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26" r:id="rId2"/>
    <p:sldMasterId id="2147483854" r:id="rId3"/>
    <p:sldMasterId id="2147483877" r:id="rId4"/>
    <p:sldMasterId id="2147483879" r:id="rId5"/>
    <p:sldMasterId id="2147483881" r:id="rId6"/>
  </p:sldMasterIdLst>
  <p:notesMasterIdLst>
    <p:notesMasterId r:id="rId25"/>
  </p:notesMasterIdLst>
  <p:handoutMasterIdLst>
    <p:handoutMasterId r:id="rId26"/>
  </p:handoutMasterIdLst>
  <p:sldIdLst>
    <p:sldId id="526" r:id="rId7"/>
    <p:sldId id="904" r:id="rId8"/>
    <p:sldId id="881" r:id="rId9"/>
    <p:sldId id="905" r:id="rId10"/>
    <p:sldId id="896" r:id="rId11"/>
    <p:sldId id="909" r:id="rId12"/>
    <p:sldId id="907" r:id="rId13"/>
    <p:sldId id="898" r:id="rId14"/>
    <p:sldId id="912" r:id="rId15"/>
    <p:sldId id="899" r:id="rId16"/>
    <p:sldId id="913" r:id="rId17"/>
    <p:sldId id="910" r:id="rId18"/>
    <p:sldId id="900" r:id="rId19"/>
    <p:sldId id="911" r:id="rId20"/>
    <p:sldId id="914" r:id="rId21"/>
    <p:sldId id="915" r:id="rId22"/>
    <p:sldId id="916" r:id="rId23"/>
    <p:sldId id="484" r:id="rId24"/>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n Souder" initials="ES" lastIdx="1" clrIdx="0">
    <p:extLst>
      <p:ext uri="{19B8F6BF-5375-455C-9EA6-DF929625EA0E}">
        <p15:presenceInfo xmlns:p15="http://schemas.microsoft.com/office/powerpoint/2012/main" userId="764936ca202ae95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5A78"/>
    <a:srgbClr val="1B3664"/>
    <a:srgbClr val="00ADF2"/>
    <a:srgbClr val="595959"/>
    <a:srgbClr val="019EFF"/>
    <a:srgbClr val="ED3645"/>
    <a:srgbClr val="0C4DA9"/>
    <a:srgbClr val="2C3945"/>
    <a:srgbClr val="91B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autoAdjust="0"/>
    <p:restoredTop sz="75658" autoAdjust="0"/>
  </p:normalViewPr>
  <p:slideViewPr>
    <p:cSldViewPr>
      <p:cViewPr varScale="1">
        <p:scale>
          <a:sx n="109" d="100"/>
          <a:sy n="109" d="100"/>
        </p:scale>
        <p:origin x="1410" y="96"/>
      </p:cViewPr>
      <p:guideLst>
        <p:guide orient="horz" pos="1620"/>
        <p:guide pos="2880"/>
      </p:guideLst>
    </p:cSldViewPr>
  </p:slideViewPr>
  <p:notesTextViewPr>
    <p:cViewPr>
      <p:scale>
        <a:sx n="1" d="1"/>
        <a:sy n="1" d="1"/>
      </p:scale>
      <p:origin x="0" y="0"/>
    </p:cViewPr>
  </p:notesTextViewPr>
  <p:sorterViewPr>
    <p:cViewPr>
      <p:scale>
        <a:sx n="130" d="100"/>
        <a:sy n="130" d="100"/>
      </p:scale>
      <p:origin x="0" y="-480"/>
    </p:cViewPr>
  </p:sorterViewPr>
  <p:notesViewPr>
    <p:cSldViewPr>
      <p:cViewPr varScale="1">
        <p:scale>
          <a:sx n="53" d="100"/>
          <a:sy n="53" d="100"/>
        </p:scale>
        <p:origin x="-29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latin typeface="Arial"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CCE99F03-FC3D-DC4F-99FA-FC4D007F86C4}" type="datetimeFigureOut">
              <a:rPr lang="en-US" altLang="en-US">
                <a:latin typeface="Arial" charset="0"/>
              </a:rPr>
              <a:pPr>
                <a:defRPr/>
              </a:pPr>
              <a:t>10/27/2020</a:t>
            </a:fld>
            <a:endParaRPr lang="en-US" altLang="en-US" dirty="0">
              <a:latin typeface="Arial"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latin typeface="Arial"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55EA812-D0D4-9C44-8A19-4D48113A3F1E}" type="slidenum">
              <a:rPr lang="en-US" altLang="en-US">
                <a:latin typeface="Arial" charset="0"/>
              </a:rPr>
              <a:pPr>
                <a:defRPr/>
              </a:pPr>
              <a:t>‹#›</a:t>
            </a:fld>
            <a:endParaRPr lang="en-US" altLang="en-US" dirty="0">
              <a:latin typeface="Arial" charset="0"/>
            </a:endParaRPr>
          </a:p>
        </p:txBody>
      </p:sp>
    </p:spTree>
    <p:extLst>
      <p:ext uri="{BB962C8B-B14F-4D97-AF65-F5344CB8AC3E}">
        <p14:creationId xmlns:p14="http://schemas.microsoft.com/office/powerpoint/2010/main" val="7687055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b="0" i="0">
                <a:latin typeface="Arial" charset="0"/>
                <a:ea typeface="+mn-ea"/>
              </a:defRPr>
            </a:lvl1pPr>
          </a:lstStyle>
          <a:p>
            <a:pPr>
              <a:defRPr/>
            </a:pPr>
            <a:endParaRPr lang="en-JM"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i="0" smtClean="0">
                <a:latin typeface="Arial" charset="0"/>
              </a:defRPr>
            </a:lvl1pPr>
          </a:lstStyle>
          <a:p>
            <a:pPr>
              <a:defRPr/>
            </a:pPr>
            <a:fld id="{A8A54414-408A-F849-9C8D-0EAB332FA01E}" type="datetimeFigureOut">
              <a:rPr lang="en-JM" altLang="en-US" smtClean="0"/>
              <a:pPr>
                <a:defRPr/>
              </a:pPr>
              <a:t>27/10/2020</a:t>
            </a:fld>
            <a:endParaRPr lang="en-JM" alt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JM"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JM"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b="0" i="0">
                <a:latin typeface="Arial" charset="0"/>
                <a:ea typeface="+mn-ea"/>
              </a:defRPr>
            </a:lvl1pPr>
          </a:lstStyle>
          <a:p>
            <a:pPr>
              <a:defRPr/>
            </a:pPr>
            <a:endParaRPr lang="en-JM"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b="0" i="0" smtClean="0">
                <a:latin typeface="Arial" charset="0"/>
              </a:defRPr>
            </a:lvl1pPr>
          </a:lstStyle>
          <a:p>
            <a:pPr>
              <a:defRPr/>
            </a:pPr>
            <a:fld id="{4F2389B1-344F-4144-9CD2-3BCB08A3ED0B}" type="slidenum">
              <a:rPr lang="en-JM" altLang="en-US" smtClean="0"/>
              <a:pPr>
                <a:defRPr/>
              </a:pPr>
              <a:t>‹#›</a:t>
            </a:fld>
            <a:endParaRPr lang="en-JM" altLang="en-US" dirty="0"/>
          </a:p>
        </p:txBody>
      </p:sp>
    </p:spTree>
    <p:extLst>
      <p:ext uri="{BB962C8B-B14F-4D97-AF65-F5344CB8AC3E}">
        <p14:creationId xmlns:p14="http://schemas.microsoft.com/office/powerpoint/2010/main" val="96230547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b="0" i="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b="0" i="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b="0" i="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b="0" i="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b="0" i="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389B1-344F-4144-9CD2-3BCB08A3ED0B}" type="slidenum">
              <a:rPr lang="en-JM" altLang="en-US" smtClean="0"/>
              <a:pPr>
                <a:defRPr/>
              </a:pPr>
              <a:t>1</a:t>
            </a:fld>
            <a:endParaRPr lang="en-JM" altLang="en-US" dirty="0"/>
          </a:p>
        </p:txBody>
      </p:sp>
    </p:spTree>
    <p:extLst>
      <p:ext uri="{BB962C8B-B14F-4D97-AF65-F5344CB8AC3E}">
        <p14:creationId xmlns:p14="http://schemas.microsoft.com/office/powerpoint/2010/main" val="204366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389B1-344F-4144-9CD2-3BCB08A3ED0B}" type="slidenum">
              <a:rPr lang="en-JM" altLang="en-US" smtClean="0"/>
              <a:pPr>
                <a:defRPr/>
              </a:pPr>
              <a:t>10</a:t>
            </a:fld>
            <a:endParaRPr lang="en-JM" altLang="en-US" dirty="0"/>
          </a:p>
        </p:txBody>
      </p:sp>
    </p:spTree>
    <p:extLst>
      <p:ext uri="{BB962C8B-B14F-4D97-AF65-F5344CB8AC3E}">
        <p14:creationId xmlns:p14="http://schemas.microsoft.com/office/powerpoint/2010/main" val="27768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11</a:t>
            </a:fld>
            <a:endParaRPr lang="en-JM" altLang="en-US" dirty="0"/>
          </a:p>
        </p:txBody>
      </p:sp>
    </p:spTree>
    <p:extLst>
      <p:ext uri="{BB962C8B-B14F-4D97-AF65-F5344CB8AC3E}">
        <p14:creationId xmlns:p14="http://schemas.microsoft.com/office/powerpoint/2010/main" val="3836889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389B1-344F-4144-9CD2-3BCB08A3ED0B}" type="slidenum">
              <a:rPr lang="en-JM" altLang="en-US" smtClean="0"/>
              <a:pPr>
                <a:defRPr/>
              </a:pPr>
              <a:t>12</a:t>
            </a:fld>
            <a:endParaRPr lang="en-JM" altLang="en-US" dirty="0"/>
          </a:p>
        </p:txBody>
      </p:sp>
    </p:spTree>
    <p:extLst>
      <p:ext uri="{BB962C8B-B14F-4D97-AF65-F5344CB8AC3E}">
        <p14:creationId xmlns:p14="http://schemas.microsoft.com/office/powerpoint/2010/main" val="408132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4F2389B1-344F-4144-9CD2-3BCB08A3ED0B}" type="slidenum">
              <a:rPr lang="en-JM" altLang="en-US" smtClean="0"/>
              <a:pPr>
                <a:defRPr/>
              </a:pPr>
              <a:t>13</a:t>
            </a:fld>
            <a:endParaRPr lang="en-JM" altLang="en-US" dirty="0"/>
          </a:p>
        </p:txBody>
      </p:sp>
    </p:spTree>
    <p:extLst>
      <p:ext uri="{BB962C8B-B14F-4D97-AF65-F5344CB8AC3E}">
        <p14:creationId xmlns:p14="http://schemas.microsoft.com/office/powerpoint/2010/main" val="254138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14</a:t>
            </a:fld>
            <a:endParaRPr lang="en-JM" altLang="en-US" dirty="0"/>
          </a:p>
        </p:txBody>
      </p:sp>
    </p:spTree>
    <p:extLst>
      <p:ext uri="{BB962C8B-B14F-4D97-AF65-F5344CB8AC3E}">
        <p14:creationId xmlns:p14="http://schemas.microsoft.com/office/powerpoint/2010/main" val="1732206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it is actually “pretty hard” to be excluded from PLL treatment!</a:t>
            </a:r>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15</a:t>
            </a:fld>
            <a:endParaRPr lang="en-JM" altLang="en-US" dirty="0"/>
          </a:p>
        </p:txBody>
      </p:sp>
    </p:spTree>
    <p:extLst>
      <p:ext uri="{BB962C8B-B14F-4D97-AF65-F5344CB8AC3E}">
        <p14:creationId xmlns:p14="http://schemas.microsoft.com/office/powerpoint/2010/main" val="3747556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desired, you can pull in the research outcomes slides from your most recent PLL annual review to illustrate the CBCL and FACES Results</a:t>
            </a:r>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16</a:t>
            </a:fld>
            <a:endParaRPr lang="en-JM" altLang="en-US" dirty="0"/>
          </a:p>
        </p:txBody>
      </p:sp>
    </p:spTree>
    <p:extLst>
      <p:ext uri="{BB962C8B-B14F-4D97-AF65-F5344CB8AC3E}">
        <p14:creationId xmlns:p14="http://schemas.microsoft.com/office/powerpoint/2010/main" val="161557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Make sure you have copies of your referral forms to provide to the referral sources</a:t>
            </a:r>
          </a:p>
          <a:p>
            <a:pPr marL="171450" indent="-171450">
              <a:buFont typeface="Arial" panose="020B0604020202020204" pitchFamily="34" charset="0"/>
              <a:buChar char="•"/>
            </a:pPr>
            <a:r>
              <a:rPr lang="en-US" dirty="0"/>
              <a:t>Make sure that the referral source DOES NOT tell the family about the PLL program other than to say that they believe it will help them with their challenges…and that the PLL Clinician will call them to explain the program.</a:t>
            </a:r>
          </a:p>
          <a:p>
            <a:pPr marL="171450" indent="-171450">
              <a:buFont typeface="Arial" panose="020B0604020202020204" pitchFamily="34" charset="0"/>
              <a:buChar char="•"/>
            </a:pPr>
            <a:r>
              <a:rPr lang="en-US" dirty="0"/>
              <a:t>Let the Referrer know that it helps to engage the families if the referrer also attends the Motivational Intake</a:t>
            </a:r>
          </a:p>
          <a:p>
            <a:endParaRPr lang="en-US" sz="1200" baseline="0" dirty="0"/>
          </a:p>
          <a:p>
            <a:endParaRPr lang="en-US" dirty="0"/>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17</a:t>
            </a:fld>
            <a:endParaRPr lang="en-JM" altLang="en-US" dirty="0"/>
          </a:p>
        </p:txBody>
      </p:sp>
    </p:spTree>
    <p:extLst>
      <p:ext uri="{BB962C8B-B14F-4D97-AF65-F5344CB8AC3E}">
        <p14:creationId xmlns:p14="http://schemas.microsoft.com/office/powerpoint/2010/main" val="3267081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18</a:t>
            </a:fld>
            <a:endParaRPr lang="en-JM" altLang="en-US" dirty="0"/>
          </a:p>
        </p:txBody>
      </p:sp>
    </p:spTree>
    <p:extLst>
      <p:ext uri="{BB962C8B-B14F-4D97-AF65-F5344CB8AC3E}">
        <p14:creationId xmlns:p14="http://schemas.microsoft.com/office/powerpoint/2010/main" val="335294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2</a:t>
            </a:fld>
            <a:endParaRPr lang="en-JM" altLang="en-US" dirty="0"/>
          </a:p>
        </p:txBody>
      </p:sp>
    </p:spTree>
    <p:extLst>
      <p:ext uri="{BB962C8B-B14F-4D97-AF65-F5344CB8AC3E}">
        <p14:creationId xmlns:p14="http://schemas.microsoft.com/office/powerpoint/2010/main" val="225915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3</a:t>
            </a:fld>
            <a:endParaRPr lang="en-JM" altLang="en-US" dirty="0"/>
          </a:p>
        </p:txBody>
      </p:sp>
    </p:spTree>
    <p:extLst>
      <p:ext uri="{BB962C8B-B14F-4D97-AF65-F5344CB8AC3E}">
        <p14:creationId xmlns:p14="http://schemas.microsoft.com/office/powerpoint/2010/main" val="67774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4</a:t>
            </a:fld>
            <a:endParaRPr lang="en-JM" altLang="en-US" dirty="0"/>
          </a:p>
        </p:txBody>
      </p:sp>
    </p:spTree>
    <p:extLst>
      <p:ext uri="{BB962C8B-B14F-4D97-AF65-F5344CB8AC3E}">
        <p14:creationId xmlns:p14="http://schemas.microsoft.com/office/powerpoint/2010/main" val="2521230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families always know where they are in treatment with their own Participation and Graduation Agreement.</a:t>
            </a:r>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5</a:t>
            </a:fld>
            <a:endParaRPr lang="en-JM" altLang="en-US" dirty="0"/>
          </a:p>
        </p:txBody>
      </p:sp>
    </p:spTree>
    <p:extLst>
      <p:ext uri="{BB962C8B-B14F-4D97-AF65-F5344CB8AC3E}">
        <p14:creationId xmlns:p14="http://schemas.microsoft.com/office/powerpoint/2010/main" val="58302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6</a:t>
            </a:fld>
            <a:endParaRPr lang="en-JM" altLang="en-US" dirty="0"/>
          </a:p>
        </p:txBody>
      </p:sp>
    </p:spTree>
    <p:extLst>
      <p:ext uri="{BB962C8B-B14F-4D97-AF65-F5344CB8AC3E}">
        <p14:creationId xmlns:p14="http://schemas.microsoft.com/office/powerpoint/2010/main" val="1498550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7</a:t>
            </a:fld>
            <a:endParaRPr lang="en-JM" altLang="en-US" dirty="0"/>
          </a:p>
        </p:txBody>
      </p:sp>
    </p:spTree>
    <p:extLst>
      <p:ext uri="{BB962C8B-B14F-4D97-AF65-F5344CB8AC3E}">
        <p14:creationId xmlns:p14="http://schemas.microsoft.com/office/powerpoint/2010/main" val="36581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389B1-344F-4144-9CD2-3BCB08A3ED0B}" type="slidenum">
              <a:rPr lang="en-JM" altLang="en-US" smtClean="0"/>
              <a:pPr>
                <a:defRPr/>
              </a:pPr>
              <a:t>8</a:t>
            </a:fld>
            <a:endParaRPr lang="en-JM" altLang="en-US" dirty="0"/>
          </a:p>
        </p:txBody>
      </p:sp>
    </p:spTree>
    <p:extLst>
      <p:ext uri="{BB962C8B-B14F-4D97-AF65-F5344CB8AC3E}">
        <p14:creationId xmlns:p14="http://schemas.microsoft.com/office/powerpoint/2010/main" val="277686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2389B1-344F-4144-9CD2-3BCB08A3ED0B}" type="slidenum">
              <a:rPr lang="en-JM" altLang="en-US" smtClean="0"/>
              <a:pPr>
                <a:defRPr/>
              </a:pPr>
              <a:t>9</a:t>
            </a:fld>
            <a:endParaRPr lang="en-JM" altLang="en-US" dirty="0"/>
          </a:p>
        </p:txBody>
      </p:sp>
    </p:spTree>
    <p:extLst>
      <p:ext uri="{BB962C8B-B14F-4D97-AF65-F5344CB8AC3E}">
        <p14:creationId xmlns:p14="http://schemas.microsoft.com/office/powerpoint/2010/main" val="4202872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15" descr="kk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1"/>
          <p:cNvSpPr>
            <a:spLocks noGrp="1"/>
          </p:cNvSpPr>
          <p:nvPr>
            <p:ph type="pic" sz="quarter" idx="14"/>
          </p:nvPr>
        </p:nvSpPr>
        <p:spPr>
          <a:xfrm>
            <a:off x="0" y="0"/>
            <a:ext cx="9144000" cy="5143500"/>
          </a:xfrm>
        </p:spPr>
        <p:txBody>
          <a:bodyPr rtlCol="0">
            <a:normAutofit/>
          </a:bodyPr>
          <a:lstStyle/>
          <a:p>
            <a:pPr lvl="0"/>
            <a:endParaRPr lang="en-US" noProof="0"/>
          </a:p>
        </p:txBody>
      </p:sp>
    </p:spTree>
    <p:extLst>
      <p:ext uri="{BB962C8B-B14F-4D97-AF65-F5344CB8AC3E}">
        <p14:creationId xmlns:p14="http://schemas.microsoft.com/office/powerpoint/2010/main" val="1233527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Text Placeholder 2"/>
          <p:cNvSpPr>
            <a:spLocks noGrp="1"/>
          </p:cNvSpPr>
          <p:nvPr>
            <p:ph type="body" sz="quarter" idx="33"/>
          </p:nvPr>
        </p:nvSpPr>
        <p:spPr>
          <a:xfrm>
            <a:off x="838200" y="1459230"/>
            <a:ext cx="2133600" cy="274320"/>
          </a:xfrm>
        </p:spPr>
        <p:txBody>
          <a:bodyPr>
            <a:noAutofit/>
          </a:bodyPr>
          <a:lstStyle>
            <a:lvl1pPr marL="0" indent="0">
              <a:buNone/>
              <a:defRPr sz="1050">
                <a:solidFill>
                  <a:srgbClr val="005A78"/>
                </a:solidFill>
                <a:latin typeface="Arial" charset="0"/>
                <a:ea typeface="Arial" charset="0"/>
                <a:cs typeface="Arial" charset="0"/>
              </a:defRPr>
            </a:lvl1pPr>
          </a:lstStyle>
          <a:p>
            <a:pPr lvl="0"/>
            <a:endParaRPr lang="en-JM" dirty="0"/>
          </a:p>
        </p:txBody>
      </p:sp>
      <p:sp>
        <p:nvSpPr>
          <p:cNvPr id="9" name="Text Placeholder 14"/>
          <p:cNvSpPr>
            <a:spLocks noGrp="1"/>
          </p:cNvSpPr>
          <p:nvPr>
            <p:ph type="body" sz="quarter" idx="34"/>
          </p:nvPr>
        </p:nvSpPr>
        <p:spPr>
          <a:xfrm>
            <a:off x="838200" y="1657350"/>
            <a:ext cx="2819400" cy="609600"/>
          </a:xfrm>
        </p:spPr>
        <p:txBody>
          <a:bodyPr>
            <a:normAutofit/>
          </a:bodyPr>
          <a:lstStyle>
            <a:lvl1pPr marL="0" indent="0">
              <a:buFontTx/>
              <a:buNone/>
              <a:defRPr sz="1050">
                <a:solidFill>
                  <a:schemeClr val="tx1">
                    <a:lumMod val="50000"/>
                    <a:lumOff val="50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0" name="Text Placeholder 2"/>
          <p:cNvSpPr>
            <a:spLocks noGrp="1"/>
          </p:cNvSpPr>
          <p:nvPr>
            <p:ph type="body" sz="quarter" idx="35"/>
          </p:nvPr>
        </p:nvSpPr>
        <p:spPr>
          <a:xfrm>
            <a:off x="838200" y="2526030"/>
            <a:ext cx="2133600" cy="274320"/>
          </a:xfrm>
        </p:spPr>
        <p:txBody>
          <a:bodyPr>
            <a:noAutofit/>
          </a:bodyPr>
          <a:lstStyle>
            <a:lvl1pPr marL="0" indent="0">
              <a:buNone/>
              <a:defRPr sz="1050">
                <a:solidFill>
                  <a:srgbClr val="005A78"/>
                </a:solidFill>
                <a:latin typeface="Arial" charset="0"/>
                <a:ea typeface="Arial" charset="0"/>
                <a:cs typeface="Arial" charset="0"/>
              </a:defRPr>
            </a:lvl1pPr>
          </a:lstStyle>
          <a:p>
            <a:pPr lvl="0"/>
            <a:endParaRPr lang="en-JM" dirty="0"/>
          </a:p>
        </p:txBody>
      </p:sp>
      <p:sp>
        <p:nvSpPr>
          <p:cNvPr id="11" name="Text Placeholder 14"/>
          <p:cNvSpPr>
            <a:spLocks noGrp="1"/>
          </p:cNvSpPr>
          <p:nvPr>
            <p:ph type="body" sz="quarter" idx="36"/>
          </p:nvPr>
        </p:nvSpPr>
        <p:spPr>
          <a:xfrm>
            <a:off x="838200" y="2724150"/>
            <a:ext cx="2819400" cy="609600"/>
          </a:xfrm>
        </p:spPr>
        <p:txBody>
          <a:bodyPr>
            <a:normAutofit/>
          </a:bodyPr>
          <a:lstStyle>
            <a:lvl1pPr marL="0" indent="0">
              <a:buFontTx/>
              <a:buNone/>
              <a:defRPr sz="1050">
                <a:solidFill>
                  <a:schemeClr val="tx1">
                    <a:lumMod val="50000"/>
                    <a:lumOff val="50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2" name="Text Placeholder 2"/>
          <p:cNvSpPr>
            <a:spLocks noGrp="1"/>
          </p:cNvSpPr>
          <p:nvPr>
            <p:ph type="body" sz="quarter" idx="37"/>
          </p:nvPr>
        </p:nvSpPr>
        <p:spPr>
          <a:xfrm>
            <a:off x="838200" y="3592830"/>
            <a:ext cx="2133600" cy="274320"/>
          </a:xfrm>
        </p:spPr>
        <p:txBody>
          <a:bodyPr>
            <a:noAutofit/>
          </a:bodyPr>
          <a:lstStyle>
            <a:lvl1pPr marL="0" indent="0">
              <a:buNone/>
              <a:defRPr sz="1050">
                <a:solidFill>
                  <a:srgbClr val="005A78"/>
                </a:solidFill>
                <a:latin typeface="Arial" charset="0"/>
                <a:ea typeface="Arial" charset="0"/>
                <a:cs typeface="Arial" charset="0"/>
              </a:defRPr>
            </a:lvl1pPr>
          </a:lstStyle>
          <a:p>
            <a:pPr lvl="0"/>
            <a:endParaRPr lang="en-JM" dirty="0"/>
          </a:p>
        </p:txBody>
      </p:sp>
      <p:sp>
        <p:nvSpPr>
          <p:cNvPr id="13" name="Text Placeholder 14"/>
          <p:cNvSpPr>
            <a:spLocks noGrp="1"/>
          </p:cNvSpPr>
          <p:nvPr>
            <p:ph type="body" sz="quarter" idx="38"/>
          </p:nvPr>
        </p:nvSpPr>
        <p:spPr>
          <a:xfrm>
            <a:off x="838200" y="3790950"/>
            <a:ext cx="2819400" cy="609600"/>
          </a:xfrm>
        </p:spPr>
        <p:txBody>
          <a:bodyPr>
            <a:normAutofit/>
          </a:bodyPr>
          <a:lstStyle>
            <a:lvl1pPr marL="0" indent="0">
              <a:buFontTx/>
              <a:buNone/>
              <a:defRPr sz="1050">
                <a:solidFill>
                  <a:schemeClr val="tx1">
                    <a:lumMod val="50000"/>
                    <a:lumOff val="50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4"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834212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56"/>
          </p:nvPr>
        </p:nvSpPr>
        <p:spPr>
          <a:xfrm>
            <a:off x="533400" y="1409700"/>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8" name="Picture Placeholder 3"/>
          <p:cNvSpPr>
            <a:spLocks noGrp="1"/>
          </p:cNvSpPr>
          <p:nvPr>
            <p:ph type="pic" sz="quarter" idx="57"/>
          </p:nvPr>
        </p:nvSpPr>
        <p:spPr>
          <a:xfrm>
            <a:off x="3294062" y="1409700"/>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9" name="Picture Placeholder 3"/>
          <p:cNvSpPr>
            <a:spLocks noGrp="1"/>
          </p:cNvSpPr>
          <p:nvPr>
            <p:ph type="pic" sz="quarter" idx="58"/>
          </p:nvPr>
        </p:nvSpPr>
        <p:spPr>
          <a:xfrm>
            <a:off x="533400" y="3010807"/>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0" name="Picture Placeholder 3"/>
          <p:cNvSpPr>
            <a:spLocks noGrp="1"/>
          </p:cNvSpPr>
          <p:nvPr>
            <p:ph type="pic" sz="quarter" idx="59"/>
          </p:nvPr>
        </p:nvSpPr>
        <p:spPr>
          <a:xfrm>
            <a:off x="3294062" y="3010807"/>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3" name="Picture Placeholder 3"/>
          <p:cNvSpPr>
            <a:spLocks noGrp="1"/>
          </p:cNvSpPr>
          <p:nvPr>
            <p:ph type="pic" sz="quarter" idx="60"/>
          </p:nvPr>
        </p:nvSpPr>
        <p:spPr>
          <a:xfrm>
            <a:off x="6054724" y="1409700"/>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4" name="Picture Placeholder 3"/>
          <p:cNvSpPr>
            <a:spLocks noGrp="1"/>
          </p:cNvSpPr>
          <p:nvPr>
            <p:ph type="pic" sz="quarter" idx="61"/>
          </p:nvPr>
        </p:nvSpPr>
        <p:spPr>
          <a:xfrm>
            <a:off x="6054724" y="3010807"/>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1"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2"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842525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16" name="Rectangle 15"/>
          <p:cNvSpPr/>
          <p:nvPr userDrawn="1"/>
        </p:nvSpPr>
        <p:spPr>
          <a:xfrm>
            <a:off x="0" y="1520429"/>
            <a:ext cx="2286000" cy="2286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75" b="0" i="0" dirty="0">
              <a:solidFill>
                <a:schemeClr val="tx1">
                  <a:lumMod val="65000"/>
                  <a:lumOff val="35000"/>
                </a:schemeClr>
              </a:solidFill>
              <a:latin typeface="Arial" charset="0"/>
            </a:endParaRPr>
          </a:p>
        </p:txBody>
      </p:sp>
      <p:sp>
        <p:nvSpPr>
          <p:cNvPr id="17" name="Rectangle 16"/>
          <p:cNvSpPr/>
          <p:nvPr userDrawn="1"/>
        </p:nvSpPr>
        <p:spPr>
          <a:xfrm>
            <a:off x="2286000" y="1520429"/>
            <a:ext cx="2286000" cy="228600"/>
          </a:xfrm>
          <a:prstGeom prst="rect">
            <a:avLst/>
          </a:prstGeom>
          <a:solidFill>
            <a:srgbClr val="005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75" b="0" i="0" dirty="0">
              <a:solidFill>
                <a:schemeClr val="bg1"/>
              </a:solidFill>
              <a:latin typeface="Arial" charset="0"/>
            </a:endParaRPr>
          </a:p>
        </p:txBody>
      </p:sp>
      <p:sp>
        <p:nvSpPr>
          <p:cNvPr id="18" name="Rectangle 17"/>
          <p:cNvSpPr/>
          <p:nvPr userDrawn="1"/>
        </p:nvSpPr>
        <p:spPr>
          <a:xfrm>
            <a:off x="4572000" y="1520429"/>
            <a:ext cx="2286000" cy="2286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75" b="0" i="0" dirty="0">
              <a:solidFill>
                <a:srgbClr val="FFFFFF"/>
              </a:solidFill>
              <a:latin typeface="Arial" charset="0"/>
            </a:endParaRPr>
          </a:p>
        </p:txBody>
      </p:sp>
      <p:sp>
        <p:nvSpPr>
          <p:cNvPr id="19" name="Rectangle 18"/>
          <p:cNvSpPr/>
          <p:nvPr userDrawn="1"/>
        </p:nvSpPr>
        <p:spPr>
          <a:xfrm>
            <a:off x="6858000" y="1520429"/>
            <a:ext cx="2286000" cy="228600"/>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75" b="0" i="0" dirty="0">
              <a:solidFill>
                <a:srgbClr val="FFFFFF"/>
              </a:solidFill>
              <a:latin typeface="Arial" charset="0"/>
            </a:endParaRPr>
          </a:p>
        </p:txBody>
      </p:sp>
      <p:sp>
        <p:nvSpPr>
          <p:cNvPr id="28" name="Picture Placeholder 27"/>
          <p:cNvSpPr>
            <a:spLocks noGrp="1"/>
          </p:cNvSpPr>
          <p:nvPr>
            <p:ph type="pic" sz="quarter" idx="24"/>
          </p:nvPr>
        </p:nvSpPr>
        <p:spPr>
          <a:xfrm>
            <a:off x="0" y="1749742"/>
            <a:ext cx="2276856" cy="1309688"/>
          </a:xfrm>
        </p:spPr>
        <p:txBody>
          <a:bodyPr rtlCol="0">
            <a:normAutofit/>
          </a:bodyPr>
          <a:lstStyle/>
          <a:p>
            <a:pPr lvl="0"/>
            <a:endParaRPr lang="en-JM" noProof="0"/>
          </a:p>
        </p:txBody>
      </p:sp>
      <p:sp>
        <p:nvSpPr>
          <p:cNvPr id="30" name="Picture Placeholder 27"/>
          <p:cNvSpPr>
            <a:spLocks noGrp="1"/>
          </p:cNvSpPr>
          <p:nvPr>
            <p:ph type="pic" sz="quarter" idx="25"/>
          </p:nvPr>
        </p:nvSpPr>
        <p:spPr>
          <a:xfrm>
            <a:off x="2286000" y="1749742"/>
            <a:ext cx="2276856" cy="1309688"/>
          </a:xfrm>
        </p:spPr>
        <p:txBody>
          <a:bodyPr rtlCol="0">
            <a:normAutofit/>
          </a:bodyPr>
          <a:lstStyle/>
          <a:p>
            <a:pPr lvl="0"/>
            <a:endParaRPr lang="en-JM" noProof="0"/>
          </a:p>
        </p:txBody>
      </p:sp>
      <p:sp>
        <p:nvSpPr>
          <p:cNvPr id="31" name="Picture Placeholder 27"/>
          <p:cNvSpPr>
            <a:spLocks noGrp="1"/>
          </p:cNvSpPr>
          <p:nvPr>
            <p:ph type="pic" sz="quarter" idx="26"/>
          </p:nvPr>
        </p:nvSpPr>
        <p:spPr>
          <a:xfrm>
            <a:off x="4572000" y="1748791"/>
            <a:ext cx="2276856" cy="1309688"/>
          </a:xfrm>
        </p:spPr>
        <p:txBody>
          <a:bodyPr rtlCol="0">
            <a:normAutofit/>
          </a:bodyPr>
          <a:lstStyle/>
          <a:p>
            <a:pPr lvl="0"/>
            <a:endParaRPr lang="en-JM" noProof="0"/>
          </a:p>
        </p:txBody>
      </p:sp>
      <p:sp>
        <p:nvSpPr>
          <p:cNvPr id="32" name="Picture Placeholder 27"/>
          <p:cNvSpPr>
            <a:spLocks noGrp="1"/>
          </p:cNvSpPr>
          <p:nvPr>
            <p:ph type="pic" sz="quarter" idx="27"/>
          </p:nvPr>
        </p:nvSpPr>
        <p:spPr>
          <a:xfrm>
            <a:off x="6858000" y="1748791"/>
            <a:ext cx="2286000" cy="1309688"/>
          </a:xfrm>
        </p:spPr>
        <p:txBody>
          <a:bodyPr rtlCol="0">
            <a:normAutofit/>
          </a:bodyPr>
          <a:lstStyle/>
          <a:p>
            <a:pPr lvl="0"/>
            <a:endParaRPr lang="en-JM" noProof="0" dirty="0"/>
          </a:p>
        </p:txBody>
      </p:sp>
      <p:sp>
        <p:nvSpPr>
          <p:cNvPr id="36" name="Text Placeholder 35"/>
          <p:cNvSpPr>
            <a:spLocks noGrp="1"/>
          </p:cNvSpPr>
          <p:nvPr>
            <p:ph type="body" sz="quarter" idx="28"/>
          </p:nvPr>
        </p:nvSpPr>
        <p:spPr>
          <a:xfrm>
            <a:off x="457200" y="3349627"/>
            <a:ext cx="1752600" cy="212724"/>
          </a:xfrm>
        </p:spPr>
        <p:txBody>
          <a:bodyPr>
            <a:noAutofit/>
          </a:bodyPr>
          <a:lstStyle>
            <a:lvl1pPr marL="0" indent="0">
              <a:buFontTx/>
              <a:buNone/>
              <a:defRPr sz="825" b="1">
                <a:solidFill>
                  <a:srgbClr val="005A78"/>
                </a:solidFill>
              </a:defRPr>
            </a:lvl1pPr>
            <a:lvl2pPr marL="342900" indent="0">
              <a:buFontTx/>
              <a:buNone/>
              <a:defRPr sz="825" b="1"/>
            </a:lvl2pPr>
            <a:lvl3pPr marL="685800" indent="0">
              <a:buFontTx/>
              <a:buNone/>
              <a:defRPr sz="825" b="1"/>
            </a:lvl3pPr>
            <a:lvl4pPr marL="1028700" indent="0">
              <a:buFontTx/>
              <a:buNone/>
              <a:defRPr sz="825" b="1"/>
            </a:lvl4pPr>
            <a:lvl5pPr marL="1371600" indent="0">
              <a:buFontTx/>
              <a:buNone/>
              <a:defRPr sz="825" b="1"/>
            </a:lvl5pPr>
          </a:lstStyle>
          <a:p>
            <a:pPr lvl="0"/>
            <a:endParaRPr lang="en-JM" dirty="0"/>
          </a:p>
        </p:txBody>
      </p:sp>
      <p:sp>
        <p:nvSpPr>
          <p:cNvPr id="40" name="Text Placeholder 39"/>
          <p:cNvSpPr>
            <a:spLocks noGrp="1"/>
          </p:cNvSpPr>
          <p:nvPr>
            <p:ph type="body" sz="quarter" idx="29"/>
          </p:nvPr>
        </p:nvSpPr>
        <p:spPr>
          <a:xfrm>
            <a:off x="457200" y="3562350"/>
            <a:ext cx="1752600" cy="533400"/>
          </a:xfrm>
        </p:spPr>
        <p:txBody>
          <a:bodyPr>
            <a:noAutofit/>
          </a:bodyPr>
          <a:lstStyle>
            <a:lvl1pPr marL="0" indent="0">
              <a:buFontTx/>
              <a:buNone/>
              <a:defRPr sz="825">
                <a:solidFill>
                  <a:schemeClr val="tx1">
                    <a:lumMod val="65000"/>
                    <a:lumOff val="35000"/>
                  </a:schemeClr>
                </a:solidFill>
              </a:defRPr>
            </a:lvl1pPr>
            <a:lvl2pPr marL="342900" indent="0">
              <a:buFontTx/>
              <a:buNone/>
              <a:defRPr sz="825"/>
            </a:lvl2pPr>
            <a:lvl3pPr marL="685800" indent="0">
              <a:buFontTx/>
              <a:buNone/>
              <a:defRPr sz="825"/>
            </a:lvl3pPr>
            <a:lvl4pPr marL="1028700" indent="0">
              <a:buFontTx/>
              <a:buNone/>
              <a:defRPr sz="825"/>
            </a:lvl4pPr>
            <a:lvl5pPr marL="1371600" indent="0">
              <a:buFontTx/>
              <a:buNone/>
              <a:defRPr sz="825"/>
            </a:lvl5pPr>
          </a:lstStyle>
          <a:p>
            <a:pPr lvl="0"/>
            <a:endParaRPr lang="en-JM" dirty="0"/>
          </a:p>
        </p:txBody>
      </p:sp>
      <p:sp>
        <p:nvSpPr>
          <p:cNvPr id="41" name="Text Placeholder 35"/>
          <p:cNvSpPr>
            <a:spLocks noGrp="1"/>
          </p:cNvSpPr>
          <p:nvPr>
            <p:ph type="body" sz="quarter" idx="30"/>
          </p:nvPr>
        </p:nvSpPr>
        <p:spPr>
          <a:xfrm>
            <a:off x="2590800" y="3349627"/>
            <a:ext cx="1752600" cy="212724"/>
          </a:xfrm>
        </p:spPr>
        <p:txBody>
          <a:bodyPr>
            <a:noAutofit/>
          </a:bodyPr>
          <a:lstStyle>
            <a:lvl1pPr marL="0" indent="0">
              <a:buFontTx/>
              <a:buNone/>
              <a:defRPr sz="825" b="1">
                <a:solidFill>
                  <a:srgbClr val="005A78"/>
                </a:solidFill>
              </a:defRPr>
            </a:lvl1pPr>
            <a:lvl2pPr marL="342900" indent="0">
              <a:buFontTx/>
              <a:buNone/>
              <a:defRPr sz="825" b="1"/>
            </a:lvl2pPr>
            <a:lvl3pPr marL="685800" indent="0">
              <a:buFontTx/>
              <a:buNone/>
              <a:defRPr sz="825" b="1"/>
            </a:lvl3pPr>
            <a:lvl4pPr marL="1028700" indent="0">
              <a:buFontTx/>
              <a:buNone/>
              <a:defRPr sz="825" b="1"/>
            </a:lvl4pPr>
            <a:lvl5pPr marL="1371600" indent="0">
              <a:buFontTx/>
              <a:buNone/>
              <a:defRPr sz="825" b="1"/>
            </a:lvl5pPr>
          </a:lstStyle>
          <a:p>
            <a:pPr lvl="0"/>
            <a:endParaRPr lang="en-JM" dirty="0"/>
          </a:p>
        </p:txBody>
      </p:sp>
      <p:sp>
        <p:nvSpPr>
          <p:cNvPr id="42" name="Text Placeholder 39"/>
          <p:cNvSpPr>
            <a:spLocks noGrp="1"/>
          </p:cNvSpPr>
          <p:nvPr>
            <p:ph type="body" sz="quarter" idx="31"/>
          </p:nvPr>
        </p:nvSpPr>
        <p:spPr>
          <a:xfrm>
            <a:off x="2590800" y="3562350"/>
            <a:ext cx="1752600" cy="533400"/>
          </a:xfrm>
        </p:spPr>
        <p:txBody>
          <a:bodyPr>
            <a:noAutofit/>
          </a:bodyPr>
          <a:lstStyle>
            <a:lvl1pPr marL="0" indent="0">
              <a:buFontTx/>
              <a:buNone/>
              <a:defRPr sz="825">
                <a:solidFill>
                  <a:schemeClr val="tx1">
                    <a:lumMod val="65000"/>
                    <a:lumOff val="35000"/>
                  </a:schemeClr>
                </a:solidFill>
              </a:defRPr>
            </a:lvl1pPr>
            <a:lvl2pPr marL="342900" indent="0">
              <a:buFontTx/>
              <a:buNone/>
              <a:defRPr sz="825"/>
            </a:lvl2pPr>
            <a:lvl3pPr marL="685800" indent="0">
              <a:buFontTx/>
              <a:buNone/>
              <a:defRPr sz="825"/>
            </a:lvl3pPr>
            <a:lvl4pPr marL="1028700" indent="0">
              <a:buFontTx/>
              <a:buNone/>
              <a:defRPr sz="825"/>
            </a:lvl4pPr>
            <a:lvl5pPr marL="1371600" indent="0">
              <a:buFontTx/>
              <a:buNone/>
              <a:defRPr sz="825"/>
            </a:lvl5pPr>
          </a:lstStyle>
          <a:p>
            <a:pPr lvl="0"/>
            <a:endParaRPr lang="en-JM" dirty="0"/>
          </a:p>
        </p:txBody>
      </p:sp>
      <p:sp>
        <p:nvSpPr>
          <p:cNvPr id="43" name="Text Placeholder 35"/>
          <p:cNvSpPr>
            <a:spLocks noGrp="1"/>
          </p:cNvSpPr>
          <p:nvPr>
            <p:ph type="body" sz="quarter" idx="32"/>
          </p:nvPr>
        </p:nvSpPr>
        <p:spPr>
          <a:xfrm>
            <a:off x="4800600" y="3349627"/>
            <a:ext cx="1752600" cy="212724"/>
          </a:xfrm>
        </p:spPr>
        <p:txBody>
          <a:bodyPr>
            <a:noAutofit/>
          </a:bodyPr>
          <a:lstStyle>
            <a:lvl1pPr marL="0" indent="0">
              <a:buFontTx/>
              <a:buNone/>
              <a:defRPr sz="825" b="1">
                <a:solidFill>
                  <a:srgbClr val="005A78"/>
                </a:solidFill>
              </a:defRPr>
            </a:lvl1pPr>
            <a:lvl2pPr marL="342900" indent="0">
              <a:buFontTx/>
              <a:buNone/>
              <a:defRPr sz="825" b="1"/>
            </a:lvl2pPr>
            <a:lvl3pPr marL="685800" indent="0">
              <a:buFontTx/>
              <a:buNone/>
              <a:defRPr sz="825" b="1"/>
            </a:lvl3pPr>
            <a:lvl4pPr marL="1028700" indent="0">
              <a:buFontTx/>
              <a:buNone/>
              <a:defRPr sz="825" b="1"/>
            </a:lvl4pPr>
            <a:lvl5pPr marL="1371600" indent="0">
              <a:buFontTx/>
              <a:buNone/>
              <a:defRPr sz="825" b="1"/>
            </a:lvl5pPr>
          </a:lstStyle>
          <a:p>
            <a:pPr lvl="0"/>
            <a:endParaRPr lang="en-JM" dirty="0"/>
          </a:p>
        </p:txBody>
      </p:sp>
      <p:sp>
        <p:nvSpPr>
          <p:cNvPr id="44" name="Text Placeholder 39"/>
          <p:cNvSpPr>
            <a:spLocks noGrp="1"/>
          </p:cNvSpPr>
          <p:nvPr>
            <p:ph type="body" sz="quarter" idx="33"/>
          </p:nvPr>
        </p:nvSpPr>
        <p:spPr>
          <a:xfrm>
            <a:off x="4800600" y="3562350"/>
            <a:ext cx="1752600" cy="533400"/>
          </a:xfrm>
        </p:spPr>
        <p:txBody>
          <a:bodyPr>
            <a:noAutofit/>
          </a:bodyPr>
          <a:lstStyle>
            <a:lvl1pPr marL="0" indent="0">
              <a:buFontTx/>
              <a:buNone/>
              <a:defRPr sz="825">
                <a:solidFill>
                  <a:schemeClr val="tx1">
                    <a:lumMod val="65000"/>
                    <a:lumOff val="35000"/>
                  </a:schemeClr>
                </a:solidFill>
              </a:defRPr>
            </a:lvl1pPr>
            <a:lvl2pPr marL="342900" indent="0">
              <a:buFontTx/>
              <a:buNone/>
              <a:defRPr sz="825"/>
            </a:lvl2pPr>
            <a:lvl3pPr marL="685800" indent="0">
              <a:buFontTx/>
              <a:buNone/>
              <a:defRPr sz="825"/>
            </a:lvl3pPr>
            <a:lvl4pPr marL="1028700" indent="0">
              <a:buFontTx/>
              <a:buNone/>
              <a:defRPr sz="825"/>
            </a:lvl4pPr>
            <a:lvl5pPr marL="1371600" indent="0">
              <a:buFontTx/>
              <a:buNone/>
              <a:defRPr sz="825"/>
            </a:lvl5pPr>
          </a:lstStyle>
          <a:p>
            <a:pPr lvl="0"/>
            <a:endParaRPr lang="en-JM" dirty="0"/>
          </a:p>
        </p:txBody>
      </p:sp>
      <p:sp>
        <p:nvSpPr>
          <p:cNvPr id="45" name="Text Placeholder 35"/>
          <p:cNvSpPr>
            <a:spLocks noGrp="1"/>
          </p:cNvSpPr>
          <p:nvPr>
            <p:ph type="body" sz="quarter" idx="34"/>
          </p:nvPr>
        </p:nvSpPr>
        <p:spPr>
          <a:xfrm>
            <a:off x="7010400" y="3349627"/>
            <a:ext cx="1752600" cy="212724"/>
          </a:xfrm>
        </p:spPr>
        <p:txBody>
          <a:bodyPr>
            <a:noAutofit/>
          </a:bodyPr>
          <a:lstStyle>
            <a:lvl1pPr marL="0" indent="0">
              <a:buFontTx/>
              <a:buNone/>
              <a:defRPr sz="825" b="1">
                <a:solidFill>
                  <a:srgbClr val="005A78"/>
                </a:solidFill>
              </a:defRPr>
            </a:lvl1pPr>
            <a:lvl2pPr marL="342900" indent="0">
              <a:buFontTx/>
              <a:buNone/>
              <a:defRPr sz="825" b="1"/>
            </a:lvl2pPr>
            <a:lvl3pPr marL="685800" indent="0">
              <a:buFontTx/>
              <a:buNone/>
              <a:defRPr sz="825" b="1"/>
            </a:lvl3pPr>
            <a:lvl4pPr marL="1028700" indent="0">
              <a:buFontTx/>
              <a:buNone/>
              <a:defRPr sz="825" b="1"/>
            </a:lvl4pPr>
            <a:lvl5pPr marL="1371600" indent="0">
              <a:buFontTx/>
              <a:buNone/>
              <a:defRPr sz="825" b="1"/>
            </a:lvl5pPr>
          </a:lstStyle>
          <a:p>
            <a:pPr lvl="0"/>
            <a:endParaRPr lang="en-JM" dirty="0"/>
          </a:p>
        </p:txBody>
      </p:sp>
      <p:sp>
        <p:nvSpPr>
          <p:cNvPr id="46" name="Text Placeholder 39"/>
          <p:cNvSpPr>
            <a:spLocks noGrp="1"/>
          </p:cNvSpPr>
          <p:nvPr>
            <p:ph type="body" sz="quarter" idx="35"/>
          </p:nvPr>
        </p:nvSpPr>
        <p:spPr>
          <a:xfrm>
            <a:off x="7010400" y="3562350"/>
            <a:ext cx="1752600" cy="533400"/>
          </a:xfrm>
        </p:spPr>
        <p:txBody>
          <a:bodyPr>
            <a:noAutofit/>
          </a:bodyPr>
          <a:lstStyle>
            <a:lvl1pPr marL="0" indent="0">
              <a:buFontTx/>
              <a:buNone/>
              <a:defRPr sz="825">
                <a:solidFill>
                  <a:schemeClr val="tx1">
                    <a:lumMod val="65000"/>
                    <a:lumOff val="35000"/>
                  </a:schemeClr>
                </a:solidFill>
              </a:defRPr>
            </a:lvl1pPr>
            <a:lvl2pPr marL="342900" indent="0">
              <a:buFontTx/>
              <a:buNone/>
              <a:defRPr sz="825"/>
            </a:lvl2pPr>
            <a:lvl3pPr marL="685800" indent="0">
              <a:buFontTx/>
              <a:buNone/>
              <a:defRPr sz="825"/>
            </a:lvl3pPr>
            <a:lvl4pPr marL="1028700" indent="0">
              <a:buFontTx/>
              <a:buNone/>
              <a:defRPr sz="825"/>
            </a:lvl4pPr>
            <a:lvl5pPr marL="1371600" indent="0">
              <a:buFontTx/>
              <a:buNone/>
              <a:defRPr sz="825"/>
            </a:lvl5pPr>
          </a:lstStyle>
          <a:p>
            <a:pPr lvl="0"/>
            <a:endParaRPr lang="en-JM" dirty="0"/>
          </a:p>
        </p:txBody>
      </p:sp>
      <p:sp>
        <p:nvSpPr>
          <p:cNvPr id="21"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en-US" dirty="0"/>
              <a:t>Click to edit Master title style</a:t>
            </a:r>
            <a:endParaRPr lang="en-JM" altLang="en-US" dirty="0"/>
          </a:p>
        </p:txBody>
      </p:sp>
      <p:sp>
        <p:nvSpPr>
          <p:cNvPr id="22"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0" i="0" spc="75" baseline="0">
                <a:solidFill>
                  <a:schemeClr val="tx1">
                    <a:lumMod val="65000"/>
                    <a:lumOff val="35000"/>
                  </a:schemeClr>
                </a:solidFill>
                <a:latin typeface="Arial Regular" charset="0"/>
                <a:ea typeface="Arial Regular" charset="0"/>
                <a:cs typeface="Arial Regular"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Tree>
    <p:extLst>
      <p:ext uri="{BB962C8B-B14F-4D97-AF65-F5344CB8AC3E}">
        <p14:creationId xmlns:p14="http://schemas.microsoft.com/office/powerpoint/2010/main" val="1303818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283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3" name="Picture Placeholder 2"/>
          <p:cNvSpPr>
            <a:spLocks noGrp="1"/>
          </p:cNvSpPr>
          <p:nvPr>
            <p:ph type="pic" sz="quarter" idx="29"/>
          </p:nvPr>
        </p:nvSpPr>
        <p:spPr>
          <a:xfrm>
            <a:off x="0" y="0"/>
            <a:ext cx="4572000" cy="5143500"/>
          </a:xfrm>
        </p:spPr>
        <p:txBody>
          <a:bodyPr rtlCol="0">
            <a:normAutofit/>
          </a:bodyPr>
          <a:lstStyle/>
          <a:p>
            <a:pPr lvl="0"/>
            <a:endParaRPr lang="en-US" noProof="0" dirty="0"/>
          </a:p>
        </p:txBody>
      </p:sp>
      <p:sp>
        <p:nvSpPr>
          <p:cNvPr id="7" name="Title Placeholder 1"/>
          <p:cNvSpPr>
            <a:spLocks noGrp="1"/>
          </p:cNvSpPr>
          <p:nvPr>
            <p:ph type="title"/>
          </p:nvPr>
        </p:nvSpPr>
        <p:spPr bwMode="auto">
          <a:xfrm>
            <a:off x="4876800" y="228600"/>
            <a:ext cx="3886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940629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43500"/>
          </a:xfrm>
        </p:spPr>
        <p:txBody>
          <a:bodyPr rtlCol="0">
            <a:normAutofit/>
          </a:bodyPr>
          <a:lstStyle/>
          <a:p>
            <a:pPr lvl="0"/>
            <a:endParaRPr lang="en-JM" noProof="0"/>
          </a:p>
        </p:txBody>
      </p:sp>
    </p:spTree>
    <p:extLst>
      <p:ext uri="{BB962C8B-B14F-4D97-AF65-F5344CB8AC3E}">
        <p14:creationId xmlns:p14="http://schemas.microsoft.com/office/powerpoint/2010/main" val="152973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047750"/>
            <a:ext cx="9144000" cy="3352800"/>
          </a:xfrm>
        </p:spPr>
        <p:txBody>
          <a:bodyPr rtlCol="0">
            <a:normAutofit/>
          </a:bodyPr>
          <a:lstStyle>
            <a:lvl1pPr marL="0" indent="0">
              <a:buFontTx/>
              <a:buNone/>
              <a:defRPr sz="1350"/>
            </a:lvl1pPr>
          </a:lstStyle>
          <a:p>
            <a:pPr lvl="0"/>
            <a:endParaRPr lang="en-JM" noProof="0"/>
          </a:p>
        </p:txBody>
      </p:sp>
      <p:sp>
        <p:nvSpPr>
          <p:cNvPr id="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632747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572000" cy="5143500"/>
          </a:xfrm>
        </p:spPr>
        <p:txBody>
          <a:bodyPr rtlCol="0">
            <a:normAutofit/>
          </a:bodyPr>
          <a:lstStyle/>
          <a:p>
            <a:pPr lvl="0"/>
            <a:endParaRPr lang="en-JM" noProof="0"/>
          </a:p>
        </p:txBody>
      </p:sp>
      <p:sp>
        <p:nvSpPr>
          <p:cNvPr id="18" name="Text Placeholder 17"/>
          <p:cNvSpPr>
            <a:spLocks noGrp="1"/>
          </p:cNvSpPr>
          <p:nvPr>
            <p:ph type="body" sz="quarter" idx="15"/>
          </p:nvPr>
        </p:nvSpPr>
        <p:spPr>
          <a:xfrm>
            <a:off x="5029200" y="1742659"/>
            <a:ext cx="3657600" cy="990600"/>
          </a:xfrm>
        </p:spPr>
        <p:txBody>
          <a:bodyPr>
            <a:noAutofit/>
          </a:bodyPr>
          <a:lstStyle>
            <a:lvl1pPr marL="0" indent="0">
              <a:buFontTx/>
              <a:buNone/>
              <a:defRPr sz="1050">
                <a:solidFill>
                  <a:schemeClr val="tx1">
                    <a:lumMod val="65000"/>
                    <a:lumOff val="35000"/>
                  </a:schemeClr>
                </a:solidFill>
                <a:latin typeface="Arial" charset="0"/>
                <a:ea typeface="Arial" charset="0"/>
                <a:cs typeface="Arial" charset="0"/>
              </a:defRPr>
            </a:lvl1pPr>
            <a:lvl2pPr marL="342900" indent="0">
              <a:buFontTx/>
              <a:buNone/>
              <a:defRPr sz="825"/>
            </a:lvl2pPr>
            <a:lvl3pPr marL="685800" indent="0">
              <a:buFontTx/>
              <a:buNone/>
              <a:defRPr sz="825"/>
            </a:lvl3pPr>
            <a:lvl4pPr marL="1028700" indent="0">
              <a:buFontTx/>
              <a:buNone/>
              <a:defRPr sz="825"/>
            </a:lvl4pPr>
            <a:lvl5pPr marL="1371600" indent="0">
              <a:buFontTx/>
              <a:buNone/>
              <a:defRPr sz="825"/>
            </a:lvl5pPr>
          </a:lstStyle>
          <a:p>
            <a:pPr lvl="0"/>
            <a:endParaRPr lang="en-JM" dirty="0"/>
          </a:p>
        </p:txBody>
      </p:sp>
      <p:sp>
        <p:nvSpPr>
          <p:cNvPr id="20" name="Content Placeholder 19"/>
          <p:cNvSpPr>
            <a:spLocks noGrp="1"/>
          </p:cNvSpPr>
          <p:nvPr>
            <p:ph sz="quarter" idx="16"/>
          </p:nvPr>
        </p:nvSpPr>
        <p:spPr>
          <a:xfrm>
            <a:off x="5791200" y="3189272"/>
            <a:ext cx="2438400" cy="307975"/>
          </a:xfrm>
          <a:prstGeom prst="rect">
            <a:avLst/>
          </a:prstGeom>
          <a:noFill/>
        </p:spPr>
        <p:txBody>
          <a:bodyPr>
            <a:noAutofit/>
          </a:bodyPr>
          <a:lstStyle>
            <a:lvl1pPr marL="0" indent="0">
              <a:buFontTx/>
              <a:buNone/>
              <a:defRPr sz="1050">
                <a:solidFill>
                  <a:schemeClr val="tx1">
                    <a:lumMod val="65000"/>
                    <a:lumOff val="35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21" name="Content Placeholder 19"/>
          <p:cNvSpPr>
            <a:spLocks noGrp="1"/>
          </p:cNvSpPr>
          <p:nvPr>
            <p:ph sz="quarter" idx="17"/>
          </p:nvPr>
        </p:nvSpPr>
        <p:spPr>
          <a:xfrm>
            <a:off x="5791200" y="3714751"/>
            <a:ext cx="2438400" cy="465119"/>
          </a:xfrm>
          <a:prstGeom prst="rect">
            <a:avLst/>
          </a:prstGeom>
          <a:noFill/>
        </p:spPr>
        <p:txBody>
          <a:bodyPr>
            <a:noAutofit/>
          </a:bodyPr>
          <a:lstStyle>
            <a:lvl1pPr marL="0" indent="0">
              <a:buFontTx/>
              <a:buNone/>
              <a:defRPr sz="1050">
                <a:solidFill>
                  <a:schemeClr val="tx1">
                    <a:lumMod val="65000"/>
                    <a:lumOff val="35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23" name="Text Placeholder 22"/>
          <p:cNvSpPr>
            <a:spLocks noGrp="1"/>
          </p:cNvSpPr>
          <p:nvPr>
            <p:ph type="body" sz="quarter" idx="18"/>
          </p:nvPr>
        </p:nvSpPr>
        <p:spPr>
          <a:xfrm>
            <a:off x="5029200" y="1506143"/>
            <a:ext cx="3657600" cy="357187"/>
          </a:xfrm>
        </p:spPr>
        <p:txBody>
          <a:bodyPr>
            <a:noAutofit/>
          </a:bodyPr>
          <a:lstStyle>
            <a:lvl1pPr marL="0" indent="0">
              <a:buFontTx/>
              <a:buNone/>
              <a:defRPr sz="1050">
                <a:solidFill>
                  <a:schemeClr val="tx1"/>
                </a:solidFill>
                <a:latin typeface="Arial" charset="0"/>
                <a:ea typeface="Arial" charset="0"/>
                <a:cs typeface="Arial" charset="0"/>
              </a:defRPr>
            </a:lvl1pPr>
            <a:lvl2pPr marL="342900" indent="0">
              <a:buFontTx/>
              <a:buNone/>
              <a:defRPr sz="975">
                <a:latin typeface="Open Sans" pitchFamily="34" charset="0"/>
                <a:ea typeface="Open Sans" pitchFamily="34" charset="0"/>
                <a:cs typeface="Open Sans" pitchFamily="34" charset="0"/>
              </a:defRPr>
            </a:lvl2pPr>
            <a:lvl3pPr marL="685800" indent="0">
              <a:buFontTx/>
              <a:buNone/>
              <a:defRPr sz="975">
                <a:latin typeface="Open Sans" pitchFamily="34" charset="0"/>
                <a:ea typeface="Open Sans" pitchFamily="34" charset="0"/>
                <a:cs typeface="Open Sans" pitchFamily="34" charset="0"/>
              </a:defRPr>
            </a:lvl3pPr>
            <a:lvl4pPr marL="1028700" indent="0">
              <a:buFontTx/>
              <a:buNone/>
              <a:defRPr sz="975">
                <a:latin typeface="Open Sans" pitchFamily="34" charset="0"/>
                <a:ea typeface="Open Sans" pitchFamily="34" charset="0"/>
                <a:cs typeface="Open Sans" pitchFamily="34" charset="0"/>
              </a:defRPr>
            </a:lvl4pPr>
            <a:lvl5pPr marL="1371600" indent="0">
              <a:buFontTx/>
              <a:buNone/>
              <a:defRPr sz="975">
                <a:latin typeface="Open Sans" pitchFamily="34" charset="0"/>
                <a:ea typeface="Open Sans" pitchFamily="34" charset="0"/>
                <a:cs typeface="Open Sans" pitchFamily="34" charset="0"/>
              </a:defRPr>
            </a:lvl5pPr>
          </a:lstStyle>
          <a:p>
            <a:pPr lvl="0"/>
            <a:endParaRPr lang="en-JM" dirty="0"/>
          </a:p>
        </p:txBody>
      </p:sp>
      <p:sp>
        <p:nvSpPr>
          <p:cNvPr id="10" name="Title Placeholder 1"/>
          <p:cNvSpPr>
            <a:spLocks noGrp="1"/>
          </p:cNvSpPr>
          <p:nvPr>
            <p:ph type="title"/>
          </p:nvPr>
        </p:nvSpPr>
        <p:spPr bwMode="auto">
          <a:xfrm>
            <a:off x="5029200" y="228600"/>
            <a:ext cx="365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247943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457200" y="1352550"/>
            <a:ext cx="4267200" cy="2895600"/>
          </a:xfrm>
        </p:spPr>
        <p:txBody>
          <a:bodyPr rtlCol="0">
            <a:normAutofit/>
          </a:bodyPr>
          <a:lstStyle>
            <a:lvl1pPr>
              <a:defRPr sz="1050"/>
            </a:lvl1pPr>
          </a:lstStyle>
          <a:p>
            <a:pPr lvl="0"/>
            <a:endParaRPr lang="en-JM" noProof="0" dirty="0"/>
          </a:p>
        </p:txBody>
      </p:sp>
      <p:sp>
        <p:nvSpPr>
          <p:cNvPr id="8" name="Text Placeholder 5"/>
          <p:cNvSpPr>
            <a:spLocks noGrp="1"/>
          </p:cNvSpPr>
          <p:nvPr>
            <p:ph type="body" sz="quarter" idx="66"/>
          </p:nvPr>
        </p:nvSpPr>
        <p:spPr>
          <a:xfrm>
            <a:off x="5029200" y="1671813"/>
            <a:ext cx="3657600" cy="678480"/>
          </a:xfrm>
        </p:spPr>
        <p:txBody>
          <a:bodyPr>
            <a:normAutofit/>
          </a:bodyPr>
          <a:lstStyle>
            <a:lvl1pPr marL="0" indent="0">
              <a:buFontTx/>
              <a:buNone/>
              <a:defRPr sz="1050">
                <a:solidFill>
                  <a:schemeClr val="tx1">
                    <a:lumMod val="65000"/>
                    <a:lumOff val="35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9" name="Text Placeholder 8"/>
          <p:cNvSpPr>
            <a:spLocks noGrp="1"/>
          </p:cNvSpPr>
          <p:nvPr>
            <p:ph type="body" sz="quarter" idx="67"/>
          </p:nvPr>
        </p:nvSpPr>
        <p:spPr>
          <a:xfrm>
            <a:off x="5029200" y="1359694"/>
            <a:ext cx="3657600" cy="358775"/>
          </a:xfrm>
        </p:spPr>
        <p:txBody>
          <a:bodyPr>
            <a:noAutofit/>
          </a:bodyPr>
          <a:lstStyle>
            <a:lvl1pPr marL="0" indent="0">
              <a:buFontTx/>
              <a:buNone/>
              <a:defRPr sz="1050">
                <a:solidFill>
                  <a:srgbClr val="005A78"/>
                </a:solidFill>
                <a:latin typeface="Arial" charset="0"/>
                <a:ea typeface="Arial" charset="0"/>
                <a:cs typeface="Arial" charset="0"/>
              </a:defRPr>
            </a:lvl1pPr>
            <a:lvl2pPr marL="342900" indent="0">
              <a:buFontTx/>
              <a:buNone/>
              <a:defRPr sz="1050">
                <a:latin typeface="Franklin Gothic Medium" pitchFamily="34" charset="0"/>
              </a:defRPr>
            </a:lvl2pPr>
            <a:lvl3pPr marL="685800" indent="0">
              <a:buFontTx/>
              <a:buNone/>
              <a:defRPr sz="1050">
                <a:latin typeface="Franklin Gothic Medium" pitchFamily="34" charset="0"/>
              </a:defRPr>
            </a:lvl3pPr>
            <a:lvl4pPr marL="1028700" indent="0">
              <a:buFontTx/>
              <a:buNone/>
              <a:defRPr sz="1050">
                <a:latin typeface="Franklin Gothic Medium" pitchFamily="34" charset="0"/>
              </a:defRPr>
            </a:lvl4pPr>
            <a:lvl5pPr marL="1371600" indent="0">
              <a:buFontTx/>
              <a:buNone/>
              <a:defRPr sz="1050">
                <a:latin typeface="Franklin Gothic Medium" pitchFamily="34" charset="0"/>
              </a:defRPr>
            </a:lvl5pPr>
          </a:lstStyle>
          <a:p>
            <a:pPr lvl="0"/>
            <a:endParaRPr lang="en-JM" dirty="0"/>
          </a:p>
        </p:txBody>
      </p:sp>
      <p:sp>
        <p:nvSpPr>
          <p:cNvPr id="10"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1"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070549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3"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14" name="Picture Placeholder 3"/>
          <p:cNvSpPr>
            <a:spLocks noGrp="1"/>
          </p:cNvSpPr>
          <p:nvPr>
            <p:ph type="pic" sz="quarter" idx="63"/>
          </p:nvPr>
        </p:nvSpPr>
        <p:spPr>
          <a:xfrm>
            <a:off x="4419600" y="1352550"/>
            <a:ext cx="4267200" cy="2895600"/>
          </a:xfrm>
        </p:spPr>
        <p:txBody>
          <a:bodyPr rtlCol="0">
            <a:normAutofit/>
          </a:bodyPr>
          <a:lstStyle>
            <a:lvl1pPr>
              <a:defRPr sz="1050"/>
            </a:lvl1pPr>
          </a:lstStyle>
          <a:p>
            <a:pPr lvl="0"/>
            <a:endParaRPr lang="en-JM" noProof="0" dirty="0"/>
          </a:p>
        </p:txBody>
      </p:sp>
      <p:sp>
        <p:nvSpPr>
          <p:cNvPr id="16" name="Text Placeholder 5"/>
          <p:cNvSpPr>
            <a:spLocks noGrp="1"/>
          </p:cNvSpPr>
          <p:nvPr>
            <p:ph type="body" sz="quarter" idx="66"/>
          </p:nvPr>
        </p:nvSpPr>
        <p:spPr>
          <a:xfrm>
            <a:off x="457200" y="1671813"/>
            <a:ext cx="3657600" cy="678480"/>
          </a:xfrm>
        </p:spPr>
        <p:txBody>
          <a:bodyPr>
            <a:normAutofit/>
          </a:bodyPr>
          <a:lstStyle>
            <a:lvl1pPr marL="0" indent="0">
              <a:buFontTx/>
              <a:buNone/>
              <a:defRPr sz="1050">
                <a:solidFill>
                  <a:schemeClr val="tx1">
                    <a:lumMod val="65000"/>
                    <a:lumOff val="35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7" name="Text Placeholder 8"/>
          <p:cNvSpPr>
            <a:spLocks noGrp="1"/>
          </p:cNvSpPr>
          <p:nvPr>
            <p:ph type="body" sz="quarter" idx="67"/>
          </p:nvPr>
        </p:nvSpPr>
        <p:spPr>
          <a:xfrm>
            <a:off x="457200" y="1359694"/>
            <a:ext cx="3657600" cy="358775"/>
          </a:xfrm>
        </p:spPr>
        <p:txBody>
          <a:bodyPr>
            <a:noAutofit/>
          </a:bodyPr>
          <a:lstStyle>
            <a:lvl1pPr marL="0" indent="0">
              <a:buFontTx/>
              <a:buNone/>
              <a:defRPr sz="1050">
                <a:solidFill>
                  <a:srgbClr val="005A78"/>
                </a:solidFill>
                <a:latin typeface="Arial" charset="0"/>
                <a:ea typeface="Arial" charset="0"/>
                <a:cs typeface="Arial" charset="0"/>
              </a:defRPr>
            </a:lvl1pPr>
            <a:lvl2pPr marL="342900" indent="0">
              <a:buFontTx/>
              <a:buNone/>
              <a:defRPr sz="1050">
                <a:latin typeface="Franklin Gothic Medium" pitchFamily="34" charset="0"/>
              </a:defRPr>
            </a:lvl2pPr>
            <a:lvl3pPr marL="685800" indent="0">
              <a:buFontTx/>
              <a:buNone/>
              <a:defRPr sz="1050">
                <a:latin typeface="Franklin Gothic Medium" pitchFamily="34" charset="0"/>
              </a:defRPr>
            </a:lvl3pPr>
            <a:lvl4pPr marL="1028700" indent="0">
              <a:buFontTx/>
              <a:buNone/>
              <a:defRPr sz="1050">
                <a:latin typeface="Franklin Gothic Medium" pitchFamily="34" charset="0"/>
              </a:defRPr>
            </a:lvl4pPr>
            <a:lvl5pPr marL="1371600" indent="0">
              <a:buFontTx/>
              <a:buNone/>
              <a:defRPr sz="1050">
                <a:latin typeface="Franklin Gothic Medium" pitchFamily="34" charset="0"/>
              </a:defRPr>
            </a:lvl5pPr>
          </a:lstStyle>
          <a:p>
            <a:pPr lvl="0"/>
            <a:endParaRPr lang="en-JM" dirty="0"/>
          </a:p>
        </p:txBody>
      </p:sp>
    </p:spTree>
    <p:extLst>
      <p:ext uri="{BB962C8B-B14F-4D97-AF65-F5344CB8AC3E}">
        <p14:creationId xmlns:p14="http://schemas.microsoft.com/office/powerpoint/2010/main" val="23258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8"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7" name="Text Placeholder 2"/>
          <p:cNvSpPr>
            <a:spLocks noGrp="1"/>
          </p:cNvSpPr>
          <p:nvPr>
            <p:ph idx="1"/>
          </p:nvPr>
        </p:nvSpPr>
        <p:spPr bwMode="auto">
          <a:xfrm>
            <a:off x="457200" y="1283494"/>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endParaRPr lang="en-JM" altLang="en-US" noProof="0" dirty="0"/>
          </a:p>
        </p:txBody>
      </p:sp>
      <p:sp>
        <p:nvSpPr>
          <p:cNvPr id="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662193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3"/>
          <p:cNvSpPr>
            <a:spLocks noGrp="1"/>
          </p:cNvSpPr>
          <p:nvPr>
            <p:ph type="body" sz="quarter" idx="60"/>
          </p:nvPr>
        </p:nvSpPr>
        <p:spPr>
          <a:xfrm>
            <a:off x="4038606" y="1711278"/>
            <a:ext cx="2919699" cy="304800"/>
          </a:xfrm>
        </p:spPr>
        <p:txBody>
          <a:bodyPr anchor="ctr">
            <a:noAutofit/>
          </a:bodyPr>
          <a:lstStyle>
            <a:lvl1pPr marL="0" indent="0" algn="l">
              <a:buFontTx/>
              <a:buNone/>
              <a:defRPr sz="1050">
                <a:ln>
                  <a:noFill/>
                </a:ln>
                <a:solidFill>
                  <a:schemeClr val="tx1"/>
                </a:solidFill>
                <a:latin typeface="Arial" charset="0"/>
                <a:ea typeface="Arial" charset="0"/>
                <a:cs typeface="Arial" charset="0"/>
              </a:defRPr>
            </a:lvl1pPr>
            <a:lvl2pPr marL="342900" indent="0">
              <a:buFontTx/>
              <a:buNone/>
              <a:defRPr sz="1050">
                <a:solidFill>
                  <a:schemeClr val="tx1">
                    <a:lumMod val="75000"/>
                    <a:lumOff val="25000"/>
                  </a:schemeClr>
                </a:solidFill>
                <a:latin typeface="Nexa Bold" pitchFamily="50" charset="0"/>
              </a:defRPr>
            </a:lvl2pPr>
            <a:lvl3pPr marL="685800" indent="0">
              <a:buFontTx/>
              <a:buNone/>
              <a:defRPr sz="900">
                <a:solidFill>
                  <a:schemeClr val="tx1">
                    <a:lumMod val="75000"/>
                    <a:lumOff val="25000"/>
                  </a:schemeClr>
                </a:solidFill>
                <a:latin typeface="Nexa Bold" pitchFamily="50" charset="0"/>
              </a:defRPr>
            </a:lvl3pPr>
            <a:lvl4pPr marL="1028700" indent="0">
              <a:buFontTx/>
              <a:buNone/>
              <a:defRPr sz="825">
                <a:solidFill>
                  <a:schemeClr val="tx1">
                    <a:lumMod val="75000"/>
                    <a:lumOff val="25000"/>
                  </a:schemeClr>
                </a:solidFill>
                <a:latin typeface="Nexa Bold" pitchFamily="50" charset="0"/>
              </a:defRPr>
            </a:lvl4pPr>
            <a:lvl5pPr marL="1371600" indent="0">
              <a:buFontTx/>
              <a:buNone/>
              <a:defRPr sz="825">
                <a:solidFill>
                  <a:schemeClr val="tx1">
                    <a:lumMod val="75000"/>
                    <a:lumOff val="25000"/>
                  </a:schemeClr>
                </a:solidFill>
                <a:latin typeface="Nexa Bold" pitchFamily="50" charset="0"/>
              </a:defRPr>
            </a:lvl5pPr>
          </a:lstStyle>
          <a:p>
            <a:pPr lvl="0"/>
            <a:endParaRPr lang="en-JM" dirty="0"/>
          </a:p>
        </p:txBody>
      </p:sp>
      <p:sp>
        <p:nvSpPr>
          <p:cNvPr id="12" name="Text Placeholder 7"/>
          <p:cNvSpPr>
            <a:spLocks noGrp="1"/>
          </p:cNvSpPr>
          <p:nvPr>
            <p:ph type="body" sz="quarter" idx="71"/>
          </p:nvPr>
        </p:nvSpPr>
        <p:spPr>
          <a:xfrm>
            <a:off x="4071420" y="2152650"/>
            <a:ext cx="4081981" cy="876300"/>
          </a:xfrm>
        </p:spPr>
        <p:txBody>
          <a:bodyPr>
            <a:noAutofit/>
          </a:bodyPr>
          <a:lstStyle>
            <a:lvl1pPr marL="0" indent="0" algn="l">
              <a:buFontTx/>
              <a:buNone/>
              <a:defRPr sz="1050">
                <a:solidFill>
                  <a:schemeClr val="tx1">
                    <a:lumMod val="65000"/>
                    <a:lumOff val="35000"/>
                  </a:schemeClr>
                </a:solidFill>
                <a:latin typeface="Arial" charset="0"/>
                <a:ea typeface="Arial" charset="0"/>
                <a:cs typeface="Arial" charset="0"/>
              </a:defRPr>
            </a:lvl1pPr>
            <a:lvl2pPr marL="342900" indent="0">
              <a:buFontTx/>
              <a:buNone/>
              <a:defRPr sz="900">
                <a:solidFill>
                  <a:schemeClr val="tx1">
                    <a:lumMod val="75000"/>
                    <a:lumOff val="25000"/>
                  </a:schemeClr>
                </a:solidFill>
              </a:defRPr>
            </a:lvl2pPr>
            <a:lvl3pPr marL="685800" indent="0">
              <a:buFontTx/>
              <a:buNone/>
              <a:defRPr sz="900">
                <a:solidFill>
                  <a:schemeClr val="tx1">
                    <a:lumMod val="75000"/>
                    <a:lumOff val="25000"/>
                  </a:schemeClr>
                </a:solidFill>
              </a:defRPr>
            </a:lvl3pPr>
            <a:lvl4pPr marL="1028700" indent="0">
              <a:buFontTx/>
              <a:buNone/>
              <a:defRPr sz="900">
                <a:solidFill>
                  <a:schemeClr val="tx1">
                    <a:lumMod val="75000"/>
                    <a:lumOff val="25000"/>
                  </a:schemeClr>
                </a:solidFill>
              </a:defRPr>
            </a:lvl4pPr>
            <a:lvl5pPr marL="1371600" indent="0">
              <a:buFontTx/>
              <a:buNone/>
              <a:defRPr sz="900">
                <a:solidFill>
                  <a:schemeClr val="tx1">
                    <a:lumMod val="75000"/>
                    <a:lumOff val="25000"/>
                  </a:schemeClr>
                </a:solidFill>
              </a:defRPr>
            </a:lvl5pPr>
          </a:lstStyle>
          <a:p>
            <a:pPr lvl="0"/>
            <a:endParaRPr lang="en-JM" dirty="0"/>
          </a:p>
        </p:txBody>
      </p:sp>
      <p:sp>
        <p:nvSpPr>
          <p:cNvPr id="13" name="Picture Placeholder 28"/>
          <p:cNvSpPr>
            <a:spLocks noGrp="1"/>
          </p:cNvSpPr>
          <p:nvPr>
            <p:ph type="pic" sz="quarter" idx="50"/>
          </p:nvPr>
        </p:nvSpPr>
        <p:spPr>
          <a:xfrm>
            <a:off x="914401" y="1723272"/>
            <a:ext cx="2376347" cy="2377440"/>
          </a:xfrm>
          <a:prstGeom prst="ellipse">
            <a:avLst/>
          </a:prstGeom>
          <a:ln w="76200" cap="sq">
            <a:noFill/>
            <a:miter lim="800000"/>
          </a:ln>
          <a:effectLst>
            <a:innerShdw blurRad="114300">
              <a:schemeClr val="bg1">
                <a:lumMod val="50000"/>
              </a:schemeClr>
            </a:innerShdw>
          </a:effectLst>
        </p:spPr>
        <p:txBody>
          <a:bodyPr rtlCol="0">
            <a:normAutofit/>
          </a:bodyPr>
          <a:lstStyle>
            <a:lvl1pPr marL="0" indent="0" algn="ctr">
              <a:buFontTx/>
              <a:buNone/>
              <a:defRPr sz="1050">
                <a:solidFill>
                  <a:schemeClr val="tx1">
                    <a:lumMod val="50000"/>
                    <a:lumOff val="50000"/>
                  </a:schemeClr>
                </a:solidFill>
                <a:latin typeface="Arial" charset="0"/>
                <a:ea typeface="Arial" charset="0"/>
                <a:cs typeface="Arial" charset="0"/>
              </a:defRPr>
            </a:lvl1pPr>
          </a:lstStyle>
          <a:p>
            <a:pPr lvl="0"/>
            <a:endParaRPr lang="en-JM" noProof="0" dirty="0"/>
          </a:p>
        </p:txBody>
      </p:sp>
      <p:sp>
        <p:nvSpPr>
          <p:cNvPr id="10"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107922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8" name="Straight Connector 7"/>
          <p:cNvCxnSpPr/>
          <p:nvPr userDrawn="1"/>
        </p:nvCxnSpPr>
        <p:spPr>
          <a:xfrm>
            <a:off x="4572000" y="1657351"/>
            <a:ext cx="0" cy="227766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5"/>
          </p:nvPr>
        </p:nvSpPr>
        <p:spPr>
          <a:xfrm>
            <a:off x="441325" y="1937539"/>
            <a:ext cx="2987675" cy="640565"/>
          </a:xfrm>
        </p:spPr>
        <p:txBody>
          <a:bodyPr>
            <a:normAutofit/>
          </a:bodyPr>
          <a:lstStyle>
            <a:lvl1pPr marL="0" indent="0">
              <a:buFontTx/>
              <a:buNone/>
              <a:defRPr sz="1050">
                <a:solidFill>
                  <a:schemeClr val="tx1">
                    <a:lumMod val="65000"/>
                    <a:lumOff val="35000"/>
                  </a:schemeClr>
                </a:solidFill>
                <a:latin typeface="Arial" charset="0"/>
                <a:ea typeface="Arial" charset="0"/>
                <a:cs typeface="Arial" charset="0"/>
              </a:defRPr>
            </a:lvl1pPr>
          </a:lstStyle>
          <a:p>
            <a:pPr lvl="0"/>
            <a:endParaRPr lang="en-JM" dirty="0"/>
          </a:p>
        </p:txBody>
      </p:sp>
      <p:sp>
        <p:nvSpPr>
          <p:cNvPr id="12" name="Text Placeholder 7"/>
          <p:cNvSpPr>
            <a:spLocks noGrp="1"/>
          </p:cNvSpPr>
          <p:nvPr>
            <p:ph type="body" sz="quarter" idx="16"/>
          </p:nvPr>
        </p:nvSpPr>
        <p:spPr>
          <a:xfrm>
            <a:off x="457201" y="1663701"/>
            <a:ext cx="2459037" cy="374650"/>
          </a:xfrm>
        </p:spPr>
        <p:txBody>
          <a:bodyPr>
            <a:noAutofit/>
          </a:bodyPr>
          <a:lstStyle>
            <a:lvl1pPr marL="0" indent="0">
              <a:buFontTx/>
              <a:buNone/>
              <a:defRPr sz="1050">
                <a:solidFill>
                  <a:srgbClr val="005A78"/>
                </a:solidFill>
                <a:latin typeface="Arial" charset="0"/>
                <a:ea typeface="Arial" charset="0"/>
                <a:cs typeface="Arial" charset="0"/>
              </a:defRPr>
            </a:lvl1pPr>
            <a:lvl2pPr marL="342900" indent="0">
              <a:buFontTx/>
              <a:buNone/>
              <a:defRPr sz="1050">
                <a:solidFill>
                  <a:srgbClr val="0070C0"/>
                </a:solidFill>
              </a:defRPr>
            </a:lvl2pPr>
            <a:lvl3pPr marL="685800" indent="0">
              <a:buFontTx/>
              <a:buNone/>
              <a:defRPr sz="1050">
                <a:solidFill>
                  <a:srgbClr val="0070C0"/>
                </a:solidFill>
              </a:defRPr>
            </a:lvl3pPr>
            <a:lvl4pPr marL="1028700" indent="0">
              <a:buFontTx/>
              <a:buNone/>
              <a:defRPr sz="1050">
                <a:solidFill>
                  <a:srgbClr val="0070C0"/>
                </a:solidFill>
              </a:defRPr>
            </a:lvl4pPr>
            <a:lvl5pPr marL="1371600" indent="0">
              <a:buFontTx/>
              <a:buNone/>
              <a:defRPr sz="1050">
                <a:solidFill>
                  <a:srgbClr val="0070C0"/>
                </a:solidFill>
              </a:defRPr>
            </a:lvl5pPr>
          </a:lstStyle>
          <a:p>
            <a:pPr lvl="0"/>
            <a:endParaRPr lang="en-JM" dirty="0"/>
          </a:p>
        </p:txBody>
      </p:sp>
      <p:sp>
        <p:nvSpPr>
          <p:cNvPr id="13" name="Text Placeholder 4"/>
          <p:cNvSpPr>
            <a:spLocks noGrp="1"/>
          </p:cNvSpPr>
          <p:nvPr>
            <p:ph type="body" sz="quarter" idx="17"/>
          </p:nvPr>
        </p:nvSpPr>
        <p:spPr>
          <a:xfrm>
            <a:off x="5257806" y="1931189"/>
            <a:ext cx="2987675" cy="640565"/>
          </a:xfrm>
        </p:spPr>
        <p:txBody>
          <a:bodyPr>
            <a:normAutofit/>
          </a:bodyPr>
          <a:lstStyle>
            <a:lvl1pPr marL="0" indent="0">
              <a:buFontTx/>
              <a:buNone/>
              <a:defRPr sz="1050">
                <a:solidFill>
                  <a:schemeClr val="tx1">
                    <a:lumMod val="65000"/>
                    <a:lumOff val="35000"/>
                  </a:schemeClr>
                </a:solidFill>
                <a:latin typeface="Arial" charset="0"/>
                <a:ea typeface="Arial" charset="0"/>
                <a:cs typeface="Arial" charset="0"/>
              </a:defRPr>
            </a:lvl1pPr>
          </a:lstStyle>
          <a:p>
            <a:pPr lvl="0"/>
            <a:endParaRPr lang="en-JM" dirty="0"/>
          </a:p>
        </p:txBody>
      </p:sp>
      <p:sp>
        <p:nvSpPr>
          <p:cNvPr id="14" name="Text Placeholder 7"/>
          <p:cNvSpPr>
            <a:spLocks noGrp="1"/>
          </p:cNvSpPr>
          <p:nvPr>
            <p:ph type="body" sz="quarter" idx="18"/>
          </p:nvPr>
        </p:nvSpPr>
        <p:spPr>
          <a:xfrm>
            <a:off x="5273681" y="1657350"/>
            <a:ext cx="2459037" cy="374650"/>
          </a:xfrm>
        </p:spPr>
        <p:txBody>
          <a:bodyPr>
            <a:noAutofit/>
          </a:bodyPr>
          <a:lstStyle>
            <a:lvl1pPr marL="0" indent="0">
              <a:buFontTx/>
              <a:buNone/>
              <a:defRPr sz="1050">
                <a:solidFill>
                  <a:srgbClr val="005A78"/>
                </a:solidFill>
                <a:latin typeface="Arial" charset="0"/>
                <a:ea typeface="Arial" charset="0"/>
                <a:cs typeface="Arial" charset="0"/>
              </a:defRPr>
            </a:lvl1pPr>
            <a:lvl2pPr marL="342900" indent="0">
              <a:buFontTx/>
              <a:buNone/>
              <a:defRPr sz="1050">
                <a:solidFill>
                  <a:srgbClr val="0070C0"/>
                </a:solidFill>
              </a:defRPr>
            </a:lvl2pPr>
            <a:lvl3pPr marL="685800" indent="0">
              <a:buFontTx/>
              <a:buNone/>
              <a:defRPr sz="1050">
                <a:solidFill>
                  <a:srgbClr val="0070C0"/>
                </a:solidFill>
              </a:defRPr>
            </a:lvl3pPr>
            <a:lvl4pPr marL="1028700" indent="0">
              <a:buFontTx/>
              <a:buNone/>
              <a:defRPr sz="1050">
                <a:solidFill>
                  <a:srgbClr val="0070C0"/>
                </a:solidFill>
              </a:defRPr>
            </a:lvl4pPr>
            <a:lvl5pPr marL="1371600" indent="0">
              <a:buFontTx/>
              <a:buNone/>
              <a:defRPr sz="1050">
                <a:solidFill>
                  <a:srgbClr val="0070C0"/>
                </a:solidFill>
              </a:defRPr>
            </a:lvl5pPr>
          </a:lstStyle>
          <a:p>
            <a:pPr lvl="0"/>
            <a:endParaRPr lang="en-JM" dirty="0"/>
          </a:p>
        </p:txBody>
      </p:sp>
      <p:sp>
        <p:nvSpPr>
          <p:cNvPr id="9"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350092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Picture Placeholder 21"/>
          <p:cNvSpPr>
            <a:spLocks noGrp="1"/>
          </p:cNvSpPr>
          <p:nvPr>
            <p:ph type="pic" sz="quarter" idx="15"/>
          </p:nvPr>
        </p:nvSpPr>
        <p:spPr>
          <a:xfrm>
            <a:off x="745316" y="1447038"/>
            <a:ext cx="1583999" cy="1581912"/>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24" name="Picture Placeholder 21"/>
          <p:cNvSpPr>
            <a:spLocks noGrp="1" noChangeAspect="1"/>
          </p:cNvSpPr>
          <p:nvPr>
            <p:ph type="pic" sz="quarter" idx="65"/>
          </p:nvPr>
        </p:nvSpPr>
        <p:spPr>
          <a:xfrm>
            <a:off x="2763603" y="1463157"/>
            <a:ext cx="1583999" cy="1546307"/>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26" name="Picture Placeholder 21"/>
          <p:cNvSpPr>
            <a:spLocks noGrp="1" noChangeAspect="1"/>
          </p:cNvSpPr>
          <p:nvPr>
            <p:ph type="pic" sz="quarter" idx="66"/>
          </p:nvPr>
        </p:nvSpPr>
        <p:spPr>
          <a:xfrm>
            <a:off x="4796401" y="1482643"/>
            <a:ext cx="1583999" cy="1546307"/>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27" name="Picture Placeholder 21"/>
          <p:cNvSpPr>
            <a:spLocks noGrp="1" noChangeAspect="1"/>
          </p:cNvSpPr>
          <p:nvPr>
            <p:ph type="pic" sz="quarter" idx="67"/>
          </p:nvPr>
        </p:nvSpPr>
        <p:spPr>
          <a:xfrm>
            <a:off x="6853801" y="1482643"/>
            <a:ext cx="1583999" cy="1546307"/>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6" name="Text Placeholder 5"/>
          <p:cNvSpPr>
            <a:spLocks noGrp="1"/>
          </p:cNvSpPr>
          <p:nvPr>
            <p:ph type="body" sz="quarter" idx="68"/>
          </p:nvPr>
        </p:nvSpPr>
        <p:spPr>
          <a:xfrm>
            <a:off x="608012"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32" name="Text Placeholder 5"/>
          <p:cNvSpPr>
            <a:spLocks noGrp="1"/>
          </p:cNvSpPr>
          <p:nvPr>
            <p:ph type="body" sz="quarter" idx="69"/>
          </p:nvPr>
        </p:nvSpPr>
        <p:spPr>
          <a:xfrm>
            <a:off x="2652569"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12" name="Text Placeholder 11"/>
          <p:cNvSpPr>
            <a:spLocks noGrp="1"/>
          </p:cNvSpPr>
          <p:nvPr>
            <p:ph type="body" sz="quarter" idx="70"/>
          </p:nvPr>
        </p:nvSpPr>
        <p:spPr>
          <a:xfrm>
            <a:off x="608014" y="3186112"/>
            <a:ext cx="1830387" cy="300038"/>
          </a:xfrm>
        </p:spPr>
        <p:txBody>
          <a:bodyPr>
            <a:noAutofit/>
          </a:bodyPr>
          <a:lstStyle>
            <a:lvl1pPr marL="0" indent="0" algn="ctr">
              <a:buFontTx/>
              <a:buNone/>
              <a:defRPr sz="900" b="1">
                <a:solidFill>
                  <a:srgbClr val="005A78"/>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14" name="Text Placeholder 13"/>
          <p:cNvSpPr>
            <a:spLocks noGrp="1"/>
          </p:cNvSpPr>
          <p:nvPr>
            <p:ph type="body" sz="quarter" idx="71"/>
          </p:nvPr>
        </p:nvSpPr>
        <p:spPr>
          <a:xfrm>
            <a:off x="608011" y="3365500"/>
            <a:ext cx="1830389" cy="234950"/>
          </a:xfrm>
        </p:spPr>
        <p:txBody>
          <a:bodyPr>
            <a:noAutofit/>
          </a:bodyPr>
          <a:lstStyle>
            <a:lvl1pPr marL="0" indent="0" algn="ctr">
              <a:buFontTx/>
              <a:buNone/>
              <a:defRPr sz="750">
                <a:solidFill>
                  <a:schemeClr val="tx1">
                    <a:lumMod val="65000"/>
                    <a:lumOff val="35000"/>
                  </a:schemeClr>
                </a:solidFill>
                <a:latin typeface="Arial" charset="0"/>
                <a:ea typeface="Arial" charset="0"/>
                <a:cs typeface="Arial" charset="0"/>
              </a:defRPr>
            </a:lvl1pPr>
          </a:lstStyle>
          <a:p>
            <a:pPr lvl="0"/>
            <a:endParaRPr lang="en-JM" dirty="0"/>
          </a:p>
        </p:txBody>
      </p:sp>
      <p:sp>
        <p:nvSpPr>
          <p:cNvPr id="35" name="Text Placeholder 11"/>
          <p:cNvSpPr>
            <a:spLocks noGrp="1"/>
          </p:cNvSpPr>
          <p:nvPr>
            <p:ph type="body" sz="quarter" idx="72"/>
          </p:nvPr>
        </p:nvSpPr>
        <p:spPr>
          <a:xfrm>
            <a:off x="2665414" y="3181350"/>
            <a:ext cx="1830387" cy="300038"/>
          </a:xfrm>
        </p:spPr>
        <p:txBody>
          <a:bodyPr>
            <a:noAutofit/>
          </a:bodyPr>
          <a:lstStyle>
            <a:lvl1pPr marL="0" indent="0" algn="ctr">
              <a:buFontTx/>
              <a:buNone/>
              <a:defRPr sz="900" b="1">
                <a:solidFill>
                  <a:srgbClr val="005A78"/>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36" name="Text Placeholder 13"/>
          <p:cNvSpPr>
            <a:spLocks noGrp="1"/>
          </p:cNvSpPr>
          <p:nvPr>
            <p:ph type="body" sz="quarter" idx="73"/>
          </p:nvPr>
        </p:nvSpPr>
        <p:spPr>
          <a:xfrm>
            <a:off x="2665411" y="3360739"/>
            <a:ext cx="1830388" cy="239711"/>
          </a:xfrm>
        </p:spPr>
        <p:txBody>
          <a:bodyPr>
            <a:noAutofit/>
          </a:bodyPr>
          <a:lstStyle>
            <a:lvl1pPr marL="0" indent="0" algn="ctr">
              <a:buFontTx/>
              <a:buNone/>
              <a:defRPr sz="750">
                <a:solidFill>
                  <a:schemeClr val="tx1">
                    <a:lumMod val="65000"/>
                    <a:lumOff val="35000"/>
                  </a:schemeClr>
                </a:solidFill>
                <a:latin typeface="Arial" charset="0"/>
                <a:ea typeface="Arial" charset="0"/>
                <a:cs typeface="Arial" charset="0"/>
              </a:defRPr>
            </a:lvl1pPr>
          </a:lstStyle>
          <a:p>
            <a:pPr lvl="0"/>
            <a:endParaRPr lang="en-JM" dirty="0"/>
          </a:p>
        </p:txBody>
      </p:sp>
      <p:sp>
        <p:nvSpPr>
          <p:cNvPr id="38" name="Text Placeholder 5"/>
          <p:cNvSpPr>
            <a:spLocks noGrp="1"/>
          </p:cNvSpPr>
          <p:nvPr>
            <p:ph type="body" sz="quarter" idx="74"/>
          </p:nvPr>
        </p:nvSpPr>
        <p:spPr>
          <a:xfrm>
            <a:off x="4648200"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39" name="Text Placeholder 11"/>
          <p:cNvSpPr>
            <a:spLocks noGrp="1"/>
          </p:cNvSpPr>
          <p:nvPr>
            <p:ph type="body" sz="quarter" idx="75"/>
          </p:nvPr>
        </p:nvSpPr>
        <p:spPr>
          <a:xfrm>
            <a:off x="4661045" y="3181350"/>
            <a:ext cx="1830387" cy="300038"/>
          </a:xfrm>
        </p:spPr>
        <p:txBody>
          <a:bodyPr>
            <a:noAutofit/>
          </a:bodyPr>
          <a:lstStyle>
            <a:lvl1pPr marL="0" indent="0" algn="ctr">
              <a:buFontTx/>
              <a:buNone/>
              <a:defRPr sz="900" b="1">
                <a:solidFill>
                  <a:srgbClr val="005A78"/>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40" name="Text Placeholder 13"/>
          <p:cNvSpPr>
            <a:spLocks noGrp="1"/>
          </p:cNvSpPr>
          <p:nvPr>
            <p:ph type="body" sz="quarter" idx="76"/>
          </p:nvPr>
        </p:nvSpPr>
        <p:spPr>
          <a:xfrm>
            <a:off x="4661042" y="3360739"/>
            <a:ext cx="1830388" cy="239711"/>
          </a:xfrm>
        </p:spPr>
        <p:txBody>
          <a:bodyPr>
            <a:noAutofit/>
          </a:bodyPr>
          <a:lstStyle>
            <a:lvl1pPr marL="0" indent="0" algn="ctr">
              <a:buFontTx/>
              <a:buNone/>
              <a:defRPr sz="750">
                <a:solidFill>
                  <a:schemeClr val="tx1">
                    <a:lumMod val="65000"/>
                    <a:lumOff val="35000"/>
                  </a:schemeClr>
                </a:solidFill>
                <a:latin typeface="Arial" charset="0"/>
                <a:ea typeface="Arial" charset="0"/>
                <a:cs typeface="Arial" charset="0"/>
              </a:defRPr>
            </a:lvl1pPr>
          </a:lstStyle>
          <a:p>
            <a:pPr lvl="0"/>
            <a:endParaRPr lang="en-JM" dirty="0"/>
          </a:p>
        </p:txBody>
      </p:sp>
      <p:sp>
        <p:nvSpPr>
          <p:cNvPr id="41" name="Text Placeholder 5"/>
          <p:cNvSpPr>
            <a:spLocks noGrp="1"/>
          </p:cNvSpPr>
          <p:nvPr>
            <p:ph type="body" sz="quarter" idx="77"/>
          </p:nvPr>
        </p:nvSpPr>
        <p:spPr>
          <a:xfrm>
            <a:off x="6767370"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42" name="Text Placeholder 11"/>
          <p:cNvSpPr>
            <a:spLocks noGrp="1"/>
          </p:cNvSpPr>
          <p:nvPr>
            <p:ph type="body" sz="quarter" idx="78"/>
          </p:nvPr>
        </p:nvSpPr>
        <p:spPr>
          <a:xfrm>
            <a:off x="6780215" y="3181350"/>
            <a:ext cx="1830387" cy="300038"/>
          </a:xfrm>
        </p:spPr>
        <p:txBody>
          <a:bodyPr>
            <a:noAutofit/>
          </a:bodyPr>
          <a:lstStyle>
            <a:lvl1pPr marL="0" indent="0" algn="ctr">
              <a:buFontTx/>
              <a:buNone/>
              <a:defRPr sz="900" b="1">
                <a:solidFill>
                  <a:srgbClr val="005A78"/>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43" name="Text Placeholder 13"/>
          <p:cNvSpPr>
            <a:spLocks noGrp="1"/>
          </p:cNvSpPr>
          <p:nvPr>
            <p:ph type="body" sz="quarter" idx="79"/>
          </p:nvPr>
        </p:nvSpPr>
        <p:spPr>
          <a:xfrm>
            <a:off x="6780212" y="3360739"/>
            <a:ext cx="1830388" cy="239711"/>
          </a:xfrm>
        </p:spPr>
        <p:txBody>
          <a:bodyPr>
            <a:noAutofit/>
          </a:bodyPr>
          <a:lstStyle>
            <a:lvl1pPr marL="0" indent="0" algn="ctr">
              <a:buFontTx/>
              <a:buNone/>
              <a:defRPr sz="750">
                <a:solidFill>
                  <a:schemeClr val="tx1">
                    <a:lumMod val="65000"/>
                    <a:lumOff val="35000"/>
                  </a:schemeClr>
                </a:solidFill>
                <a:latin typeface="Arial" charset="0"/>
                <a:ea typeface="Arial" charset="0"/>
                <a:cs typeface="Arial" charset="0"/>
              </a:defRPr>
            </a:lvl1pPr>
          </a:lstStyle>
          <a:p>
            <a:pPr lvl="0"/>
            <a:endParaRPr lang="en-JM" dirty="0"/>
          </a:p>
        </p:txBody>
      </p:sp>
      <p:sp>
        <p:nvSpPr>
          <p:cNvPr id="28"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29"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6481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normAutofit/>
          </a:bodyPr>
          <a:lstStyle>
            <a:lvl1pPr algn="l">
              <a:defRPr sz="2400" b="1" cap="none"/>
            </a:lvl1pPr>
          </a:lstStyle>
          <a:p>
            <a:r>
              <a:rPr lang="en-US" dirty="0"/>
              <a:t>CLICK TO EDIT MASTER TITLE</a:t>
            </a:r>
            <a:endParaRPr lang="en-JM"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32117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21594"/>
            <a:ext cx="4038600" cy="2926556"/>
          </a:xfrm>
        </p:spPr>
        <p:txBody>
          <a:bodyPr>
            <a:normAutofit/>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4" name="Content Placeholder 3"/>
          <p:cNvSpPr>
            <a:spLocks noGrp="1"/>
          </p:cNvSpPr>
          <p:nvPr>
            <p:ph sz="half" idx="2"/>
          </p:nvPr>
        </p:nvSpPr>
        <p:spPr>
          <a:xfrm>
            <a:off x="4648200" y="1321594"/>
            <a:ext cx="4038600" cy="2926556"/>
          </a:xfrm>
        </p:spPr>
        <p:txBody>
          <a:bodyPr>
            <a:normAutofit/>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6"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8"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171370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4040188" cy="479822"/>
          </a:xfrm>
        </p:spPr>
        <p:txBody>
          <a:bodyPr anchor="b">
            <a:normAutofit/>
          </a:bodyPr>
          <a:lstStyle>
            <a:lvl1pPr marL="0" indent="0">
              <a:buNone/>
              <a:defRPr sz="1200" b="1" i="0">
                <a:solidFill>
                  <a:srgbClr val="005A78"/>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Text Placeholder 4"/>
          <p:cNvSpPr>
            <a:spLocks noGrp="1"/>
          </p:cNvSpPr>
          <p:nvPr>
            <p:ph type="body" sz="quarter" idx="3"/>
          </p:nvPr>
        </p:nvSpPr>
        <p:spPr>
          <a:xfrm>
            <a:off x="4645032" y="1200151"/>
            <a:ext cx="4041775" cy="479822"/>
          </a:xfrm>
        </p:spPr>
        <p:txBody>
          <a:bodyPr anchor="b">
            <a:normAutofit/>
          </a:bodyPr>
          <a:lstStyle>
            <a:lvl1pPr marL="0" indent="0">
              <a:buNone/>
              <a:defRPr sz="1200" b="1" i="0">
                <a:solidFill>
                  <a:srgbClr val="005A78"/>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7"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234376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6"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46750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6"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470798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Picture Placeholder 7"/>
          <p:cNvSpPr>
            <a:spLocks noGrp="1"/>
          </p:cNvSpPr>
          <p:nvPr>
            <p:ph type="pic" sz="quarter" idx="13"/>
          </p:nvPr>
        </p:nvSpPr>
        <p:spPr>
          <a:xfrm>
            <a:off x="0" y="0"/>
            <a:ext cx="9144000" cy="5143500"/>
          </a:xfrm>
          <a:prstGeom prst="rect">
            <a:avLst/>
          </a:prstGeom>
        </p:spPr>
        <p:txBody>
          <a:bodyPr rtlCol="0">
            <a:normAutofit/>
          </a:bodyPr>
          <a:lstStyle/>
          <a:p>
            <a:pPr lvl="0"/>
            <a:endParaRPr lang="en-JM" noProof="0"/>
          </a:p>
        </p:txBody>
      </p:sp>
      <p:sp>
        <p:nvSpPr>
          <p:cNvPr id="4" name="Text Placeholder 17"/>
          <p:cNvSpPr>
            <a:spLocks noGrp="1"/>
          </p:cNvSpPr>
          <p:nvPr>
            <p:ph type="body" sz="quarter" idx="23" hasCustomPrompt="1"/>
          </p:nvPr>
        </p:nvSpPr>
        <p:spPr>
          <a:xfrm>
            <a:off x="457200" y="2686050"/>
            <a:ext cx="8229600" cy="323850"/>
          </a:xfrm>
          <a:prstGeom prst="rect">
            <a:avLst/>
          </a:prstGeom>
        </p:spPr>
        <p:txBody>
          <a:bodyPr>
            <a:noAutofit/>
          </a:bodyPr>
          <a:lstStyle>
            <a:lvl1pPr marL="0" indent="0" algn="ctr">
              <a:buFontTx/>
              <a:buNone/>
              <a:defRPr sz="1350" b="1" spc="75" baseline="0">
                <a:solidFill>
                  <a:schemeClr val="bg1">
                    <a:lumMod val="7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r>
              <a:rPr lang="en-JM" dirty="0"/>
              <a:t>Click to edit subtitle for this section divider</a:t>
            </a:r>
          </a:p>
        </p:txBody>
      </p:sp>
      <p:sp>
        <p:nvSpPr>
          <p:cNvPr id="6" name="Title Placeholder 1"/>
          <p:cNvSpPr>
            <a:spLocks noGrp="1"/>
          </p:cNvSpPr>
          <p:nvPr>
            <p:ph type="title"/>
          </p:nvPr>
        </p:nvSpPr>
        <p:spPr bwMode="auto">
          <a:xfrm>
            <a:off x="457200" y="18859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876251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3098A7-C311-45FC-BD9D-4DD21C2CEB18}"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CA2792-1F7B-43D9-8662-D5A072CB385D}" type="slidenum">
              <a:rPr lang="en-US" smtClean="0"/>
              <a:t>‹#›</a:t>
            </a:fld>
            <a:endParaRPr lang="en-US"/>
          </a:p>
        </p:txBody>
      </p:sp>
    </p:spTree>
    <p:extLst>
      <p:ext uri="{BB962C8B-B14F-4D97-AF65-F5344CB8AC3E}">
        <p14:creationId xmlns:p14="http://schemas.microsoft.com/office/powerpoint/2010/main" val="39421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457200" y="1352551"/>
            <a:ext cx="2671762" cy="3006727"/>
          </a:xfrm>
        </p:spPr>
        <p:txBody>
          <a:bodyPr rtlCol="0">
            <a:normAutofit/>
          </a:bodyPr>
          <a:lstStyle>
            <a:lvl1pPr marL="0" indent="0">
              <a:buFontTx/>
              <a:buNone/>
              <a:defRPr sz="900">
                <a:solidFill>
                  <a:srgbClr val="17375E"/>
                </a:solidFill>
              </a:defRPr>
            </a:lvl1pPr>
          </a:lstStyle>
          <a:p>
            <a:pPr lvl="0"/>
            <a:endParaRPr lang="en-JM" noProof="0"/>
          </a:p>
        </p:txBody>
      </p:sp>
      <p:sp>
        <p:nvSpPr>
          <p:cNvPr id="9" name="Text Placeholder 26"/>
          <p:cNvSpPr>
            <a:spLocks noGrp="1"/>
          </p:cNvSpPr>
          <p:nvPr>
            <p:ph type="body" sz="quarter" idx="15"/>
          </p:nvPr>
        </p:nvSpPr>
        <p:spPr>
          <a:xfrm>
            <a:off x="3733800" y="1817688"/>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0" name="Text Placeholder 26"/>
          <p:cNvSpPr>
            <a:spLocks noGrp="1"/>
          </p:cNvSpPr>
          <p:nvPr>
            <p:ph type="body" sz="quarter" idx="16"/>
          </p:nvPr>
        </p:nvSpPr>
        <p:spPr>
          <a:xfrm>
            <a:off x="6407150" y="1809750"/>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1" name="Text Placeholder 26"/>
          <p:cNvSpPr>
            <a:spLocks noGrp="1"/>
          </p:cNvSpPr>
          <p:nvPr>
            <p:ph type="body" sz="quarter" idx="17"/>
          </p:nvPr>
        </p:nvSpPr>
        <p:spPr>
          <a:xfrm>
            <a:off x="3736975" y="3405328"/>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2" name="Text Placeholder 26"/>
          <p:cNvSpPr>
            <a:spLocks noGrp="1"/>
          </p:cNvSpPr>
          <p:nvPr>
            <p:ph type="body" sz="quarter" idx="18"/>
          </p:nvPr>
        </p:nvSpPr>
        <p:spPr>
          <a:xfrm>
            <a:off x="6410325" y="3397390"/>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3" name="Text Placeholder 32"/>
          <p:cNvSpPr>
            <a:spLocks noGrp="1"/>
          </p:cNvSpPr>
          <p:nvPr>
            <p:ph type="body" sz="quarter" idx="19"/>
          </p:nvPr>
        </p:nvSpPr>
        <p:spPr>
          <a:xfrm>
            <a:off x="3741969" y="1517509"/>
            <a:ext cx="1600200" cy="308115"/>
          </a:xfrm>
        </p:spPr>
        <p:txBody>
          <a:bodyPr>
            <a:normAutofit/>
          </a:bodyPr>
          <a:lstStyle>
            <a:lvl1pPr marL="0" indent="0">
              <a:buFontTx/>
              <a:buNone/>
              <a:defRPr sz="1050" b="0" i="0">
                <a:solidFill>
                  <a:srgbClr val="005A78"/>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4" name="Text Placeholder 32"/>
          <p:cNvSpPr>
            <a:spLocks noGrp="1"/>
          </p:cNvSpPr>
          <p:nvPr>
            <p:ph type="body" sz="quarter" idx="20"/>
          </p:nvPr>
        </p:nvSpPr>
        <p:spPr>
          <a:xfrm>
            <a:off x="6407150" y="1517509"/>
            <a:ext cx="1600200" cy="308115"/>
          </a:xfrm>
        </p:spPr>
        <p:txBody>
          <a:bodyPr>
            <a:normAutofit/>
          </a:bodyPr>
          <a:lstStyle>
            <a:lvl1pPr marL="0" indent="0">
              <a:buFontTx/>
              <a:buNone/>
              <a:defRPr sz="1050" b="0" i="0">
                <a:solidFill>
                  <a:srgbClr val="005A78"/>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5" name="Text Placeholder 32"/>
          <p:cNvSpPr>
            <a:spLocks noGrp="1"/>
          </p:cNvSpPr>
          <p:nvPr>
            <p:ph type="body" sz="quarter" idx="21"/>
          </p:nvPr>
        </p:nvSpPr>
        <p:spPr>
          <a:xfrm>
            <a:off x="3736975" y="3101836"/>
            <a:ext cx="1600200" cy="308115"/>
          </a:xfrm>
        </p:spPr>
        <p:txBody>
          <a:bodyPr>
            <a:normAutofit/>
          </a:bodyPr>
          <a:lstStyle>
            <a:lvl1pPr marL="0" indent="0">
              <a:buFontTx/>
              <a:buNone/>
              <a:defRPr sz="1050" b="0" i="0">
                <a:solidFill>
                  <a:srgbClr val="005A78"/>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6" name="Text Placeholder 32"/>
          <p:cNvSpPr>
            <a:spLocks noGrp="1"/>
          </p:cNvSpPr>
          <p:nvPr>
            <p:ph type="body" sz="quarter" idx="22"/>
          </p:nvPr>
        </p:nvSpPr>
        <p:spPr>
          <a:xfrm>
            <a:off x="6407150" y="3101836"/>
            <a:ext cx="1600200" cy="308115"/>
          </a:xfrm>
        </p:spPr>
        <p:txBody>
          <a:bodyPr>
            <a:normAutofit/>
          </a:bodyPr>
          <a:lstStyle>
            <a:lvl1pPr marL="0" indent="0">
              <a:buFontTx/>
              <a:buNone/>
              <a:defRPr sz="1050" b="0" i="0">
                <a:solidFill>
                  <a:srgbClr val="005A78"/>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7"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8"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219693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11"/>
          <p:cNvSpPr>
            <a:spLocks noGrp="1"/>
          </p:cNvSpPr>
          <p:nvPr>
            <p:ph type="pic" sz="quarter" idx="14"/>
          </p:nvPr>
        </p:nvSpPr>
        <p:spPr>
          <a:xfrm>
            <a:off x="0" y="0"/>
            <a:ext cx="9144000" cy="5143500"/>
          </a:xfrm>
        </p:spPr>
        <p:txBody>
          <a:bodyPr rtlCol="0">
            <a:normAutofit/>
          </a:bodyPr>
          <a:lstStyle/>
          <a:p>
            <a:pPr lvl="0"/>
            <a:endParaRPr lang="en-US" noProof="0"/>
          </a:p>
        </p:txBody>
      </p:sp>
    </p:spTree>
    <p:extLst>
      <p:ext uri="{BB962C8B-B14F-4D97-AF65-F5344CB8AC3E}">
        <p14:creationId xmlns:p14="http://schemas.microsoft.com/office/powerpoint/2010/main" val="1931058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8"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7" name="Text Placeholder 2"/>
          <p:cNvSpPr>
            <a:spLocks noGrp="1"/>
          </p:cNvSpPr>
          <p:nvPr>
            <p:ph idx="1"/>
          </p:nvPr>
        </p:nvSpPr>
        <p:spPr bwMode="auto">
          <a:xfrm>
            <a:off x="457200" y="1283494"/>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endParaRPr lang="en-JM" altLang="en-US" noProof="0" dirty="0"/>
          </a:p>
        </p:txBody>
      </p:sp>
      <p:sp>
        <p:nvSpPr>
          <p:cNvPr id="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449474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457200" y="1352551"/>
            <a:ext cx="2671762" cy="3006727"/>
          </a:xfrm>
        </p:spPr>
        <p:txBody>
          <a:bodyPr rtlCol="0">
            <a:normAutofit/>
          </a:bodyPr>
          <a:lstStyle>
            <a:lvl1pPr marL="0" indent="0">
              <a:buFontTx/>
              <a:buNone/>
              <a:defRPr sz="900">
                <a:solidFill>
                  <a:srgbClr val="17375E"/>
                </a:solidFill>
              </a:defRPr>
            </a:lvl1pPr>
          </a:lstStyle>
          <a:p>
            <a:pPr lvl="0"/>
            <a:endParaRPr lang="en-JM" noProof="0"/>
          </a:p>
        </p:txBody>
      </p:sp>
      <p:sp>
        <p:nvSpPr>
          <p:cNvPr id="9" name="Text Placeholder 26"/>
          <p:cNvSpPr>
            <a:spLocks noGrp="1"/>
          </p:cNvSpPr>
          <p:nvPr>
            <p:ph type="body" sz="quarter" idx="15"/>
          </p:nvPr>
        </p:nvSpPr>
        <p:spPr>
          <a:xfrm>
            <a:off x="3733800" y="1817688"/>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0" name="Text Placeholder 26"/>
          <p:cNvSpPr>
            <a:spLocks noGrp="1"/>
          </p:cNvSpPr>
          <p:nvPr>
            <p:ph type="body" sz="quarter" idx="16"/>
          </p:nvPr>
        </p:nvSpPr>
        <p:spPr>
          <a:xfrm>
            <a:off x="6407150" y="1809750"/>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1" name="Text Placeholder 26"/>
          <p:cNvSpPr>
            <a:spLocks noGrp="1"/>
          </p:cNvSpPr>
          <p:nvPr>
            <p:ph type="body" sz="quarter" idx="17"/>
          </p:nvPr>
        </p:nvSpPr>
        <p:spPr>
          <a:xfrm>
            <a:off x="3736975" y="3405328"/>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2" name="Text Placeholder 26"/>
          <p:cNvSpPr>
            <a:spLocks noGrp="1"/>
          </p:cNvSpPr>
          <p:nvPr>
            <p:ph type="body" sz="quarter" idx="18"/>
          </p:nvPr>
        </p:nvSpPr>
        <p:spPr>
          <a:xfrm>
            <a:off x="6410325" y="3397390"/>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3" name="Text Placeholder 32"/>
          <p:cNvSpPr>
            <a:spLocks noGrp="1"/>
          </p:cNvSpPr>
          <p:nvPr>
            <p:ph type="body" sz="quarter" idx="19"/>
          </p:nvPr>
        </p:nvSpPr>
        <p:spPr>
          <a:xfrm>
            <a:off x="3741969" y="1517509"/>
            <a:ext cx="1600200" cy="308115"/>
          </a:xfrm>
        </p:spPr>
        <p:txBody>
          <a:bodyPr>
            <a:normAutofit/>
          </a:bodyPr>
          <a:lstStyle>
            <a:lvl1pPr marL="0" indent="0">
              <a:buFontTx/>
              <a:buNone/>
              <a:defRPr sz="1050" b="0" i="0">
                <a:solidFill>
                  <a:srgbClr val="005A78"/>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4" name="Text Placeholder 32"/>
          <p:cNvSpPr>
            <a:spLocks noGrp="1"/>
          </p:cNvSpPr>
          <p:nvPr>
            <p:ph type="body" sz="quarter" idx="20"/>
          </p:nvPr>
        </p:nvSpPr>
        <p:spPr>
          <a:xfrm>
            <a:off x="6407150" y="1517509"/>
            <a:ext cx="1600200" cy="308115"/>
          </a:xfrm>
        </p:spPr>
        <p:txBody>
          <a:bodyPr>
            <a:normAutofit/>
          </a:bodyPr>
          <a:lstStyle>
            <a:lvl1pPr marL="0" indent="0">
              <a:buFontTx/>
              <a:buNone/>
              <a:defRPr sz="1050" b="0" i="0">
                <a:solidFill>
                  <a:srgbClr val="005A78"/>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5" name="Text Placeholder 32"/>
          <p:cNvSpPr>
            <a:spLocks noGrp="1"/>
          </p:cNvSpPr>
          <p:nvPr>
            <p:ph type="body" sz="quarter" idx="21"/>
          </p:nvPr>
        </p:nvSpPr>
        <p:spPr>
          <a:xfrm>
            <a:off x="3736975" y="3101836"/>
            <a:ext cx="1600200" cy="308115"/>
          </a:xfrm>
        </p:spPr>
        <p:txBody>
          <a:bodyPr>
            <a:normAutofit/>
          </a:bodyPr>
          <a:lstStyle>
            <a:lvl1pPr marL="0" indent="0">
              <a:buFontTx/>
              <a:buNone/>
              <a:defRPr sz="1050" b="0" i="0">
                <a:solidFill>
                  <a:srgbClr val="005A78"/>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6" name="Text Placeholder 32"/>
          <p:cNvSpPr>
            <a:spLocks noGrp="1"/>
          </p:cNvSpPr>
          <p:nvPr>
            <p:ph type="body" sz="quarter" idx="22"/>
          </p:nvPr>
        </p:nvSpPr>
        <p:spPr>
          <a:xfrm>
            <a:off x="6407150" y="3101836"/>
            <a:ext cx="1600200" cy="308115"/>
          </a:xfrm>
        </p:spPr>
        <p:txBody>
          <a:bodyPr>
            <a:normAutofit/>
          </a:bodyPr>
          <a:lstStyle>
            <a:lvl1pPr marL="0" indent="0">
              <a:buFontTx/>
              <a:buNone/>
              <a:defRPr sz="1050" b="0" i="0">
                <a:solidFill>
                  <a:srgbClr val="005A78"/>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7"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8"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78139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609600" y="2057400"/>
            <a:ext cx="2362200" cy="2266950"/>
          </a:xfrm>
        </p:spPr>
        <p:txBody>
          <a:bodyPr>
            <a:normAutofit/>
          </a:bodyPr>
          <a:lstStyle>
            <a:lvl1pPr algn="l">
              <a:buNone/>
              <a:defRPr sz="975" b="0" i="0">
                <a:solidFill>
                  <a:schemeClr val="tx1">
                    <a:lumMod val="65000"/>
                    <a:lumOff val="35000"/>
                  </a:schemeClr>
                </a:solidFill>
                <a:latin typeface="Arial" charset="0"/>
                <a:cs typeface="Arial" charset="0"/>
              </a:defRPr>
            </a:lvl1pPr>
          </a:lstStyle>
          <a:p>
            <a:pPr lvl="0"/>
            <a:endParaRPr lang="en-JM" dirty="0"/>
          </a:p>
        </p:txBody>
      </p:sp>
      <p:sp>
        <p:nvSpPr>
          <p:cNvPr id="8" name="Content Placeholder 38"/>
          <p:cNvSpPr>
            <a:spLocks noGrp="1"/>
          </p:cNvSpPr>
          <p:nvPr>
            <p:ph sz="quarter" idx="39"/>
          </p:nvPr>
        </p:nvSpPr>
        <p:spPr>
          <a:xfrm>
            <a:off x="609600" y="1581150"/>
            <a:ext cx="1984248" cy="347472"/>
          </a:xfrm>
          <a:prstGeom prst="rect">
            <a:avLst/>
          </a:prstGeom>
          <a:noFill/>
          <a:ln>
            <a:noFill/>
          </a:ln>
        </p:spPr>
        <p:txBody>
          <a:bodyPr anchor="ctr">
            <a:noAutofit/>
          </a:bodyPr>
          <a:lstStyle>
            <a:lvl1pPr algn="l">
              <a:buNone/>
              <a:defRPr sz="975" b="1" i="0">
                <a:solidFill>
                  <a:srgbClr val="005A78"/>
                </a:solidFill>
                <a:latin typeface="Arial" charset="0"/>
                <a:ea typeface="Arial" charset="0"/>
                <a:cs typeface="Arial" charset="0"/>
              </a:defRPr>
            </a:lvl1pPr>
          </a:lstStyle>
          <a:p>
            <a:pPr lvl="0"/>
            <a:endParaRPr lang="en-JM" dirty="0"/>
          </a:p>
        </p:txBody>
      </p:sp>
      <p:sp>
        <p:nvSpPr>
          <p:cNvPr id="9" name="Content Placeholder 13"/>
          <p:cNvSpPr>
            <a:spLocks noGrp="1"/>
          </p:cNvSpPr>
          <p:nvPr>
            <p:ph sz="quarter" idx="42"/>
          </p:nvPr>
        </p:nvSpPr>
        <p:spPr>
          <a:xfrm>
            <a:off x="3429000" y="2057400"/>
            <a:ext cx="2362200" cy="2266950"/>
          </a:xfrm>
        </p:spPr>
        <p:txBody>
          <a:bodyPr>
            <a:normAutofit/>
          </a:bodyPr>
          <a:lstStyle>
            <a:lvl1pPr algn="l">
              <a:buNone/>
              <a:defRPr sz="975" b="0" i="0">
                <a:solidFill>
                  <a:schemeClr val="tx1">
                    <a:lumMod val="65000"/>
                    <a:lumOff val="35000"/>
                  </a:schemeClr>
                </a:solidFill>
                <a:latin typeface="Arial" charset="0"/>
                <a:cs typeface="Arial" charset="0"/>
              </a:defRPr>
            </a:lvl1pPr>
          </a:lstStyle>
          <a:p>
            <a:pPr lvl="0"/>
            <a:endParaRPr lang="en-JM" dirty="0"/>
          </a:p>
        </p:txBody>
      </p:sp>
      <p:sp>
        <p:nvSpPr>
          <p:cNvPr id="10" name="Content Placeholder 13"/>
          <p:cNvSpPr>
            <a:spLocks noGrp="1"/>
          </p:cNvSpPr>
          <p:nvPr>
            <p:ph sz="quarter" idx="43"/>
          </p:nvPr>
        </p:nvSpPr>
        <p:spPr>
          <a:xfrm>
            <a:off x="6324600" y="2057400"/>
            <a:ext cx="2362200" cy="2266950"/>
          </a:xfrm>
        </p:spPr>
        <p:txBody>
          <a:bodyPr>
            <a:normAutofit/>
          </a:bodyPr>
          <a:lstStyle>
            <a:lvl1pPr algn="l">
              <a:buNone/>
              <a:defRPr sz="975" b="0" i="0">
                <a:solidFill>
                  <a:schemeClr val="tx1">
                    <a:lumMod val="65000"/>
                    <a:lumOff val="35000"/>
                  </a:schemeClr>
                </a:solidFill>
                <a:latin typeface="Arial" charset="0"/>
                <a:cs typeface="Arial" charset="0"/>
              </a:defRPr>
            </a:lvl1pPr>
          </a:lstStyle>
          <a:p>
            <a:pPr lvl="0"/>
            <a:endParaRPr lang="en-JM" dirty="0"/>
          </a:p>
        </p:txBody>
      </p:sp>
      <p:sp>
        <p:nvSpPr>
          <p:cNvPr id="11" name="Content Placeholder 38"/>
          <p:cNvSpPr>
            <a:spLocks noGrp="1"/>
          </p:cNvSpPr>
          <p:nvPr>
            <p:ph sz="quarter" idx="60"/>
          </p:nvPr>
        </p:nvSpPr>
        <p:spPr>
          <a:xfrm>
            <a:off x="3429000" y="1581150"/>
            <a:ext cx="1984248" cy="347472"/>
          </a:xfrm>
          <a:prstGeom prst="rect">
            <a:avLst/>
          </a:prstGeom>
          <a:noFill/>
          <a:ln>
            <a:noFill/>
          </a:ln>
        </p:spPr>
        <p:txBody>
          <a:bodyPr anchor="ctr">
            <a:noAutofit/>
          </a:bodyPr>
          <a:lstStyle>
            <a:lvl1pPr algn="l">
              <a:buNone/>
              <a:defRPr sz="975" b="1" i="0">
                <a:solidFill>
                  <a:srgbClr val="005A78"/>
                </a:solidFill>
                <a:latin typeface="Arial" charset="0"/>
                <a:ea typeface="Arial" charset="0"/>
                <a:cs typeface="Arial" charset="0"/>
              </a:defRPr>
            </a:lvl1pPr>
          </a:lstStyle>
          <a:p>
            <a:pPr lvl="0"/>
            <a:endParaRPr lang="en-JM" dirty="0"/>
          </a:p>
        </p:txBody>
      </p:sp>
      <p:sp>
        <p:nvSpPr>
          <p:cNvPr id="12" name="Content Placeholder 38"/>
          <p:cNvSpPr>
            <a:spLocks noGrp="1"/>
          </p:cNvSpPr>
          <p:nvPr>
            <p:ph sz="quarter" idx="61"/>
          </p:nvPr>
        </p:nvSpPr>
        <p:spPr>
          <a:xfrm>
            <a:off x="6324600" y="1581150"/>
            <a:ext cx="1984248" cy="347472"/>
          </a:xfrm>
          <a:prstGeom prst="rect">
            <a:avLst/>
          </a:prstGeom>
          <a:noFill/>
          <a:ln>
            <a:noFill/>
          </a:ln>
        </p:spPr>
        <p:txBody>
          <a:bodyPr anchor="ctr">
            <a:noAutofit/>
          </a:bodyPr>
          <a:lstStyle>
            <a:lvl1pPr algn="l">
              <a:buNone/>
              <a:defRPr sz="975" b="1" i="0">
                <a:solidFill>
                  <a:srgbClr val="005A78"/>
                </a:solidFill>
                <a:latin typeface="Arial" charset="0"/>
                <a:ea typeface="Arial" charset="0"/>
                <a:cs typeface="Arial" charset="0"/>
              </a:defRPr>
            </a:lvl1pPr>
          </a:lstStyle>
          <a:p>
            <a:pPr lvl="0"/>
            <a:endParaRPr lang="en-JM" dirty="0"/>
          </a:p>
        </p:txBody>
      </p:sp>
      <p:sp>
        <p:nvSpPr>
          <p:cNvPr id="13"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4"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479117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nvPr>
        </p:nvSpPr>
        <p:spPr>
          <a:xfrm>
            <a:off x="468351" y="1314450"/>
            <a:ext cx="8229600" cy="3086100"/>
          </a:xfrm>
        </p:spPr>
        <p:txBody>
          <a:bodyPr>
            <a:normAutofit/>
          </a:bodyPr>
          <a:lstStyle>
            <a:lvl1pPr marL="257175" indent="-257175">
              <a:buFont typeface="Courier New" pitchFamily="49" charset="0"/>
              <a:buChar char="o"/>
              <a:defRPr sz="1050" b="0" i="0">
                <a:solidFill>
                  <a:schemeClr val="tx1">
                    <a:lumMod val="75000"/>
                    <a:lumOff val="25000"/>
                  </a:schemeClr>
                </a:solidFill>
                <a:latin typeface="Arial" charset="0"/>
              </a:defRPr>
            </a:lvl1pPr>
            <a:lvl2pPr marL="557213" indent="-214313">
              <a:buFont typeface="Sketch Rockwell" pitchFamily="2" charset="0"/>
              <a:buChar char="o"/>
              <a:defRPr>
                <a:solidFill>
                  <a:schemeClr val="tx1">
                    <a:lumMod val="65000"/>
                    <a:lumOff val="35000"/>
                  </a:schemeClr>
                </a:solidFill>
                <a:latin typeface="Futura LT Book" pitchFamily="2" charset="0"/>
              </a:defRPr>
            </a:lvl2pPr>
            <a:lvl3pPr marL="857250" indent="-171450">
              <a:buFont typeface="Sketch Rockwell" pitchFamily="2" charset="0"/>
              <a:buChar char="o"/>
              <a:defRPr>
                <a:solidFill>
                  <a:schemeClr val="tx1">
                    <a:lumMod val="65000"/>
                    <a:lumOff val="35000"/>
                  </a:schemeClr>
                </a:solidFill>
                <a:latin typeface="Futura LT Book" pitchFamily="2" charset="0"/>
              </a:defRPr>
            </a:lvl3pPr>
            <a:lvl4pPr marL="1200150" indent="-171450">
              <a:buFont typeface="Sketch Rockwell" pitchFamily="2" charset="0"/>
              <a:buChar char="o"/>
              <a:defRPr>
                <a:solidFill>
                  <a:schemeClr val="tx1">
                    <a:lumMod val="65000"/>
                    <a:lumOff val="35000"/>
                  </a:schemeClr>
                </a:solidFill>
                <a:latin typeface="Futura LT Book" pitchFamily="2" charset="0"/>
              </a:defRPr>
            </a:lvl4pPr>
            <a:lvl5pPr marL="1543050" indent="-171450">
              <a:buFont typeface="Sketch Rockwell" pitchFamily="2" charset="0"/>
              <a:buChar char="o"/>
              <a:defRPr>
                <a:solidFill>
                  <a:schemeClr val="tx1">
                    <a:lumMod val="65000"/>
                    <a:lumOff val="35000"/>
                  </a:schemeClr>
                </a:solidFill>
                <a:latin typeface="Futura LT Book" pitchFamily="2" charset="0"/>
              </a:defRPr>
            </a:lvl5pPr>
          </a:lstStyle>
          <a:p>
            <a:pPr lvl="0"/>
            <a:endParaRPr lang="en-JM" dirty="0"/>
          </a:p>
        </p:txBody>
      </p:sp>
      <p:sp>
        <p:nvSpPr>
          <p:cNvPr id="5"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8"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2010721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989964" y="15589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8" name="Text Placeholder 13"/>
          <p:cNvSpPr>
            <a:spLocks noGrp="1"/>
          </p:cNvSpPr>
          <p:nvPr>
            <p:ph type="body" sz="quarter" idx="48"/>
          </p:nvPr>
        </p:nvSpPr>
        <p:spPr>
          <a:xfrm>
            <a:off x="990282" y="20923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9" name="Text Placeholder 13"/>
          <p:cNvSpPr>
            <a:spLocks noGrp="1"/>
          </p:cNvSpPr>
          <p:nvPr>
            <p:ph type="body" sz="quarter" idx="49"/>
          </p:nvPr>
        </p:nvSpPr>
        <p:spPr>
          <a:xfrm>
            <a:off x="990600" y="27019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0" name="Text Placeholder 13"/>
          <p:cNvSpPr>
            <a:spLocks noGrp="1"/>
          </p:cNvSpPr>
          <p:nvPr>
            <p:ph type="body" sz="quarter" idx="50"/>
          </p:nvPr>
        </p:nvSpPr>
        <p:spPr>
          <a:xfrm>
            <a:off x="990600" y="32353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1" name="Text Placeholder 13"/>
          <p:cNvSpPr>
            <a:spLocks noGrp="1"/>
          </p:cNvSpPr>
          <p:nvPr>
            <p:ph type="body" sz="quarter" idx="51"/>
          </p:nvPr>
        </p:nvSpPr>
        <p:spPr>
          <a:xfrm>
            <a:off x="990600" y="37687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7" name="Text Placeholder 13"/>
          <p:cNvSpPr>
            <a:spLocks noGrp="1"/>
          </p:cNvSpPr>
          <p:nvPr>
            <p:ph type="body" sz="quarter" idx="60"/>
          </p:nvPr>
        </p:nvSpPr>
        <p:spPr>
          <a:xfrm>
            <a:off x="5181282" y="15589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8" name="Text Placeholder 13"/>
          <p:cNvSpPr>
            <a:spLocks noGrp="1"/>
          </p:cNvSpPr>
          <p:nvPr>
            <p:ph type="body" sz="quarter" idx="61"/>
          </p:nvPr>
        </p:nvSpPr>
        <p:spPr>
          <a:xfrm>
            <a:off x="5181600" y="20923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9" name="Text Placeholder 13"/>
          <p:cNvSpPr>
            <a:spLocks noGrp="1"/>
          </p:cNvSpPr>
          <p:nvPr>
            <p:ph type="body" sz="quarter" idx="62"/>
          </p:nvPr>
        </p:nvSpPr>
        <p:spPr>
          <a:xfrm>
            <a:off x="5181600" y="27019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20" name="Text Placeholder 13"/>
          <p:cNvSpPr>
            <a:spLocks noGrp="1"/>
          </p:cNvSpPr>
          <p:nvPr>
            <p:ph type="body" sz="quarter" idx="63"/>
          </p:nvPr>
        </p:nvSpPr>
        <p:spPr>
          <a:xfrm>
            <a:off x="5181600" y="32353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21" name="Text Placeholder 13"/>
          <p:cNvSpPr>
            <a:spLocks noGrp="1"/>
          </p:cNvSpPr>
          <p:nvPr>
            <p:ph type="body" sz="quarter" idx="64"/>
          </p:nvPr>
        </p:nvSpPr>
        <p:spPr>
          <a:xfrm>
            <a:off x="5181600" y="37687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4"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6"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283180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5" name="Rectangle 4"/>
          <p:cNvSpPr/>
          <p:nvPr userDrawn="1"/>
        </p:nvSpPr>
        <p:spPr>
          <a:xfrm>
            <a:off x="0" y="0"/>
            <a:ext cx="2423160" cy="5162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solidFill>
                <a:schemeClr val="tx1">
                  <a:lumMod val="85000"/>
                  <a:lumOff val="15000"/>
                </a:schemeClr>
              </a:solidFill>
              <a:latin typeface="Arial" charset="0"/>
            </a:endParaRPr>
          </a:p>
        </p:txBody>
      </p:sp>
      <p:sp>
        <p:nvSpPr>
          <p:cNvPr id="7" name="Text Placeholder 17"/>
          <p:cNvSpPr>
            <a:spLocks noGrp="1"/>
          </p:cNvSpPr>
          <p:nvPr>
            <p:ph type="body" sz="quarter" idx="23"/>
          </p:nvPr>
        </p:nvSpPr>
        <p:spPr>
          <a:xfrm>
            <a:off x="26670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9" name="Title Placeholder 1"/>
          <p:cNvSpPr>
            <a:spLocks noGrp="1"/>
          </p:cNvSpPr>
          <p:nvPr>
            <p:ph type="title"/>
          </p:nvPr>
        </p:nvSpPr>
        <p:spPr bwMode="auto">
          <a:xfrm>
            <a:off x="26670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8" name="Oval 7"/>
          <p:cNvSpPr>
            <a:spLocks/>
          </p:cNvSpPr>
          <p:nvPr userDrawn="1"/>
        </p:nvSpPr>
        <p:spPr>
          <a:xfrm>
            <a:off x="769939" y="467916"/>
            <a:ext cx="898525" cy="896112"/>
          </a:xfrm>
          <a:prstGeom prst="ellipse">
            <a:avLst/>
          </a:prstGeom>
          <a:noFill/>
          <a:ln>
            <a:solidFill>
              <a:srgbClr val="424C5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rial" charset="0"/>
            </a:endParaRPr>
          </a:p>
        </p:txBody>
      </p:sp>
      <p:sp>
        <p:nvSpPr>
          <p:cNvPr id="10" name="Picture Placeholder 6"/>
          <p:cNvSpPr>
            <a:spLocks noGrp="1"/>
          </p:cNvSpPr>
          <p:nvPr>
            <p:ph type="pic" sz="quarter" idx="25"/>
          </p:nvPr>
        </p:nvSpPr>
        <p:spPr>
          <a:xfrm>
            <a:off x="839724" y="536496"/>
            <a:ext cx="758952" cy="758952"/>
          </a:xfrm>
          <a:prstGeom prst="ellipse">
            <a:avLst/>
          </a:prstGeom>
        </p:spPr>
        <p:txBody>
          <a:bodyPr rtlCol="0">
            <a:normAutofit/>
          </a:bodyPr>
          <a:lstStyle>
            <a:lvl1pPr marL="0" indent="0">
              <a:buFontTx/>
              <a:buNone/>
              <a:defRPr sz="675">
                <a:solidFill>
                  <a:schemeClr val="bg1"/>
                </a:solidFill>
              </a:defRPr>
            </a:lvl1pPr>
          </a:lstStyle>
          <a:p>
            <a:pPr lvl="0"/>
            <a:endParaRPr lang="en-JM" noProof="0" dirty="0"/>
          </a:p>
        </p:txBody>
      </p:sp>
    </p:spTree>
    <p:extLst>
      <p:ext uri="{BB962C8B-B14F-4D97-AF65-F5344CB8AC3E}">
        <p14:creationId xmlns:p14="http://schemas.microsoft.com/office/powerpoint/2010/main" val="1805616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4" name="Rectangle 3"/>
          <p:cNvSpPr/>
          <p:nvPr userDrawn="1"/>
        </p:nvSpPr>
        <p:spPr>
          <a:xfrm>
            <a:off x="6720840" y="8335"/>
            <a:ext cx="2423160" cy="513516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rial" charset="0"/>
            </a:endParaRPr>
          </a:p>
        </p:txBody>
      </p:sp>
      <p:sp>
        <p:nvSpPr>
          <p:cNvPr id="5"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7"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156713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Text Placeholder 2"/>
          <p:cNvSpPr>
            <a:spLocks noGrp="1"/>
          </p:cNvSpPr>
          <p:nvPr>
            <p:ph type="body" sz="quarter" idx="33"/>
          </p:nvPr>
        </p:nvSpPr>
        <p:spPr>
          <a:xfrm>
            <a:off x="838200" y="1459230"/>
            <a:ext cx="2133600" cy="274320"/>
          </a:xfrm>
        </p:spPr>
        <p:txBody>
          <a:bodyPr>
            <a:noAutofit/>
          </a:bodyPr>
          <a:lstStyle>
            <a:lvl1pPr marL="0" indent="0">
              <a:buNone/>
              <a:defRPr sz="1050">
                <a:solidFill>
                  <a:srgbClr val="005A78"/>
                </a:solidFill>
                <a:latin typeface="Arial" charset="0"/>
                <a:ea typeface="Arial" charset="0"/>
                <a:cs typeface="Arial" charset="0"/>
              </a:defRPr>
            </a:lvl1pPr>
          </a:lstStyle>
          <a:p>
            <a:pPr lvl="0"/>
            <a:endParaRPr lang="en-JM" dirty="0"/>
          </a:p>
        </p:txBody>
      </p:sp>
      <p:sp>
        <p:nvSpPr>
          <p:cNvPr id="9" name="Text Placeholder 14"/>
          <p:cNvSpPr>
            <a:spLocks noGrp="1"/>
          </p:cNvSpPr>
          <p:nvPr>
            <p:ph type="body" sz="quarter" idx="34"/>
          </p:nvPr>
        </p:nvSpPr>
        <p:spPr>
          <a:xfrm>
            <a:off x="838200" y="1657350"/>
            <a:ext cx="2819400" cy="609600"/>
          </a:xfrm>
        </p:spPr>
        <p:txBody>
          <a:bodyPr>
            <a:normAutofit/>
          </a:bodyPr>
          <a:lstStyle>
            <a:lvl1pPr marL="0" indent="0">
              <a:buFontTx/>
              <a:buNone/>
              <a:defRPr sz="1050">
                <a:solidFill>
                  <a:schemeClr val="tx1">
                    <a:lumMod val="50000"/>
                    <a:lumOff val="50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0" name="Text Placeholder 2"/>
          <p:cNvSpPr>
            <a:spLocks noGrp="1"/>
          </p:cNvSpPr>
          <p:nvPr>
            <p:ph type="body" sz="quarter" idx="35"/>
          </p:nvPr>
        </p:nvSpPr>
        <p:spPr>
          <a:xfrm>
            <a:off x="838200" y="2526030"/>
            <a:ext cx="2133600" cy="274320"/>
          </a:xfrm>
        </p:spPr>
        <p:txBody>
          <a:bodyPr>
            <a:noAutofit/>
          </a:bodyPr>
          <a:lstStyle>
            <a:lvl1pPr marL="0" indent="0">
              <a:buNone/>
              <a:defRPr sz="1050">
                <a:solidFill>
                  <a:srgbClr val="005A78"/>
                </a:solidFill>
                <a:latin typeface="Arial" charset="0"/>
                <a:ea typeface="Arial" charset="0"/>
                <a:cs typeface="Arial" charset="0"/>
              </a:defRPr>
            </a:lvl1pPr>
          </a:lstStyle>
          <a:p>
            <a:pPr lvl="0"/>
            <a:endParaRPr lang="en-JM" dirty="0"/>
          </a:p>
        </p:txBody>
      </p:sp>
      <p:sp>
        <p:nvSpPr>
          <p:cNvPr id="11" name="Text Placeholder 14"/>
          <p:cNvSpPr>
            <a:spLocks noGrp="1"/>
          </p:cNvSpPr>
          <p:nvPr>
            <p:ph type="body" sz="quarter" idx="36"/>
          </p:nvPr>
        </p:nvSpPr>
        <p:spPr>
          <a:xfrm>
            <a:off x="838200" y="2724150"/>
            <a:ext cx="2819400" cy="609600"/>
          </a:xfrm>
        </p:spPr>
        <p:txBody>
          <a:bodyPr>
            <a:normAutofit/>
          </a:bodyPr>
          <a:lstStyle>
            <a:lvl1pPr marL="0" indent="0">
              <a:buFontTx/>
              <a:buNone/>
              <a:defRPr sz="1050">
                <a:solidFill>
                  <a:schemeClr val="tx1">
                    <a:lumMod val="50000"/>
                    <a:lumOff val="50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2" name="Text Placeholder 2"/>
          <p:cNvSpPr>
            <a:spLocks noGrp="1"/>
          </p:cNvSpPr>
          <p:nvPr>
            <p:ph type="body" sz="quarter" idx="37"/>
          </p:nvPr>
        </p:nvSpPr>
        <p:spPr>
          <a:xfrm>
            <a:off x="838200" y="3592830"/>
            <a:ext cx="2133600" cy="274320"/>
          </a:xfrm>
        </p:spPr>
        <p:txBody>
          <a:bodyPr>
            <a:noAutofit/>
          </a:bodyPr>
          <a:lstStyle>
            <a:lvl1pPr marL="0" indent="0">
              <a:buNone/>
              <a:defRPr sz="1050">
                <a:solidFill>
                  <a:srgbClr val="005A78"/>
                </a:solidFill>
                <a:latin typeface="Arial" charset="0"/>
                <a:ea typeface="Arial" charset="0"/>
                <a:cs typeface="Arial" charset="0"/>
              </a:defRPr>
            </a:lvl1pPr>
          </a:lstStyle>
          <a:p>
            <a:pPr lvl="0"/>
            <a:endParaRPr lang="en-JM" dirty="0"/>
          </a:p>
        </p:txBody>
      </p:sp>
      <p:sp>
        <p:nvSpPr>
          <p:cNvPr id="13" name="Text Placeholder 14"/>
          <p:cNvSpPr>
            <a:spLocks noGrp="1"/>
          </p:cNvSpPr>
          <p:nvPr>
            <p:ph type="body" sz="quarter" idx="38"/>
          </p:nvPr>
        </p:nvSpPr>
        <p:spPr>
          <a:xfrm>
            <a:off x="838200" y="3790950"/>
            <a:ext cx="2819400" cy="609600"/>
          </a:xfrm>
        </p:spPr>
        <p:txBody>
          <a:bodyPr>
            <a:normAutofit/>
          </a:bodyPr>
          <a:lstStyle>
            <a:lvl1pPr marL="0" indent="0">
              <a:buFontTx/>
              <a:buNone/>
              <a:defRPr sz="1050">
                <a:solidFill>
                  <a:schemeClr val="tx1">
                    <a:lumMod val="50000"/>
                    <a:lumOff val="50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4"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39641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56"/>
          </p:nvPr>
        </p:nvSpPr>
        <p:spPr>
          <a:xfrm>
            <a:off x="533400" y="1409700"/>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8" name="Picture Placeholder 3"/>
          <p:cNvSpPr>
            <a:spLocks noGrp="1"/>
          </p:cNvSpPr>
          <p:nvPr>
            <p:ph type="pic" sz="quarter" idx="57"/>
          </p:nvPr>
        </p:nvSpPr>
        <p:spPr>
          <a:xfrm>
            <a:off x="3294062" y="1409700"/>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9" name="Picture Placeholder 3"/>
          <p:cNvSpPr>
            <a:spLocks noGrp="1"/>
          </p:cNvSpPr>
          <p:nvPr>
            <p:ph type="pic" sz="quarter" idx="58"/>
          </p:nvPr>
        </p:nvSpPr>
        <p:spPr>
          <a:xfrm>
            <a:off x="533400" y="3010807"/>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0" name="Picture Placeholder 3"/>
          <p:cNvSpPr>
            <a:spLocks noGrp="1"/>
          </p:cNvSpPr>
          <p:nvPr>
            <p:ph type="pic" sz="quarter" idx="59"/>
          </p:nvPr>
        </p:nvSpPr>
        <p:spPr>
          <a:xfrm>
            <a:off x="3294062" y="3010807"/>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3" name="Picture Placeholder 3"/>
          <p:cNvSpPr>
            <a:spLocks noGrp="1"/>
          </p:cNvSpPr>
          <p:nvPr>
            <p:ph type="pic" sz="quarter" idx="60"/>
          </p:nvPr>
        </p:nvSpPr>
        <p:spPr>
          <a:xfrm>
            <a:off x="6054724" y="1409700"/>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4" name="Picture Placeholder 3"/>
          <p:cNvSpPr>
            <a:spLocks noGrp="1"/>
          </p:cNvSpPr>
          <p:nvPr>
            <p:ph type="pic" sz="quarter" idx="61"/>
          </p:nvPr>
        </p:nvSpPr>
        <p:spPr>
          <a:xfrm>
            <a:off x="6054724" y="3010807"/>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1"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2"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025802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609600" y="2057400"/>
            <a:ext cx="2362200" cy="2266950"/>
          </a:xfrm>
        </p:spPr>
        <p:txBody>
          <a:bodyPr>
            <a:normAutofit/>
          </a:bodyPr>
          <a:lstStyle>
            <a:lvl1pPr algn="l">
              <a:buNone/>
              <a:defRPr sz="975" b="0" i="0">
                <a:solidFill>
                  <a:schemeClr val="tx1">
                    <a:lumMod val="65000"/>
                    <a:lumOff val="35000"/>
                  </a:schemeClr>
                </a:solidFill>
                <a:latin typeface="Arial" charset="0"/>
                <a:cs typeface="Arial" charset="0"/>
              </a:defRPr>
            </a:lvl1pPr>
          </a:lstStyle>
          <a:p>
            <a:pPr lvl="0"/>
            <a:endParaRPr lang="en-JM" dirty="0"/>
          </a:p>
        </p:txBody>
      </p:sp>
      <p:sp>
        <p:nvSpPr>
          <p:cNvPr id="8" name="Content Placeholder 38"/>
          <p:cNvSpPr>
            <a:spLocks noGrp="1"/>
          </p:cNvSpPr>
          <p:nvPr>
            <p:ph sz="quarter" idx="39"/>
          </p:nvPr>
        </p:nvSpPr>
        <p:spPr>
          <a:xfrm>
            <a:off x="609600" y="1581150"/>
            <a:ext cx="1984248" cy="347472"/>
          </a:xfrm>
          <a:prstGeom prst="rect">
            <a:avLst/>
          </a:prstGeom>
          <a:noFill/>
          <a:ln>
            <a:noFill/>
          </a:ln>
        </p:spPr>
        <p:txBody>
          <a:bodyPr anchor="ctr">
            <a:noAutofit/>
          </a:bodyPr>
          <a:lstStyle>
            <a:lvl1pPr algn="l">
              <a:buNone/>
              <a:defRPr sz="975" b="1" i="0">
                <a:solidFill>
                  <a:srgbClr val="005A78"/>
                </a:solidFill>
                <a:latin typeface="Arial" charset="0"/>
                <a:ea typeface="Arial" charset="0"/>
                <a:cs typeface="Arial" charset="0"/>
              </a:defRPr>
            </a:lvl1pPr>
          </a:lstStyle>
          <a:p>
            <a:pPr lvl="0"/>
            <a:endParaRPr lang="en-JM" dirty="0"/>
          </a:p>
        </p:txBody>
      </p:sp>
      <p:sp>
        <p:nvSpPr>
          <p:cNvPr id="9" name="Content Placeholder 13"/>
          <p:cNvSpPr>
            <a:spLocks noGrp="1"/>
          </p:cNvSpPr>
          <p:nvPr>
            <p:ph sz="quarter" idx="42"/>
          </p:nvPr>
        </p:nvSpPr>
        <p:spPr>
          <a:xfrm>
            <a:off x="3429000" y="2057400"/>
            <a:ext cx="2362200" cy="2266950"/>
          </a:xfrm>
        </p:spPr>
        <p:txBody>
          <a:bodyPr>
            <a:normAutofit/>
          </a:bodyPr>
          <a:lstStyle>
            <a:lvl1pPr algn="l">
              <a:buNone/>
              <a:defRPr sz="975" b="0" i="0">
                <a:solidFill>
                  <a:schemeClr val="tx1">
                    <a:lumMod val="65000"/>
                    <a:lumOff val="35000"/>
                  </a:schemeClr>
                </a:solidFill>
                <a:latin typeface="Arial" charset="0"/>
                <a:cs typeface="Arial" charset="0"/>
              </a:defRPr>
            </a:lvl1pPr>
          </a:lstStyle>
          <a:p>
            <a:pPr lvl="0"/>
            <a:endParaRPr lang="en-JM" dirty="0"/>
          </a:p>
        </p:txBody>
      </p:sp>
      <p:sp>
        <p:nvSpPr>
          <p:cNvPr id="10" name="Content Placeholder 13"/>
          <p:cNvSpPr>
            <a:spLocks noGrp="1"/>
          </p:cNvSpPr>
          <p:nvPr>
            <p:ph sz="quarter" idx="43"/>
          </p:nvPr>
        </p:nvSpPr>
        <p:spPr>
          <a:xfrm>
            <a:off x="6324600" y="2057400"/>
            <a:ext cx="2362200" cy="2266950"/>
          </a:xfrm>
        </p:spPr>
        <p:txBody>
          <a:bodyPr>
            <a:normAutofit/>
          </a:bodyPr>
          <a:lstStyle>
            <a:lvl1pPr algn="l">
              <a:buNone/>
              <a:defRPr sz="975" b="0" i="0">
                <a:solidFill>
                  <a:schemeClr val="tx1">
                    <a:lumMod val="65000"/>
                    <a:lumOff val="35000"/>
                  </a:schemeClr>
                </a:solidFill>
                <a:latin typeface="Arial" charset="0"/>
                <a:cs typeface="Arial" charset="0"/>
              </a:defRPr>
            </a:lvl1pPr>
          </a:lstStyle>
          <a:p>
            <a:pPr lvl="0"/>
            <a:endParaRPr lang="en-JM" dirty="0"/>
          </a:p>
        </p:txBody>
      </p:sp>
      <p:sp>
        <p:nvSpPr>
          <p:cNvPr id="11" name="Content Placeholder 38"/>
          <p:cNvSpPr>
            <a:spLocks noGrp="1"/>
          </p:cNvSpPr>
          <p:nvPr>
            <p:ph sz="quarter" idx="60"/>
          </p:nvPr>
        </p:nvSpPr>
        <p:spPr>
          <a:xfrm>
            <a:off x="3429000" y="1581150"/>
            <a:ext cx="1984248" cy="347472"/>
          </a:xfrm>
          <a:prstGeom prst="rect">
            <a:avLst/>
          </a:prstGeom>
          <a:noFill/>
          <a:ln>
            <a:noFill/>
          </a:ln>
        </p:spPr>
        <p:txBody>
          <a:bodyPr anchor="ctr">
            <a:noAutofit/>
          </a:bodyPr>
          <a:lstStyle>
            <a:lvl1pPr algn="l">
              <a:buNone/>
              <a:defRPr sz="975" b="1" i="0">
                <a:solidFill>
                  <a:srgbClr val="005A78"/>
                </a:solidFill>
                <a:latin typeface="Arial" charset="0"/>
                <a:ea typeface="Arial" charset="0"/>
                <a:cs typeface="Arial" charset="0"/>
              </a:defRPr>
            </a:lvl1pPr>
          </a:lstStyle>
          <a:p>
            <a:pPr lvl="0"/>
            <a:endParaRPr lang="en-JM" dirty="0"/>
          </a:p>
        </p:txBody>
      </p:sp>
      <p:sp>
        <p:nvSpPr>
          <p:cNvPr id="12" name="Content Placeholder 38"/>
          <p:cNvSpPr>
            <a:spLocks noGrp="1"/>
          </p:cNvSpPr>
          <p:nvPr>
            <p:ph sz="quarter" idx="61"/>
          </p:nvPr>
        </p:nvSpPr>
        <p:spPr>
          <a:xfrm>
            <a:off x="6324600" y="1581150"/>
            <a:ext cx="1984248" cy="347472"/>
          </a:xfrm>
          <a:prstGeom prst="rect">
            <a:avLst/>
          </a:prstGeom>
          <a:noFill/>
          <a:ln>
            <a:noFill/>
          </a:ln>
        </p:spPr>
        <p:txBody>
          <a:bodyPr anchor="ctr">
            <a:noAutofit/>
          </a:bodyPr>
          <a:lstStyle>
            <a:lvl1pPr algn="l">
              <a:buNone/>
              <a:defRPr sz="975" b="1" i="0">
                <a:solidFill>
                  <a:srgbClr val="005A78"/>
                </a:solidFill>
                <a:latin typeface="Arial" charset="0"/>
                <a:ea typeface="Arial" charset="0"/>
                <a:cs typeface="Arial" charset="0"/>
              </a:defRPr>
            </a:lvl1pPr>
          </a:lstStyle>
          <a:p>
            <a:pPr lvl="0"/>
            <a:endParaRPr lang="en-JM" dirty="0"/>
          </a:p>
        </p:txBody>
      </p:sp>
      <p:sp>
        <p:nvSpPr>
          <p:cNvPr id="13"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4"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665025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306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3" name="Picture Placeholder 2"/>
          <p:cNvSpPr>
            <a:spLocks noGrp="1"/>
          </p:cNvSpPr>
          <p:nvPr>
            <p:ph type="pic" sz="quarter" idx="29"/>
          </p:nvPr>
        </p:nvSpPr>
        <p:spPr>
          <a:xfrm>
            <a:off x="0" y="0"/>
            <a:ext cx="4572000" cy="5143500"/>
          </a:xfrm>
        </p:spPr>
        <p:txBody>
          <a:bodyPr rtlCol="0">
            <a:normAutofit/>
          </a:bodyPr>
          <a:lstStyle/>
          <a:p>
            <a:pPr lvl="0"/>
            <a:endParaRPr lang="en-US" noProof="0" dirty="0"/>
          </a:p>
        </p:txBody>
      </p:sp>
      <p:sp>
        <p:nvSpPr>
          <p:cNvPr id="7" name="Title Placeholder 1"/>
          <p:cNvSpPr>
            <a:spLocks noGrp="1"/>
          </p:cNvSpPr>
          <p:nvPr>
            <p:ph type="title"/>
          </p:nvPr>
        </p:nvSpPr>
        <p:spPr bwMode="auto">
          <a:xfrm>
            <a:off x="4876800" y="228600"/>
            <a:ext cx="3886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436364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047750"/>
            <a:ext cx="9144000" cy="3352800"/>
          </a:xfrm>
        </p:spPr>
        <p:txBody>
          <a:bodyPr rtlCol="0">
            <a:normAutofit/>
          </a:bodyPr>
          <a:lstStyle>
            <a:lvl1pPr marL="0" indent="0">
              <a:buFontTx/>
              <a:buNone/>
              <a:defRPr sz="1350"/>
            </a:lvl1pPr>
          </a:lstStyle>
          <a:p>
            <a:pPr lvl="0"/>
            <a:endParaRPr lang="en-JM" noProof="0"/>
          </a:p>
        </p:txBody>
      </p:sp>
      <p:sp>
        <p:nvSpPr>
          <p:cNvPr id="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702017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572000" cy="5143500"/>
          </a:xfrm>
        </p:spPr>
        <p:txBody>
          <a:bodyPr rtlCol="0">
            <a:normAutofit/>
          </a:bodyPr>
          <a:lstStyle/>
          <a:p>
            <a:pPr lvl="0"/>
            <a:endParaRPr lang="en-JM" noProof="0"/>
          </a:p>
        </p:txBody>
      </p:sp>
      <p:sp>
        <p:nvSpPr>
          <p:cNvPr id="18" name="Text Placeholder 17"/>
          <p:cNvSpPr>
            <a:spLocks noGrp="1"/>
          </p:cNvSpPr>
          <p:nvPr>
            <p:ph type="body" sz="quarter" idx="15"/>
          </p:nvPr>
        </p:nvSpPr>
        <p:spPr>
          <a:xfrm>
            <a:off x="5029200" y="1742659"/>
            <a:ext cx="3657600" cy="990600"/>
          </a:xfrm>
        </p:spPr>
        <p:txBody>
          <a:bodyPr>
            <a:noAutofit/>
          </a:bodyPr>
          <a:lstStyle>
            <a:lvl1pPr marL="0" indent="0">
              <a:buFontTx/>
              <a:buNone/>
              <a:defRPr sz="1050">
                <a:solidFill>
                  <a:schemeClr val="tx1">
                    <a:lumMod val="65000"/>
                    <a:lumOff val="35000"/>
                  </a:schemeClr>
                </a:solidFill>
                <a:latin typeface="Arial" charset="0"/>
                <a:ea typeface="Arial" charset="0"/>
                <a:cs typeface="Arial" charset="0"/>
              </a:defRPr>
            </a:lvl1pPr>
            <a:lvl2pPr marL="342900" indent="0">
              <a:buFontTx/>
              <a:buNone/>
              <a:defRPr sz="825"/>
            </a:lvl2pPr>
            <a:lvl3pPr marL="685800" indent="0">
              <a:buFontTx/>
              <a:buNone/>
              <a:defRPr sz="825"/>
            </a:lvl3pPr>
            <a:lvl4pPr marL="1028700" indent="0">
              <a:buFontTx/>
              <a:buNone/>
              <a:defRPr sz="825"/>
            </a:lvl4pPr>
            <a:lvl5pPr marL="1371600" indent="0">
              <a:buFontTx/>
              <a:buNone/>
              <a:defRPr sz="825"/>
            </a:lvl5pPr>
          </a:lstStyle>
          <a:p>
            <a:pPr lvl="0"/>
            <a:endParaRPr lang="en-JM" dirty="0"/>
          </a:p>
        </p:txBody>
      </p:sp>
      <p:sp>
        <p:nvSpPr>
          <p:cNvPr id="20" name="Content Placeholder 19"/>
          <p:cNvSpPr>
            <a:spLocks noGrp="1"/>
          </p:cNvSpPr>
          <p:nvPr>
            <p:ph sz="quarter" idx="16"/>
          </p:nvPr>
        </p:nvSpPr>
        <p:spPr>
          <a:xfrm>
            <a:off x="5791200" y="3189272"/>
            <a:ext cx="2438400" cy="307975"/>
          </a:xfrm>
          <a:prstGeom prst="rect">
            <a:avLst/>
          </a:prstGeom>
          <a:noFill/>
        </p:spPr>
        <p:txBody>
          <a:bodyPr>
            <a:noAutofit/>
          </a:bodyPr>
          <a:lstStyle>
            <a:lvl1pPr marL="0" indent="0">
              <a:buFontTx/>
              <a:buNone/>
              <a:defRPr sz="1050">
                <a:solidFill>
                  <a:schemeClr val="tx1">
                    <a:lumMod val="65000"/>
                    <a:lumOff val="35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21" name="Content Placeholder 19"/>
          <p:cNvSpPr>
            <a:spLocks noGrp="1"/>
          </p:cNvSpPr>
          <p:nvPr>
            <p:ph sz="quarter" idx="17"/>
          </p:nvPr>
        </p:nvSpPr>
        <p:spPr>
          <a:xfrm>
            <a:off x="5791200" y="3714751"/>
            <a:ext cx="2438400" cy="465119"/>
          </a:xfrm>
          <a:prstGeom prst="rect">
            <a:avLst/>
          </a:prstGeom>
          <a:noFill/>
        </p:spPr>
        <p:txBody>
          <a:bodyPr>
            <a:noAutofit/>
          </a:bodyPr>
          <a:lstStyle>
            <a:lvl1pPr marL="0" indent="0">
              <a:buFontTx/>
              <a:buNone/>
              <a:defRPr sz="1050">
                <a:solidFill>
                  <a:schemeClr val="tx1">
                    <a:lumMod val="65000"/>
                    <a:lumOff val="35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23" name="Text Placeholder 22"/>
          <p:cNvSpPr>
            <a:spLocks noGrp="1"/>
          </p:cNvSpPr>
          <p:nvPr>
            <p:ph type="body" sz="quarter" idx="18"/>
          </p:nvPr>
        </p:nvSpPr>
        <p:spPr>
          <a:xfrm>
            <a:off x="5029200" y="1506143"/>
            <a:ext cx="3657600" cy="357187"/>
          </a:xfrm>
        </p:spPr>
        <p:txBody>
          <a:bodyPr>
            <a:noAutofit/>
          </a:bodyPr>
          <a:lstStyle>
            <a:lvl1pPr marL="0" indent="0">
              <a:buFontTx/>
              <a:buNone/>
              <a:defRPr sz="1050">
                <a:solidFill>
                  <a:schemeClr val="tx1"/>
                </a:solidFill>
                <a:latin typeface="Arial" charset="0"/>
                <a:ea typeface="Arial" charset="0"/>
                <a:cs typeface="Arial" charset="0"/>
              </a:defRPr>
            </a:lvl1pPr>
            <a:lvl2pPr marL="342900" indent="0">
              <a:buFontTx/>
              <a:buNone/>
              <a:defRPr sz="975">
                <a:latin typeface="Open Sans" pitchFamily="34" charset="0"/>
                <a:ea typeface="Open Sans" pitchFamily="34" charset="0"/>
                <a:cs typeface="Open Sans" pitchFamily="34" charset="0"/>
              </a:defRPr>
            </a:lvl2pPr>
            <a:lvl3pPr marL="685800" indent="0">
              <a:buFontTx/>
              <a:buNone/>
              <a:defRPr sz="975">
                <a:latin typeface="Open Sans" pitchFamily="34" charset="0"/>
                <a:ea typeface="Open Sans" pitchFamily="34" charset="0"/>
                <a:cs typeface="Open Sans" pitchFamily="34" charset="0"/>
              </a:defRPr>
            </a:lvl3pPr>
            <a:lvl4pPr marL="1028700" indent="0">
              <a:buFontTx/>
              <a:buNone/>
              <a:defRPr sz="975">
                <a:latin typeface="Open Sans" pitchFamily="34" charset="0"/>
                <a:ea typeface="Open Sans" pitchFamily="34" charset="0"/>
                <a:cs typeface="Open Sans" pitchFamily="34" charset="0"/>
              </a:defRPr>
            </a:lvl4pPr>
            <a:lvl5pPr marL="1371600" indent="0">
              <a:buFontTx/>
              <a:buNone/>
              <a:defRPr sz="975">
                <a:latin typeface="Open Sans" pitchFamily="34" charset="0"/>
                <a:ea typeface="Open Sans" pitchFamily="34" charset="0"/>
                <a:cs typeface="Open Sans" pitchFamily="34" charset="0"/>
              </a:defRPr>
            </a:lvl5pPr>
          </a:lstStyle>
          <a:p>
            <a:pPr lvl="0"/>
            <a:endParaRPr lang="en-JM" dirty="0"/>
          </a:p>
        </p:txBody>
      </p:sp>
      <p:sp>
        <p:nvSpPr>
          <p:cNvPr id="10" name="Title Placeholder 1"/>
          <p:cNvSpPr>
            <a:spLocks noGrp="1"/>
          </p:cNvSpPr>
          <p:nvPr>
            <p:ph type="title"/>
          </p:nvPr>
        </p:nvSpPr>
        <p:spPr bwMode="auto">
          <a:xfrm>
            <a:off x="5029200" y="228600"/>
            <a:ext cx="365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455868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457200" y="1352550"/>
            <a:ext cx="4267200" cy="2895600"/>
          </a:xfrm>
        </p:spPr>
        <p:txBody>
          <a:bodyPr rtlCol="0">
            <a:normAutofit/>
          </a:bodyPr>
          <a:lstStyle>
            <a:lvl1pPr>
              <a:defRPr sz="1050"/>
            </a:lvl1pPr>
          </a:lstStyle>
          <a:p>
            <a:pPr lvl="0"/>
            <a:endParaRPr lang="en-JM" noProof="0" dirty="0"/>
          </a:p>
        </p:txBody>
      </p:sp>
      <p:sp>
        <p:nvSpPr>
          <p:cNvPr id="8" name="Text Placeholder 5"/>
          <p:cNvSpPr>
            <a:spLocks noGrp="1"/>
          </p:cNvSpPr>
          <p:nvPr>
            <p:ph type="body" sz="quarter" idx="66"/>
          </p:nvPr>
        </p:nvSpPr>
        <p:spPr>
          <a:xfrm>
            <a:off x="5029200" y="1671813"/>
            <a:ext cx="3657600" cy="678480"/>
          </a:xfrm>
        </p:spPr>
        <p:txBody>
          <a:bodyPr>
            <a:normAutofit/>
          </a:bodyPr>
          <a:lstStyle>
            <a:lvl1pPr marL="0" indent="0">
              <a:buFontTx/>
              <a:buNone/>
              <a:defRPr sz="1050">
                <a:solidFill>
                  <a:schemeClr val="tx1">
                    <a:lumMod val="65000"/>
                    <a:lumOff val="35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9" name="Text Placeholder 8"/>
          <p:cNvSpPr>
            <a:spLocks noGrp="1"/>
          </p:cNvSpPr>
          <p:nvPr>
            <p:ph type="body" sz="quarter" idx="67"/>
          </p:nvPr>
        </p:nvSpPr>
        <p:spPr>
          <a:xfrm>
            <a:off x="5029200" y="1359694"/>
            <a:ext cx="3657600" cy="358775"/>
          </a:xfrm>
        </p:spPr>
        <p:txBody>
          <a:bodyPr>
            <a:noAutofit/>
          </a:bodyPr>
          <a:lstStyle>
            <a:lvl1pPr marL="0" indent="0">
              <a:buFontTx/>
              <a:buNone/>
              <a:defRPr sz="1050">
                <a:solidFill>
                  <a:srgbClr val="005A78"/>
                </a:solidFill>
                <a:latin typeface="Arial" charset="0"/>
                <a:ea typeface="Arial" charset="0"/>
                <a:cs typeface="Arial" charset="0"/>
              </a:defRPr>
            </a:lvl1pPr>
            <a:lvl2pPr marL="342900" indent="0">
              <a:buFontTx/>
              <a:buNone/>
              <a:defRPr sz="1050">
                <a:latin typeface="Franklin Gothic Medium" pitchFamily="34" charset="0"/>
              </a:defRPr>
            </a:lvl2pPr>
            <a:lvl3pPr marL="685800" indent="0">
              <a:buFontTx/>
              <a:buNone/>
              <a:defRPr sz="1050">
                <a:latin typeface="Franklin Gothic Medium" pitchFamily="34" charset="0"/>
              </a:defRPr>
            </a:lvl3pPr>
            <a:lvl4pPr marL="1028700" indent="0">
              <a:buFontTx/>
              <a:buNone/>
              <a:defRPr sz="1050">
                <a:latin typeface="Franklin Gothic Medium" pitchFamily="34" charset="0"/>
              </a:defRPr>
            </a:lvl4pPr>
            <a:lvl5pPr marL="1371600" indent="0">
              <a:buFontTx/>
              <a:buNone/>
              <a:defRPr sz="1050">
                <a:latin typeface="Franklin Gothic Medium" pitchFamily="34" charset="0"/>
              </a:defRPr>
            </a:lvl5pPr>
          </a:lstStyle>
          <a:p>
            <a:pPr lvl="0"/>
            <a:endParaRPr lang="en-JM" dirty="0"/>
          </a:p>
        </p:txBody>
      </p:sp>
      <p:sp>
        <p:nvSpPr>
          <p:cNvPr id="10"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1"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925484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3"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14" name="Picture Placeholder 3"/>
          <p:cNvSpPr>
            <a:spLocks noGrp="1"/>
          </p:cNvSpPr>
          <p:nvPr>
            <p:ph type="pic" sz="quarter" idx="63"/>
          </p:nvPr>
        </p:nvSpPr>
        <p:spPr>
          <a:xfrm>
            <a:off x="4419600" y="1352550"/>
            <a:ext cx="4267200" cy="2895600"/>
          </a:xfrm>
        </p:spPr>
        <p:txBody>
          <a:bodyPr rtlCol="0">
            <a:normAutofit/>
          </a:bodyPr>
          <a:lstStyle>
            <a:lvl1pPr>
              <a:defRPr sz="1050"/>
            </a:lvl1pPr>
          </a:lstStyle>
          <a:p>
            <a:pPr lvl="0"/>
            <a:endParaRPr lang="en-JM" noProof="0" dirty="0"/>
          </a:p>
        </p:txBody>
      </p:sp>
      <p:sp>
        <p:nvSpPr>
          <p:cNvPr id="16" name="Text Placeholder 5"/>
          <p:cNvSpPr>
            <a:spLocks noGrp="1"/>
          </p:cNvSpPr>
          <p:nvPr>
            <p:ph type="body" sz="quarter" idx="66"/>
          </p:nvPr>
        </p:nvSpPr>
        <p:spPr>
          <a:xfrm>
            <a:off x="457200" y="1671813"/>
            <a:ext cx="3657600" cy="678480"/>
          </a:xfrm>
        </p:spPr>
        <p:txBody>
          <a:bodyPr>
            <a:normAutofit/>
          </a:bodyPr>
          <a:lstStyle>
            <a:lvl1pPr marL="0" indent="0">
              <a:buFontTx/>
              <a:buNone/>
              <a:defRPr sz="1050">
                <a:solidFill>
                  <a:schemeClr val="tx1">
                    <a:lumMod val="65000"/>
                    <a:lumOff val="35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7" name="Text Placeholder 8"/>
          <p:cNvSpPr>
            <a:spLocks noGrp="1"/>
          </p:cNvSpPr>
          <p:nvPr>
            <p:ph type="body" sz="quarter" idx="67"/>
          </p:nvPr>
        </p:nvSpPr>
        <p:spPr>
          <a:xfrm>
            <a:off x="457200" y="1359694"/>
            <a:ext cx="3657600" cy="358775"/>
          </a:xfrm>
        </p:spPr>
        <p:txBody>
          <a:bodyPr>
            <a:noAutofit/>
          </a:bodyPr>
          <a:lstStyle>
            <a:lvl1pPr marL="0" indent="0">
              <a:buFontTx/>
              <a:buNone/>
              <a:defRPr sz="1050">
                <a:solidFill>
                  <a:srgbClr val="005A78"/>
                </a:solidFill>
                <a:latin typeface="Arial" charset="0"/>
                <a:ea typeface="Arial" charset="0"/>
                <a:cs typeface="Arial" charset="0"/>
              </a:defRPr>
            </a:lvl1pPr>
            <a:lvl2pPr marL="342900" indent="0">
              <a:buFontTx/>
              <a:buNone/>
              <a:defRPr sz="1050">
                <a:latin typeface="Franklin Gothic Medium" pitchFamily="34" charset="0"/>
              </a:defRPr>
            </a:lvl2pPr>
            <a:lvl3pPr marL="685800" indent="0">
              <a:buFontTx/>
              <a:buNone/>
              <a:defRPr sz="1050">
                <a:latin typeface="Franklin Gothic Medium" pitchFamily="34" charset="0"/>
              </a:defRPr>
            </a:lvl3pPr>
            <a:lvl4pPr marL="1028700" indent="0">
              <a:buFontTx/>
              <a:buNone/>
              <a:defRPr sz="1050">
                <a:latin typeface="Franklin Gothic Medium" pitchFamily="34" charset="0"/>
              </a:defRPr>
            </a:lvl4pPr>
            <a:lvl5pPr marL="1371600" indent="0">
              <a:buFontTx/>
              <a:buNone/>
              <a:defRPr sz="1050">
                <a:latin typeface="Franklin Gothic Medium" pitchFamily="34" charset="0"/>
              </a:defRPr>
            </a:lvl5pPr>
          </a:lstStyle>
          <a:p>
            <a:pPr lvl="0"/>
            <a:endParaRPr lang="en-JM" dirty="0"/>
          </a:p>
        </p:txBody>
      </p:sp>
    </p:spTree>
    <p:extLst>
      <p:ext uri="{BB962C8B-B14F-4D97-AF65-F5344CB8AC3E}">
        <p14:creationId xmlns:p14="http://schemas.microsoft.com/office/powerpoint/2010/main" val="637513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3"/>
          <p:cNvSpPr>
            <a:spLocks noGrp="1"/>
          </p:cNvSpPr>
          <p:nvPr>
            <p:ph type="body" sz="quarter" idx="60"/>
          </p:nvPr>
        </p:nvSpPr>
        <p:spPr>
          <a:xfrm>
            <a:off x="4038606" y="1711278"/>
            <a:ext cx="2919699" cy="304800"/>
          </a:xfrm>
        </p:spPr>
        <p:txBody>
          <a:bodyPr anchor="ctr">
            <a:noAutofit/>
          </a:bodyPr>
          <a:lstStyle>
            <a:lvl1pPr marL="0" indent="0" algn="l">
              <a:buFontTx/>
              <a:buNone/>
              <a:defRPr sz="1050">
                <a:ln>
                  <a:noFill/>
                </a:ln>
                <a:solidFill>
                  <a:schemeClr val="tx1"/>
                </a:solidFill>
                <a:latin typeface="Arial" charset="0"/>
                <a:ea typeface="Arial" charset="0"/>
                <a:cs typeface="Arial" charset="0"/>
              </a:defRPr>
            </a:lvl1pPr>
            <a:lvl2pPr marL="342900" indent="0">
              <a:buFontTx/>
              <a:buNone/>
              <a:defRPr sz="1050">
                <a:solidFill>
                  <a:schemeClr val="tx1">
                    <a:lumMod val="75000"/>
                    <a:lumOff val="25000"/>
                  </a:schemeClr>
                </a:solidFill>
                <a:latin typeface="Nexa Bold" pitchFamily="50" charset="0"/>
              </a:defRPr>
            </a:lvl2pPr>
            <a:lvl3pPr marL="685800" indent="0">
              <a:buFontTx/>
              <a:buNone/>
              <a:defRPr sz="900">
                <a:solidFill>
                  <a:schemeClr val="tx1">
                    <a:lumMod val="75000"/>
                    <a:lumOff val="25000"/>
                  </a:schemeClr>
                </a:solidFill>
                <a:latin typeface="Nexa Bold" pitchFamily="50" charset="0"/>
              </a:defRPr>
            </a:lvl3pPr>
            <a:lvl4pPr marL="1028700" indent="0">
              <a:buFontTx/>
              <a:buNone/>
              <a:defRPr sz="825">
                <a:solidFill>
                  <a:schemeClr val="tx1">
                    <a:lumMod val="75000"/>
                    <a:lumOff val="25000"/>
                  </a:schemeClr>
                </a:solidFill>
                <a:latin typeface="Nexa Bold" pitchFamily="50" charset="0"/>
              </a:defRPr>
            </a:lvl4pPr>
            <a:lvl5pPr marL="1371600" indent="0">
              <a:buFontTx/>
              <a:buNone/>
              <a:defRPr sz="825">
                <a:solidFill>
                  <a:schemeClr val="tx1">
                    <a:lumMod val="75000"/>
                    <a:lumOff val="25000"/>
                  </a:schemeClr>
                </a:solidFill>
                <a:latin typeface="Nexa Bold" pitchFamily="50" charset="0"/>
              </a:defRPr>
            </a:lvl5pPr>
          </a:lstStyle>
          <a:p>
            <a:pPr lvl="0"/>
            <a:endParaRPr lang="en-JM" dirty="0"/>
          </a:p>
        </p:txBody>
      </p:sp>
      <p:sp>
        <p:nvSpPr>
          <p:cNvPr id="12" name="Text Placeholder 7"/>
          <p:cNvSpPr>
            <a:spLocks noGrp="1"/>
          </p:cNvSpPr>
          <p:nvPr>
            <p:ph type="body" sz="quarter" idx="71"/>
          </p:nvPr>
        </p:nvSpPr>
        <p:spPr>
          <a:xfrm>
            <a:off x="4071420" y="2152650"/>
            <a:ext cx="4081981" cy="876300"/>
          </a:xfrm>
        </p:spPr>
        <p:txBody>
          <a:bodyPr>
            <a:noAutofit/>
          </a:bodyPr>
          <a:lstStyle>
            <a:lvl1pPr marL="0" indent="0" algn="l">
              <a:buFontTx/>
              <a:buNone/>
              <a:defRPr sz="1050">
                <a:solidFill>
                  <a:schemeClr val="tx1">
                    <a:lumMod val="65000"/>
                    <a:lumOff val="35000"/>
                  </a:schemeClr>
                </a:solidFill>
                <a:latin typeface="Arial" charset="0"/>
                <a:ea typeface="Arial" charset="0"/>
                <a:cs typeface="Arial" charset="0"/>
              </a:defRPr>
            </a:lvl1pPr>
            <a:lvl2pPr marL="342900" indent="0">
              <a:buFontTx/>
              <a:buNone/>
              <a:defRPr sz="900">
                <a:solidFill>
                  <a:schemeClr val="tx1">
                    <a:lumMod val="75000"/>
                    <a:lumOff val="25000"/>
                  </a:schemeClr>
                </a:solidFill>
              </a:defRPr>
            </a:lvl2pPr>
            <a:lvl3pPr marL="685800" indent="0">
              <a:buFontTx/>
              <a:buNone/>
              <a:defRPr sz="900">
                <a:solidFill>
                  <a:schemeClr val="tx1">
                    <a:lumMod val="75000"/>
                    <a:lumOff val="25000"/>
                  </a:schemeClr>
                </a:solidFill>
              </a:defRPr>
            </a:lvl3pPr>
            <a:lvl4pPr marL="1028700" indent="0">
              <a:buFontTx/>
              <a:buNone/>
              <a:defRPr sz="900">
                <a:solidFill>
                  <a:schemeClr val="tx1">
                    <a:lumMod val="75000"/>
                    <a:lumOff val="25000"/>
                  </a:schemeClr>
                </a:solidFill>
              </a:defRPr>
            </a:lvl4pPr>
            <a:lvl5pPr marL="1371600" indent="0">
              <a:buFontTx/>
              <a:buNone/>
              <a:defRPr sz="900">
                <a:solidFill>
                  <a:schemeClr val="tx1">
                    <a:lumMod val="75000"/>
                    <a:lumOff val="25000"/>
                  </a:schemeClr>
                </a:solidFill>
              </a:defRPr>
            </a:lvl5pPr>
          </a:lstStyle>
          <a:p>
            <a:pPr lvl="0"/>
            <a:endParaRPr lang="en-JM" dirty="0"/>
          </a:p>
        </p:txBody>
      </p:sp>
      <p:sp>
        <p:nvSpPr>
          <p:cNvPr id="10"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9" name="Picture Placeholder 28"/>
          <p:cNvSpPr>
            <a:spLocks noGrp="1"/>
          </p:cNvSpPr>
          <p:nvPr>
            <p:ph type="pic" sz="quarter" idx="50"/>
          </p:nvPr>
        </p:nvSpPr>
        <p:spPr>
          <a:xfrm>
            <a:off x="914401" y="1723272"/>
            <a:ext cx="2376347" cy="2377440"/>
          </a:xfrm>
          <a:prstGeom prst="ellipse">
            <a:avLst/>
          </a:prstGeom>
          <a:ln w="76200" cap="sq">
            <a:noFill/>
            <a:miter lim="800000"/>
          </a:ln>
          <a:effectLst>
            <a:innerShdw blurRad="114300">
              <a:schemeClr val="bg1">
                <a:lumMod val="50000"/>
              </a:schemeClr>
            </a:innerShdw>
          </a:effectLst>
        </p:spPr>
        <p:txBody>
          <a:bodyPr rtlCol="0">
            <a:normAutofit/>
          </a:bodyPr>
          <a:lstStyle>
            <a:lvl1pPr marL="0" indent="0" algn="ctr">
              <a:buFontTx/>
              <a:buNone/>
              <a:defRPr sz="1050">
                <a:solidFill>
                  <a:schemeClr val="tx1">
                    <a:lumMod val="50000"/>
                    <a:lumOff val="50000"/>
                  </a:schemeClr>
                </a:solidFill>
                <a:latin typeface="Arial" charset="0"/>
                <a:ea typeface="Arial" charset="0"/>
                <a:cs typeface="Arial" charset="0"/>
              </a:defRPr>
            </a:lvl1pPr>
          </a:lstStyle>
          <a:p>
            <a:pPr lvl="0"/>
            <a:endParaRPr lang="en-JM" noProof="0" dirty="0"/>
          </a:p>
        </p:txBody>
      </p:sp>
    </p:spTree>
    <p:extLst>
      <p:ext uri="{BB962C8B-B14F-4D97-AF65-F5344CB8AC3E}">
        <p14:creationId xmlns:p14="http://schemas.microsoft.com/office/powerpoint/2010/main" val="1186101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8" name="Straight Connector 7"/>
          <p:cNvCxnSpPr/>
          <p:nvPr userDrawn="1"/>
        </p:nvCxnSpPr>
        <p:spPr>
          <a:xfrm>
            <a:off x="4572000" y="1657351"/>
            <a:ext cx="0" cy="227766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5"/>
          </p:nvPr>
        </p:nvSpPr>
        <p:spPr>
          <a:xfrm>
            <a:off x="441325" y="1937539"/>
            <a:ext cx="2987675" cy="640565"/>
          </a:xfrm>
        </p:spPr>
        <p:txBody>
          <a:bodyPr>
            <a:normAutofit/>
          </a:bodyPr>
          <a:lstStyle>
            <a:lvl1pPr marL="0" indent="0">
              <a:buFontTx/>
              <a:buNone/>
              <a:defRPr sz="1050">
                <a:solidFill>
                  <a:schemeClr val="tx1">
                    <a:lumMod val="65000"/>
                    <a:lumOff val="35000"/>
                  </a:schemeClr>
                </a:solidFill>
                <a:latin typeface="Arial" charset="0"/>
                <a:ea typeface="Arial" charset="0"/>
                <a:cs typeface="Arial" charset="0"/>
              </a:defRPr>
            </a:lvl1pPr>
          </a:lstStyle>
          <a:p>
            <a:pPr lvl="0"/>
            <a:endParaRPr lang="en-JM" dirty="0"/>
          </a:p>
        </p:txBody>
      </p:sp>
      <p:sp>
        <p:nvSpPr>
          <p:cNvPr id="12" name="Text Placeholder 7"/>
          <p:cNvSpPr>
            <a:spLocks noGrp="1"/>
          </p:cNvSpPr>
          <p:nvPr>
            <p:ph type="body" sz="quarter" idx="16"/>
          </p:nvPr>
        </p:nvSpPr>
        <p:spPr>
          <a:xfrm>
            <a:off x="457201" y="1663701"/>
            <a:ext cx="2459037" cy="374650"/>
          </a:xfrm>
        </p:spPr>
        <p:txBody>
          <a:bodyPr>
            <a:noAutofit/>
          </a:bodyPr>
          <a:lstStyle>
            <a:lvl1pPr marL="0" indent="0">
              <a:buFontTx/>
              <a:buNone/>
              <a:defRPr sz="1050">
                <a:solidFill>
                  <a:srgbClr val="005A78"/>
                </a:solidFill>
                <a:latin typeface="Arial" charset="0"/>
                <a:ea typeface="Arial" charset="0"/>
                <a:cs typeface="Arial" charset="0"/>
              </a:defRPr>
            </a:lvl1pPr>
            <a:lvl2pPr marL="342900" indent="0">
              <a:buFontTx/>
              <a:buNone/>
              <a:defRPr sz="1050">
                <a:solidFill>
                  <a:srgbClr val="0070C0"/>
                </a:solidFill>
              </a:defRPr>
            </a:lvl2pPr>
            <a:lvl3pPr marL="685800" indent="0">
              <a:buFontTx/>
              <a:buNone/>
              <a:defRPr sz="1050">
                <a:solidFill>
                  <a:srgbClr val="0070C0"/>
                </a:solidFill>
              </a:defRPr>
            </a:lvl3pPr>
            <a:lvl4pPr marL="1028700" indent="0">
              <a:buFontTx/>
              <a:buNone/>
              <a:defRPr sz="1050">
                <a:solidFill>
                  <a:srgbClr val="0070C0"/>
                </a:solidFill>
              </a:defRPr>
            </a:lvl4pPr>
            <a:lvl5pPr marL="1371600" indent="0">
              <a:buFontTx/>
              <a:buNone/>
              <a:defRPr sz="1050">
                <a:solidFill>
                  <a:srgbClr val="0070C0"/>
                </a:solidFill>
              </a:defRPr>
            </a:lvl5pPr>
          </a:lstStyle>
          <a:p>
            <a:pPr lvl="0"/>
            <a:endParaRPr lang="en-JM" dirty="0"/>
          </a:p>
        </p:txBody>
      </p:sp>
      <p:sp>
        <p:nvSpPr>
          <p:cNvPr id="13" name="Text Placeholder 4"/>
          <p:cNvSpPr>
            <a:spLocks noGrp="1"/>
          </p:cNvSpPr>
          <p:nvPr>
            <p:ph type="body" sz="quarter" idx="17"/>
          </p:nvPr>
        </p:nvSpPr>
        <p:spPr>
          <a:xfrm>
            <a:off x="5257806" y="1931189"/>
            <a:ext cx="2987675" cy="640565"/>
          </a:xfrm>
        </p:spPr>
        <p:txBody>
          <a:bodyPr>
            <a:normAutofit/>
          </a:bodyPr>
          <a:lstStyle>
            <a:lvl1pPr marL="0" indent="0">
              <a:buFontTx/>
              <a:buNone/>
              <a:defRPr sz="1050">
                <a:solidFill>
                  <a:schemeClr val="tx1">
                    <a:lumMod val="65000"/>
                    <a:lumOff val="35000"/>
                  </a:schemeClr>
                </a:solidFill>
                <a:latin typeface="Arial" charset="0"/>
                <a:ea typeface="Arial" charset="0"/>
                <a:cs typeface="Arial" charset="0"/>
              </a:defRPr>
            </a:lvl1pPr>
          </a:lstStyle>
          <a:p>
            <a:pPr lvl="0"/>
            <a:endParaRPr lang="en-JM" dirty="0"/>
          </a:p>
        </p:txBody>
      </p:sp>
      <p:sp>
        <p:nvSpPr>
          <p:cNvPr id="14" name="Text Placeholder 7"/>
          <p:cNvSpPr>
            <a:spLocks noGrp="1"/>
          </p:cNvSpPr>
          <p:nvPr>
            <p:ph type="body" sz="quarter" idx="18"/>
          </p:nvPr>
        </p:nvSpPr>
        <p:spPr>
          <a:xfrm>
            <a:off x="5273681" y="1657350"/>
            <a:ext cx="2459037" cy="374650"/>
          </a:xfrm>
        </p:spPr>
        <p:txBody>
          <a:bodyPr>
            <a:noAutofit/>
          </a:bodyPr>
          <a:lstStyle>
            <a:lvl1pPr marL="0" indent="0">
              <a:buFontTx/>
              <a:buNone/>
              <a:defRPr sz="1050">
                <a:solidFill>
                  <a:srgbClr val="005A78"/>
                </a:solidFill>
                <a:latin typeface="Arial" charset="0"/>
                <a:ea typeface="Arial" charset="0"/>
                <a:cs typeface="Arial" charset="0"/>
              </a:defRPr>
            </a:lvl1pPr>
            <a:lvl2pPr marL="342900" indent="0">
              <a:buFontTx/>
              <a:buNone/>
              <a:defRPr sz="1050">
                <a:solidFill>
                  <a:srgbClr val="0070C0"/>
                </a:solidFill>
              </a:defRPr>
            </a:lvl2pPr>
            <a:lvl3pPr marL="685800" indent="0">
              <a:buFontTx/>
              <a:buNone/>
              <a:defRPr sz="1050">
                <a:solidFill>
                  <a:srgbClr val="0070C0"/>
                </a:solidFill>
              </a:defRPr>
            </a:lvl3pPr>
            <a:lvl4pPr marL="1028700" indent="0">
              <a:buFontTx/>
              <a:buNone/>
              <a:defRPr sz="1050">
                <a:solidFill>
                  <a:srgbClr val="0070C0"/>
                </a:solidFill>
              </a:defRPr>
            </a:lvl4pPr>
            <a:lvl5pPr marL="1371600" indent="0">
              <a:buFontTx/>
              <a:buNone/>
              <a:defRPr sz="1050">
                <a:solidFill>
                  <a:srgbClr val="0070C0"/>
                </a:solidFill>
              </a:defRPr>
            </a:lvl5pPr>
          </a:lstStyle>
          <a:p>
            <a:pPr lvl="0"/>
            <a:endParaRPr lang="en-JM" dirty="0"/>
          </a:p>
        </p:txBody>
      </p:sp>
      <p:sp>
        <p:nvSpPr>
          <p:cNvPr id="9"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560902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ext Placeholder 5"/>
          <p:cNvSpPr>
            <a:spLocks noGrp="1"/>
          </p:cNvSpPr>
          <p:nvPr>
            <p:ph type="body" sz="quarter" idx="68"/>
          </p:nvPr>
        </p:nvSpPr>
        <p:spPr>
          <a:xfrm>
            <a:off x="608012"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32" name="Text Placeholder 5"/>
          <p:cNvSpPr>
            <a:spLocks noGrp="1"/>
          </p:cNvSpPr>
          <p:nvPr>
            <p:ph type="body" sz="quarter" idx="69"/>
          </p:nvPr>
        </p:nvSpPr>
        <p:spPr>
          <a:xfrm>
            <a:off x="2652569"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12" name="Text Placeholder 11"/>
          <p:cNvSpPr>
            <a:spLocks noGrp="1"/>
          </p:cNvSpPr>
          <p:nvPr>
            <p:ph type="body" sz="quarter" idx="70"/>
          </p:nvPr>
        </p:nvSpPr>
        <p:spPr>
          <a:xfrm>
            <a:off x="608014" y="3186112"/>
            <a:ext cx="1830387" cy="300038"/>
          </a:xfrm>
        </p:spPr>
        <p:txBody>
          <a:bodyPr>
            <a:noAutofit/>
          </a:bodyPr>
          <a:lstStyle>
            <a:lvl1pPr marL="0" indent="0" algn="ctr">
              <a:buFontTx/>
              <a:buNone/>
              <a:defRPr sz="900" b="1">
                <a:solidFill>
                  <a:srgbClr val="005A78"/>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14" name="Text Placeholder 13"/>
          <p:cNvSpPr>
            <a:spLocks noGrp="1"/>
          </p:cNvSpPr>
          <p:nvPr>
            <p:ph type="body" sz="quarter" idx="71"/>
          </p:nvPr>
        </p:nvSpPr>
        <p:spPr>
          <a:xfrm>
            <a:off x="608011" y="3365500"/>
            <a:ext cx="1830389" cy="234950"/>
          </a:xfrm>
        </p:spPr>
        <p:txBody>
          <a:bodyPr>
            <a:noAutofit/>
          </a:bodyPr>
          <a:lstStyle>
            <a:lvl1pPr marL="0" indent="0" algn="ctr">
              <a:buFontTx/>
              <a:buNone/>
              <a:defRPr sz="750">
                <a:solidFill>
                  <a:schemeClr val="tx1">
                    <a:lumMod val="65000"/>
                    <a:lumOff val="35000"/>
                  </a:schemeClr>
                </a:solidFill>
                <a:latin typeface="Arial" charset="0"/>
                <a:ea typeface="Arial" charset="0"/>
                <a:cs typeface="Arial" charset="0"/>
              </a:defRPr>
            </a:lvl1pPr>
          </a:lstStyle>
          <a:p>
            <a:pPr lvl="0"/>
            <a:endParaRPr lang="en-JM" dirty="0"/>
          </a:p>
        </p:txBody>
      </p:sp>
      <p:sp>
        <p:nvSpPr>
          <p:cNvPr id="35" name="Text Placeholder 11"/>
          <p:cNvSpPr>
            <a:spLocks noGrp="1"/>
          </p:cNvSpPr>
          <p:nvPr>
            <p:ph type="body" sz="quarter" idx="72"/>
          </p:nvPr>
        </p:nvSpPr>
        <p:spPr>
          <a:xfrm>
            <a:off x="2665414" y="3181350"/>
            <a:ext cx="1830387" cy="300038"/>
          </a:xfrm>
        </p:spPr>
        <p:txBody>
          <a:bodyPr>
            <a:noAutofit/>
          </a:bodyPr>
          <a:lstStyle>
            <a:lvl1pPr marL="0" indent="0" algn="ctr">
              <a:buFontTx/>
              <a:buNone/>
              <a:defRPr sz="900" b="1">
                <a:solidFill>
                  <a:srgbClr val="005A78"/>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36" name="Text Placeholder 13"/>
          <p:cNvSpPr>
            <a:spLocks noGrp="1"/>
          </p:cNvSpPr>
          <p:nvPr>
            <p:ph type="body" sz="quarter" idx="73"/>
          </p:nvPr>
        </p:nvSpPr>
        <p:spPr>
          <a:xfrm>
            <a:off x="2665411" y="3360739"/>
            <a:ext cx="1830388" cy="239711"/>
          </a:xfrm>
        </p:spPr>
        <p:txBody>
          <a:bodyPr>
            <a:noAutofit/>
          </a:bodyPr>
          <a:lstStyle>
            <a:lvl1pPr marL="0" indent="0" algn="ctr">
              <a:buFontTx/>
              <a:buNone/>
              <a:defRPr sz="750">
                <a:solidFill>
                  <a:schemeClr val="tx1">
                    <a:lumMod val="65000"/>
                    <a:lumOff val="35000"/>
                  </a:schemeClr>
                </a:solidFill>
                <a:latin typeface="Arial" charset="0"/>
                <a:ea typeface="Arial" charset="0"/>
                <a:cs typeface="Arial" charset="0"/>
              </a:defRPr>
            </a:lvl1pPr>
          </a:lstStyle>
          <a:p>
            <a:pPr lvl="0"/>
            <a:endParaRPr lang="en-JM" dirty="0"/>
          </a:p>
        </p:txBody>
      </p:sp>
      <p:sp>
        <p:nvSpPr>
          <p:cNvPr id="38" name="Text Placeholder 5"/>
          <p:cNvSpPr>
            <a:spLocks noGrp="1"/>
          </p:cNvSpPr>
          <p:nvPr>
            <p:ph type="body" sz="quarter" idx="74"/>
          </p:nvPr>
        </p:nvSpPr>
        <p:spPr>
          <a:xfrm>
            <a:off x="4648200"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39" name="Text Placeholder 11"/>
          <p:cNvSpPr>
            <a:spLocks noGrp="1"/>
          </p:cNvSpPr>
          <p:nvPr>
            <p:ph type="body" sz="quarter" idx="75"/>
          </p:nvPr>
        </p:nvSpPr>
        <p:spPr>
          <a:xfrm>
            <a:off x="4661045" y="3181350"/>
            <a:ext cx="1830387" cy="300038"/>
          </a:xfrm>
        </p:spPr>
        <p:txBody>
          <a:bodyPr>
            <a:noAutofit/>
          </a:bodyPr>
          <a:lstStyle>
            <a:lvl1pPr marL="0" indent="0" algn="ctr">
              <a:buFontTx/>
              <a:buNone/>
              <a:defRPr sz="900" b="1">
                <a:solidFill>
                  <a:srgbClr val="005A78"/>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40" name="Text Placeholder 13"/>
          <p:cNvSpPr>
            <a:spLocks noGrp="1"/>
          </p:cNvSpPr>
          <p:nvPr>
            <p:ph type="body" sz="quarter" idx="76"/>
          </p:nvPr>
        </p:nvSpPr>
        <p:spPr>
          <a:xfrm>
            <a:off x="4661042" y="3360739"/>
            <a:ext cx="1830388" cy="239711"/>
          </a:xfrm>
        </p:spPr>
        <p:txBody>
          <a:bodyPr>
            <a:noAutofit/>
          </a:bodyPr>
          <a:lstStyle>
            <a:lvl1pPr marL="0" indent="0" algn="ctr">
              <a:buFontTx/>
              <a:buNone/>
              <a:defRPr sz="750">
                <a:solidFill>
                  <a:schemeClr val="tx1">
                    <a:lumMod val="65000"/>
                    <a:lumOff val="35000"/>
                  </a:schemeClr>
                </a:solidFill>
                <a:latin typeface="Arial" charset="0"/>
                <a:ea typeface="Arial" charset="0"/>
                <a:cs typeface="Arial" charset="0"/>
              </a:defRPr>
            </a:lvl1pPr>
          </a:lstStyle>
          <a:p>
            <a:pPr lvl="0"/>
            <a:endParaRPr lang="en-JM" dirty="0"/>
          </a:p>
        </p:txBody>
      </p:sp>
      <p:sp>
        <p:nvSpPr>
          <p:cNvPr id="41" name="Text Placeholder 5"/>
          <p:cNvSpPr>
            <a:spLocks noGrp="1"/>
          </p:cNvSpPr>
          <p:nvPr>
            <p:ph type="body" sz="quarter" idx="77"/>
          </p:nvPr>
        </p:nvSpPr>
        <p:spPr>
          <a:xfrm>
            <a:off x="6767370"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42" name="Text Placeholder 11"/>
          <p:cNvSpPr>
            <a:spLocks noGrp="1"/>
          </p:cNvSpPr>
          <p:nvPr>
            <p:ph type="body" sz="quarter" idx="78"/>
          </p:nvPr>
        </p:nvSpPr>
        <p:spPr>
          <a:xfrm>
            <a:off x="6780215" y="3181350"/>
            <a:ext cx="1830387" cy="300038"/>
          </a:xfrm>
        </p:spPr>
        <p:txBody>
          <a:bodyPr>
            <a:noAutofit/>
          </a:bodyPr>
          <a:lstStyle>
            <a:lvl1pPr marL="0" indent="0" algn="ctr">
              <a:buFontTx/>
              <a:buNone/>
              <a:defRPr sz="900" b="1">
                <a:solidFill>
                  <a:srgbClr val="005A78"/>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43" name="Text Placeholder 13"/>
          <p:cNvSpPr>
            <a:spLocks noGrp="1"/>
          </p:cNvSpPr>
          <p:nvPr>
            <p:ph type="body" sz="quarter" idx="79"/>
          </p:nvPr>
        </p:nvSpPr>
        <p:spPr>
          <a:xfrm>
            <a:off x="6780212" y="3360739"/>
            <a:ext cx="1830388" cy="239711"/>
          </a:xfrm>
        </p:spPr>
        <p:txBody>
          <a:bodyPr>
            <a:noAutofit/>
          </a:bodyPr>
          <a:lstStyle>
            <a:lvl1pPr marL="0" indent="0" algn="ctr">
              <a:buFontTx/>
              <a:buNone/>
              <a:defRPr sz="750">
                <a:solidFill>
                  <a:schemeClr val="tx1">
                    <a:lumMod val="65000"/>
                    <a:lumOff val="35000"/>
                  </a:schemeClr>
                </a:solidFill>
                <a:latin typeface="Arial" charset="0"/>
                <a:ea typeface="Arial" charset="0"/>
                <a:cs typeface="Arial" charset="0"/>
              </a:defRPr>
            </a:lvl1pPr>
          </a:lstStyle>
          <a:p>
            <a:pPr lvl="0"/>
            <a:endParaRPr lang="en-JM" dirty="0"/>
          </a:p>
        </p:txBody>
      </p:sp>
      <p:sp>
        <p:nvSpPr>
          <p:cNvPr id="28"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29"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20" name="Picture Placeholder 21"/>
          <p:cNvSpPr>
            <a:spLocks noGrp="1"/>
          </p:cNvSpPr>
          <p:nvPr>
            <p:ph type="pic" sz="quarter" idx="15"/>
          </p:nvPr>
        </p:nvSpPr>
        <p:spPr>
          <a:xfrm>
            <a:off x="745316" y="1447038"/>
            <a:ext cx="1583999" cy="1581912"/>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21" name="Picture Placeholder 21"/>
          <p:cNvSpPr>
            <a:spLocks noGrp="1" noChangeAspect="1"/>
          </p:cNvSpPr>
          <p:nvPr>
            <p:ph type="pic" sz="quarter" idx="65"/>
          </p:nvPr>
        </p:nvSpPr>
        <p:spPr>
          <a:xfrm>
            <a:off x="2763603" y="1463157"/>
            <a:ext cx="1583999" cy="1546307"/>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22" name="Picture Placeholder 21"/>
          <p:cNvSpPr>
            <a:spLocks noGrp="1" noChangeAspect="1"/>
          </p:cNvSpPr>
          <p:nvPr>
            <p:ph type="pic" sz="quarter" idx="66"/>
          </p:nvPr>
        </p:nvSpPr>
        <p:spPr>
          <a:xfrm>
            <a:off x="4796401" y="1482643"/>
            <a:ext cx="1583999" cy="1546307"/>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25" name="Picture Placeholder 21"/>
          <p:cNvSpPr>
            <a:spLocks noGrp="1" noChangeAspect="1"/>
          </p:cNvSpPr>
          <p:nvPr>
            <p:ph type="pic" sz="quarter" idx="67"/>
          </p:nvPr>
        </p:nvSpPr>
        <p:spPr>
          <a:xfrm>
            <a:off x="6853801" y="1482643"/>
            <a:ext cx="1583999" cy="1546307"/>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Tree>
    <p:extLst>
      <p:ext uri="{BB962C8B-B14F-4D97-AF65-F5344CB8AC3E}">
        <p14:creationId xmlns:p14="http://schemas.microsoft.com/office/powerpoint/2010/main" val="807254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normAutofit/>
          </a:bodyPr>
          <a:lstStyle>
            <a:lvl1pPr algn="l">
              <a:defRPr sz="2400" b="1" cap="none"/>
            </a:lvl1pPr>
          </a:lstStyle>
          <a:p>
            <a:r>
              <a:rPr lang="en-US" dirty="0"/>
              <a:t>CLICK TO EDIT MASTER TITLE</a:t>
            </a:r>
            <a:endParaRPr lang="en-JM"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59383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nvPr>
        </p:nvSpPr>
        <p:spPr>
          <a:xfrm>
            <a:off x="468351" y="1314450"/>
            <a:ext cx="8229600" cy="3086100"/>
          </a:xfrm>
        </p:spPr>
        <p:txBody>
          <a:bodyPr>
            <a:normAutofit/>
          </a:bodyPr>
          <a:lstStyle>
            <a:lvl1pPr marL="257175" indent="-257175">
              <a:buFont typeface="Courier New" pitchFamily="49" charset="0"/>
              <a:buChar char="o"/>
              <a:defRPr sz="1050" b="0" i="0">
                <a:solidFill>
                  <a:schemeClr val="tx1">
                    <a:lumMod val="75000"/>
                    <a:lumOff val="25000"/>
                  </a:schemeClr>
                </a:solidFill>
                <a:latin typeface="Arial" charset="0"/>
              </a:defRPr>
            </a:lvl1pPr>
            <a:lvl2pPr marL="557213" indent="-214313">
              <a:buFont typeface="Sketch Rockwell" pitchFamily="2" charset="0"/>
              <a:buChar char="o"/>
              <a:defRPr>
                <a:solidFill>
                  <a:schemeClr val="tx1">
                    <a:lumMod val="65000"/>
                    <a:lumOff val="35000"/>
                  </a:schemeClr>
                </a:solidFill>
                <a:latin typeface="Futura LT Book" pitchFamily="2" charset="0"/>
              </a:defRPr>
            </a:lvl2pPr>
            <a:lvl3pPr marL="857250" indent="-171450">
              <a:buFont typeface="Sketch Rockwell" pitchFamily="2" charset="0"/>
              <a:buChar char="o"/>
              <a:defRPr>
                <a:solidFill>
                  <a:schemeClr val="tx1">
                    <a:lumMod val="65000"/>
                    <a:lumOff val="35000"/>
                  </a:schemeClr>
                </a:solidFill>
                <a:latin typeface="Futura LT Book" pitchFamily="2" charset="0"/>
              </a:defRPr>
            </a:lvl3pPr>
            <a:lvl4pPr marL="1200150" indent="-171450">
              <a:buFont typeface="Sketch Rockwell" pitchFamily="2" charset="0"/>
              <a:buChar char="o"/>
              <a:defRPr>
                <a:solidFill>
                  <a:schemeClr val="tx1">
                    <a:lumMod val="65000"/>
                    <a:lumOff val="35000"/>
                  </a:schemeClr>
                </a:solidFill>
                <a:latin typeface="Futura LT Book" pitchFamily="2" charset="0"/>
              </a:defRPr>
            </a:lvl4pPr>
            <a:lvl5pPr marL="1543050" indent="-171450">
              <a:buFont typeface="Sketch Rockwell" pitchFamily="2" charset="0"/>
              <a:buChar char="o"/>
              <a:defRPr>
                <a:solidFill>
                  <a:schemeClr val="tx1">
                    <a:lumMod val="65000"/>
                    <a:lumOff val="35000"/>
                  </a:schemeClr>
                </a:solidFill>
                <a:latin typeface="Futura LT Book" pitchFamily="2" charset="0"/>
              </a:defRPr>
            </a:lvl5pPr>
          </a:lstStyle>
          <a:p>
            <a:pPr lvl="0"/>
            <a:endParaRPr lang="en-JM" dirty="0"/>
          </a:p>
        </p:txBody>
      </p:sp>
      <p:sp>
        <p:nvSpPr>
          <p:cNvPr id="5"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8"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224611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21594"/>
            <a:ext cx="4038600" cy="2926556"/>
          </a:xfrm>
        </p:spPr>
        <p:txBody>
          <a:bodyPr>
            <a:normAutofit/>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4" name="Content Placeholder 3"/>
          <p:cNvSpPr>
            <a:spLocks noGrp="1"/>
          </p:cNvSpPr>
          <p:nvPr>
            <p:ph sz="half" idx="2"/>
          </p:nvPr>
        </p:nvSpPr>
        <p:spPr>
          <a:xfrm>
            <a:off x="4648200" y="1321594"/>
            <a:ext cx="4038600" cy="2926556"/>
          </a:xfrm>
        </p:spPr>
        <p:txBody>
          <a:bodyPr>
            <a:normAutofit/>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6"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8"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056761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6"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820926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11"/>
          <p:cNvSpPr>
            <a:spLocks noGrp="1"/>
          </p:cNvSpPr>
          <p:nvPr>
            <p:ph type="pic" sz="quarter" idx="14"/>
          </p:nvPr>
        </p:nvSpPr>
        <p:spPr>
          <a:xfrm>
            <a:off x="0" y="0"/>
            <a:ext cx="9144000" cy="5143500"/>
          </a:xfrm>
        </p:spPr>
        <p:txBody>
          <a:bodyPr rtlCol="0">
            <a:normAutofit/>
          </a:bodyPr>
          <a:lstStyle/>
          <a:p>
            <a:pPr lvl="0"/>
            <a:endParaRPr lang="en-US" noProof="0"/>
          </a:p>
        </p:txBody>
      </p:sp>
    </p:spTree>
    <p:extLst>
      <p:ext uri="{BB962C8B-B14F-4D97-AF65-F5344CB8AC3E}">
        <p14:creationId xmlns:p14="http://schemas.microsoft.com/office/powerpoint/2010/main" val="929544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8"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accent5"/>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7" name="Text Placeholder 2"/>
          <p:cNvSpPr>
            <a:spLocks noGrp="1"/>
          </p:cNvSpPr>
          <p:nvPr>
            <p:ph idx="1"/>
          </p:nvPr>
        </p:nvSpPr>
        <p:spPr bwMode="auto">
          <a:xfrm>
            <a:off x="457200" y="1283494"/>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endParaRPr lang="en-JM" altLang="en-US" noProof="0" dirty="0"/>
          </a:p>
        </p:txBody>
      </p:sp>
      <p:sp>
        <p:nvSpPr>
          <p:cNvPr id="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2097391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457200" y="1352551"/>
            <a:ext cx="2671762" cy="3006727"/>
          </a:xfrm>
        </p:spPr>
        <p:txBody>
          <a:bodyPr rtlCol="0">
            <a:normAutofit/>
          </a:bodyPr>
          <a:lstStyle>
            <a:lvl1pPr marL="0" indent="0">
              <a:buFontTx/>
              <a:buNone/>
              <a:defRPr sz="900">
                <a:solidFill>
                  <a:srgbClr val="17375E"/>
                </a:solidFill>
              </a:defRPr>
            </a:lvl1pPr>
          </a:lstStyle>
          <a:p>
            <a:pPr lvl="0"/>
            <a:endParaRPr lang="en-JM" noProof="0"/>
          </a:p>
        </p:txBody>
      </p:sp>
      <p:sp>
        <p:nvSpPr>
          <p:cNvPr id="9" name="Text Placeholder 26"/>
          <p:cNvSpPr>
            <a:spLocks noGrp="1"/>
          </p:cNvSpPr>
          <p:nvPr>
            <p:ph type="body" sz="quarter" idx="15"/>
          </p:nvPr>
        </p:nvSpPr>
        <p:spPr>
          <a:xfrm>
            <a:off x="3733800" y="1817688"/>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0" name="Text Placeholder 26"/>
          <p:cNvSpPr>
            <a:spLocks noGrp="1"/>
          </p:cNvSpPr>
          <p:nvPr>
            <p:ph type="body" sz="quarter" idx="16"/>
          </p:nvPr>
        </p:nvSpPr>
        <p:spPr>
          <a:xfrm>
            <a:off x="6407150" y="1809750"/>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1" name="Text Placeholder 26"/>
          <p:cNvSpPr>
            <a:spLocks noGrp="1"/>
          </p:cNvSpPr>
          <p:nvPr>
            <p:ph type="body" sz="quarter" idx="17"/>
          </p:nvPr>
        </p:nvSpPr>
        <p:spPr>
          <a:xfrm>
            <a:off x="3736975" y="3405328"/>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2" name="Text Placeholder 26"/>
          <p:cNvSpPr>
            <a:spLocks noGrp="1"/>
          </p:cNvSpPr>
          <p:nvPr>
            <p:ph type="body" sz="quarter" idx="18"/>
          </p:nvPr>
        </p:nvSpPr>
        <p:spPr>
          <a:xfrm>
            <a:off x="6410325" y="3397390"/>
            <a:ext cx="2127250" cy="830262"/>
          </a:xfrm>
        </p:spPr>
        <p:txBody>
          <a:bodyPr>
            <a:noAutofit/>
          </a:bodyPr>
          <a:lstStyle>
            <a:lvl1pPr marL="0" indent="0">
              <a:buFontTx/>
              <a:buNone/>
              <a:defRPr sz="975">
                <a:solidFill>
                  <a:schemeClr val="tx1">
                    <a:lumMod val="50000"/>
                    <a:lumOff val="50000"/>
                  </a:schemeClr>
                </a:solidFill>
              </a:defRPr>
            </a:lvl1pPr>
            <a:lvl2pPr marL="342900" indent="0">
              <a:buFontTx/>
              <a:buNone/>
              <a:defRPr sz="900"/>
            </a:lvl2pPr>
            <a:lvl3pPr marL="685800" indent="0">
              <a:buFontTx/>
              <a:buNone/>
              <a:defRPr sz="900"/>
            </a:lvl3pPr>
            <a:lvl4pPr marL="1028700" indent="0">
              <a:buFontTx/>
              <a:buNone/>
              <a:defRPr sz="900"/>
            </a:lvl4pPr>
            <a:lvl5pPr marL="1371600" indent="0">
              <a:buFontTx/>
              <a:buNone/>
              <a:defRPr sz="900"/>
            </a:lvl5pPr>
          </a:lstStyle>
          <a:p>
            <a:pPr lvl="0"/>
            <a:endParaRPr lang="en-JM" dirty="0"/>
          </a:p>
        </p:txBody>
      </p:sp>
      <p:sp>
        <p:nvSpPr>
          <p:cNvPr id="13" name="Text Placeholder 32"/>
          <p:cNvSpPr>
            <a:spLocks noGrp="1"/>
          </p:cNvSpPr>
          <p:nvPr>
            <p:ph type="body" sz="quarter" idx="19"/>
          </p:nvPr>
        </p:nvSpPr>
        <p:spPr>
          <a:xfrm>
            <a:off x="3741969" y="1517509"/>
            <a:ext cx="1600200" cy="308115"/>
          </a:xfrm>
        </p:spPr>
        <p:txBody>
          <a:bodyPr>
            <a:normAutofit/>
          </a:bodyPr>
          <a:lstStyle>
            <a:lvl1pPr marL="0" indent="0">
              <a:buFontTx/>
              <a:buNone/>
              <a:defRPr sz="1050" b="0" i="0">
                <a:solidFill>
                  <a:schemeClr val="bg1"/>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4" name="Text Placeholder 32"/>
          <p:cNvSpPr>
            <a:spLocks noGrp="1"/>
          </p:cNvSpPr>
          <p:nvPr>
            <p:ph type="body" sz="quarter" idx="20"/>
          </p:nvPr>
        </p:nvSpPr>
        <p:spPr>
          <a:xfrm>
            <a:off x="6407150" y="1517509"/>
            <a:ext cx="1600200" cy="308115"/>
          </a:xfrm>
        </p:spPr>
        <p:txBody>
          <a:bodyPr>
            <a:normAutofit/>
          </a:bodyPr>
          <a:lstStyle>
            <a:lvl1pPr marL="0" indent="0">
              <a:buFontTx/>
              <a:buNone/>
              <a:defRPr sz="1050" b="0" i="0">
                <a:solidFill>
                  <a:schemeClr val="bg1"/>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5" name="Text Placeholder 32"/>
          <p:cNvSpPr>
            <a:spLocks noGrp="1"/>
          </p:cNvSpPr>
          <p:nvPr>
            <p:ph type="body" sz="quarter" idx="21"/>
          </p:nvPr>
        </p:nvSpPr>
        <p:spPr>
          <a:xfrm>
            <a:off x="3736975" y="3101836"/>
            <a:ext cx="1600200" cy="308115"/>
          </a:xfrm>
        </p:spPr>
        <p:txBody>
          <a:bodyPr>
            <a:normAutofit/>
          </a:bodyPr>
          <a:lstStyle>
            <a:lvl1pPr marL="0" indent="0">
              <a:buFontTx/>
              <a:buNone/>
              <a:defRPr sz="1050" b="0" i="0">
                <a:solidFill>
                  <a:schemeClr val="bg1"/>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6" name="Text Placeholder 32"/>
          <p:cNvSpPr>
            <a:spLocks noGrp="1"/>
          </p:cNvSpPr>
          <p:nvPr>
            <p:ph type="body" sz="quarter" idx="22"/>
          </p:nvPr>
        </p:nvSpPr>
        <p:spPr>
          <a:xfrm>
            <a:off x="6407150" y="3101836"/>
            <a:ext cx="1600200" cy="308115"/>
          </a:xfrm>
        </p:spPr>
        <p:txBody>
          <a:bodyPr>
            <a:normAutofit/>
          </a:bodyPr>
          <a:lstStyle>
            <a:lvl1pPr marL="0" indent="0">
              <a:buFontTx/>
              <a:buNone/>
              <a:defRPr sz="1050" b="0" i="0">
                <a:solidFill>
                  <a:schemeClr val="bg1"/>
                </a:solidFill>
                <a:latin typeface="Arial" charset="0"/>
                <a:ea typeface="Arial Regular" charset="0"/>
                <a:cs typeface="Franklin Gothic Demi Cond"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9"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accent5"/>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20"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852507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609600" y="2057400"/>
            <a:ext cx="2362200" cy="2266950"/>
          </a:xfrm>
        </p:spPr>
        <p:txBody>
          <a:bodyPr>
            <a:normAutofit/>
          </a:bodyPr>
          <a:lstStyle>
            <a:lvl1pPr algn="l">
              <a:buNone/>
              <a:defRPr sz="975" b="0" i="0">
                <a:solidFill>
                  <a:schemeClr val="tx1">
                    <a:lumMod val="65000"/>
                    <a:lumOff val="35000"/>
                  </a:schemeClr>
                </a:solidFill>
                <a:latin typeface="Arial" charset="0"/>
                <a:cs typeface="Arial" charset="0"/>
              </a:defRPr>
            </a:lvl1pPr>
          </a:lstStyle>
          <a:p>
            <a:pPr lvl="0"/>
            <a:endParaRPr lang="en-JM" dirty="0"/>
          </a:p>
        </p:txBody>
      </p:sp>
      <p:sp>
        <p:nvSpPr>
          <p:cNvPr id="8" name="Content Placeholder 38"/>
          <p:cNvSpPr>
            <a:spLocks noGrp="1"/>
          </p:cNvSpPr>
          <p:nvPr>
            <p:ph sz="quarter" idx="39"/>
          </p:nvPr>
        </p:nvSpPr>
        <p:spPr>
          <a:xfrm>
            <a:off x="609600" y="1581150"/>
            <a:ext cx="1984248" cy="347472"/>
          </a:xfrm>
          <a:prstGeom prst="rect">
            <a:avLst/>
          </a:prstGeom>
          <a:noFill/>
          <a:ln>
            <a:noFill/>
          </a:ln>
        </p:spPr>
        <p:txBody>
          <a:bodyPr anchor="ctr">
            <a:noAutofit/>
          </a:bodyPr>
          <a:lstStyle>
            <a:lvl1pPr algn="l">
              <a:buNone/>
              <a:defRPr sz="975" b="1" i="0">
                <a:solidFill>
                  <a:schemeClr val="bg1"/>
                </a:solidFill>
                <a:latin typeface="Arial" charset="0"/>
                <a:ea typeface="Arial" charset="0"/>
                <a:cs typeface="Arial" charset="0"/>
              </a:defRPr>
            </a:lvl1pPr>
          </a:lstStyle>
          <a:p>
            <a:pPr lvl="0"/>
            <a:endParaRPr lang="en-JM" dirty="0"/>
          </a:p>
        </p:txBody>
      </p:sp>
      <p:sp>
        <p:nvSpPr>
          <p:cNvPr id="9" name="Content Placeholder 13"/>
          <p:cNvSpPr>
            <a:spLocks noGrp="1"/>
          </p:cNvSpPr>
          <p:nvPr>
            <p:ph sz="quarter" idx="42"/>
          </p:nvPr>
        </p:nvSpPr>
        <p:spPr>
          <a:xfrm>
            <a:off x="3429000" y="2057400"/>
            <a:ext cx="2362200" cy="2266950"/>
          </a:xfrm>
        </p:spPr>
        <p:txBody>
          <a:bodyPr>
            <a:normAutofit/>
          </a:bodyPr>
          <a:lstStyle>
            <a:lvl1pPr algn="l">
              <a:buNone/>
              <a:defRPr sz="975" b="0" i="0">
                <a:solidFill>
                  <a:schemeClr val="tx1">
                    <a:lumMod val="65000"/>
                    <a:lumOff val="35000"/>
                  </a:schemeClr>
                </a:solidFill>
                <a:latin typeface="Arial" charset="0"/>
                <a:cs typeface="Arial" charset="0"/>
              </a:defRPr>
            </a:lvl1pPr>
          </a:lstStyle>
          <a:p>
            <a:pPr lvl="0"/>
            <a:endParaRPr lang="en-JM" dirty="0"/>
          </a:p>
        </p:txBody>
      </p:sp>
      <p:sp>
        <p:nvSpPr>
          <p:cNvPr id="10" name="Content Placeholder 13"/>
          <p:cNvSpPr>
            <a:spLocks noGrp="1"/>
          </p:cNvSpPr>
          <p:nvPr>
            <p:ph sz="quarter" idx="43"/>
          </p:nvPr>
        </p:nvSpPr>
        <p:spPr>
          <a:xfrm>
            <a:off x="6324600" y="2057400"/>
            <a:ext cx="2362200" cy="2266950"/>
          </a:xfrm>
        </p:spPr>
        <p:txBody>
          <a:bodyPr>
            <a:normAutofit/>
          </a:bodyPr>
          <a:lstStyle>
            <a:lvl1pPr algn="l">
              <a:buNone/>
              <a:defRPr sz="975" b="0" i="0">
                <a:solidFill>
                  <a:schemeClr val="tx1">
                    <a:lumMod val="65000"/>
                    <a:lumOff val="35000"/>
                  </a:schemeClr>
                </a:solidFill>
                <a:latin typeface="Arial" charset="0"/>
                <a:cs typeface="Arial" charset="0"/>
              </a:defRPr>
            </a:lvl1pPr>
          </a:lstStyle>
          <a:p>
            <a:pPr lvl="0"/>
            <a:endParaRPr lang="en-JM" dirty="0"/>
          </a:p>
        </p:txBody>
      </p:sp>
      <p:sp>
        <p:nvSpPr>
          <p:cNvPr id="11" name="Content Placeholder 38"/>
          <p:cNvSpPr>
            <a:spLocks noGrp="1"/>
          </p:cNvSpPr>
          <p:nvPr>
            <p:ph sz="quarter" idx="60"/>
          </p:nvPr>
        </p:nvSpPr>
        <p:spPr>
          <a:xfrm>
            <a:off x="3429000" y="1581150"/>
            <a:ext cx="1984248" cy="347472"/>
          </a:xfrm>
          <a:prstGeom prst="rect">
            <a:avLst/>
          </a:prstGeom>
          <a:noFill/>
          <a:ln>
            <a:noFill/>
          </a:ln>
        </p:spPr>
        <p:txBody>
          <a:bodyPr anchor="ctr">
            <a:noAutofit/>
          </a:bodyPr>
          <a:lstStyle>
            <a:lvl1pPr algn="l">
              <a:buNone/>
              <a:defRPr sz="975" b="1" i="0">
                <a:solidFill>
                  <a:schemeClr val="bg1"/>
                </a:solidFill>
                <a:latin typeface="Arial" charset="0"/>
                <a:ea typeface="Arial" charset="0"/>
                <a:cs typeface="Arial" charset="0"/>
              </a:defRPr>
            </a:lvl1pPr>
          </a:lstStyle>
          <a:p>
            <a:pPr lvl="0"/>
            <a:endParaRPr lang="en-JM" dirty="0"/>
          </a:p>
        </p:txBody>
      </p:sp>
      <p:sp>
        <p:nvSpPr>
          <p:cNvPr id="12" name="Content Placeholder 38"/>
          <p:cNvSpPr>
            <a:spLocks noGrp="1"/>
          </p:cNvSpPr>
          <p:nvPr>
            <p:ph sz="quarter" idx="61"/>
          </p:nvPr>
        </p:nvSpPr>
        <p:spPr>
          <a:xfrm>
            <a:off x="6324600" y="1581150"/>
            <a:ext cx="1984248" cy="347472"/>
          </a:xfrm>
          <a:prstGeom prst="rect">
            <a:avLst/>
          </a:prstGeom>
          <a:noFill/>
          <a:ln>
            <a:noFill/>
          </a:ln>
        </p:spPr>
        <p:txBody>
          <a:bodyPr anchor="ctr">
            <a:noAutofit/>
          </a:bodyPr>
          <a:lstStyle>
            <a:lvl1pPr algn="l">
              <a:buNone/>
              <a:defRPr sz="975" b="1" i="0">
                <a:solidFill>
                  <a:schemeClr val="bg1"/>
                </a:solidFill>
                <a:latin typeface="Arial" charset="0"/>
                <a:ea typeface="Arial" charset="0"/>
                <a:cs typeface="Arial" charset="0"/>
              </a:defRPr>
            </a:lvl1pPr>
          </a:lstStyle>
          <a:p>
            <a:pPr lvl="0"/>
            <a:endParaRPr lang="en-JM" dirty="0"/>
          </a:p>
        </p:txBody>
      </p:sp>
      <p:sp>
        <p:nvSpPr>
          <p:cNvPr id="13"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accent5"/>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4"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219387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nvPr>
        </p:nvSpPr>
        <p:spPr>
          <a:xfrm>
            <a:off x="468351" y="1314450"/>
            <a:ext cx="8229600" cy="3086100"/>
          </a:xfrm>
        </p:spPr>
        <p:txBody>
          <a:bodyPr>
            <a:normAutofit/>
          </a:bodyPr>
          <a:lstStyle>
            <a:lvl1pPr marL="257175" indent="-257175">
              <a:buFont typeface="Courier New" pitchFamily="49" charset="0"/>
              <a:buChar char="o"/>
              <a:defRPr sz="1050" b="0" i="0">
                <a:solidFill>
                  <a:schemeClr val="bg1"/>
                </a:solidFill>
                <a:latin typeface="Arial" charset="0"/>
              </a:defRPr>
            </a:lvl1pPr>
            <a:lvl2pPr marL="557213" indent="-214313">
              <a:buFont typeface="Sketch Rockwell" pitchFamily="2" charset="0"/>
              <a:buChar char="o"/>
              <a:defRPr>
                <a:solidFill>
                  <a:schemeClr val="tx1">
                    <a:lumMod val="65000"/>
                    <a:lumOff val="35000"/>
                  </a:schemeClr>
                </a:solidFill>
                <a:latin typeface="Futura LT Book" pitchFamily="2" charset="0"/>
              </a:defRPr>
            </a:lvl2pPr>
            <a:lvl3pPr marL="857250" indent="-171450">
              <a:buFont typeface="Sketch Rockwell" pitchFamily="2" charset="0"/>
              <a:buChar char="o"/>
              <a:defRPr>
                <a:solidFill>
                  <a:schemeClr val="tx1">
                    <a:lumMod val="65000"/>
                    <a:lumOff val="35000"/>
                  </a:schemeClr>
                </a:solidFill>
                <a:latin typeface="Futura LT Book" pitchFamily="2" charset="0"/>
              </a:defRPr>
            </a:lvl3pPr>
            <a:lvl4pPr marL="1200150" indent="-171450">
              <a:buFont typeface="Sketch Rockwell" pitchFamily="2" charset="0"/>
              <a:buChar char="o"/>
              <a:defRPr>
                <a:solidFill>
                  <a:schemeClr val="tx1">
                    <a:lumMod val="65000"/>
                    <a:lumOff val="35000"/>
                  </a:schemeClr>
                </a:solidFill>
                <a:latin typeface="Futura LT Book" pitchFamily="2" charset="0"/>
              </a:defRPr>
            </a:lvl4pPr>
            <a:lvl5pPr marL="1543050" indent="-171450">
              <a:buFont typeface="Sketch Rockwell" pitchFamily="2" charset="0"/>
              <a:buChar char="o"/>
              <a:defRPr>
                <a:solidFill>
                  <a:schemeClr val="tx1">
                    <a:lumMod val="65000"/>
                    <a:lumOff val="35000"/>
                  </a:schemeClr>
                </a:solidFill>
                <a:latin typeface="Futura LT Book" pitchFamily="2" charset="0"/>
              </a:defRPr>
            </a:lvl5pPr>
          </a:lstStyle>
          <a:p>
            <a:pPr lvl="0"/>
            <a:endParaRPr lang="en-JM" dirty="0"/>
          </a:p>
        </p:txBody>
      </p:sp>
      <p:sp>
        <p:nvSpPr>
          <p:cNvPr id="5"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accent5"/>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8"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67161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989964" y="1558926"/>
            <a:ext cx="3048000" cy="403225"/>
          </a:xfrm>
        </p:spPr>
        <p:txBody>
          <a:bodyPr anchor="ctr">
            <a:normAutofit/>
          </a:bodyPr>
          <a:lstStyle>
            <a:lvl1pPr marL="0" indent="0">
              <a:buFontTx/>
              <a:buNone/>
              <a:defRPr sz="1200" b="0">
                <a:solidFill>
                  <a:schemeClr val="bg1"/>
                </a:solidFill>
                <a:latin typeface="Arial" charset="0"/>
                <a:ea typeface="Arial" charset="0"/>
                <a:cs typeface="Arial" charset="0"/>
              </a:defRPr>
            </a:lvl1pPr>
          </a:lstStyle>
          <a:p>
            <a:pPr lvl="0"/>
            <a:endParaRPr lang="en-JM" dirty="0"/>
          </a:p>
        </p:txBody>
      </p:sp>
      <p:sp>
        <p:nvSpPr>
          <p:cNvPr id="8" name="Text Placeholder 13"/>
          <p:cNvSpPr>
            <a:spLocks noGrp="1"/>
          </p:cNvSpPr>
          <p:nvPr>
            <p:ph type="body" sz="quarter" idx="48"/>
          </p:nvPr>
        </p:nvSpPr>
        <p:spPr>
          <a:xfrm>
            <a:off x="990282" y="2092326"/>
            <a:ext cx="3048000" cy="403225"/>
          </a:xfrm>
        </p:spPr>
        <p:txBody>
          <a:bodyPr anchor="ctr">
            <a:normAutofit/>
          </a:bodyPr>
          <a:lstStyle>
            <a:lvl1pPr marL="0" indent="0">
              <a:buFontTx/>
              <a:buNone/>
              <a:defRPr sz="1200" b="0">
                <a:solidFill>
                  <a:schemeClr val="bg1"/>
                </a:solidFill>
                <a:latin typeface="Arial" charset="0"/>
                <a:ea typeface="Arial" charset="0"/>
                <a:cs typeface="Arial" charset="0"/>
              </a:defRPr>
            </a:lvl1pPr>
          </a:lstStyle>
          <a:p>
            <a:pPr lvl="0"/>
            <a:endParaRPr lang="en-JM" dirty="0"/>
          </a:p>
        </p:txBody>
      </p:sp>
      <p:sp>
        <p:nvSpPr>
          <p:cNvPr id="9" name="Text Placeholder 13"/>
          <p:cNvSpPr>
            <a:spLocks noGrp="1"/>
          </p:cNvSpPr>
          <p:nvPr>
            <p:ph type="body" sz="quarter" idx="49"/>
          </p:nvPr>
        </p:nvSpPr>
        <p:spPr>
          <a:xfrm>
            <a:off x="990600" y="2701926"/>
            <a:ext cx="3048000" cy="403225"/>
          </a:xfrm>
        </p:spPr>
        <p:txBody>
          <a:bodyPr anchor="ctr">
            <a:normAutofit/>
          </a:bodyPr>
          <a:lstStyle>
            <a:lvl1pPr marL="0" indent="0">
              <a:buFontTx/>
              <a:buNone/>
              <a:defRPr sz="1200" b="0">
                <a:solidFill>
                  <a:schemeClr val="bg1"/>
                </a:solidFill>
                <a:latin typeface="Arial" charset="0"/>
                <a:ea typeface="Arial" charset="0"/>
                <a:cs typeface="Arial" charset="0"/>
              </a:defRPr>
            </a:lvl1pPr>
          </a:lstStyle>
          <a:p>
            <a:pPr lvl="0"/>
            <a:endParaRPr lang="en-JM" dirty="0"/>
          </a:p>
        </p:txBody>
      </p:sp>
      <p:sp>
        <p:nvSpPr>
          <p:cNvPr id="10" name="Text Placeholder 13"/>
          <p:cNvSpPr>
            <a:spLocks noGrp="1"/>
          </p:cNvSpPr>
          <p:nvPr>
            <p:ph type="body" sz="quarter" idx="50"/>
          </p:nvPr>
        </p:nvSpPr>
        <p:spPr>
          <a:xfrm>
            <a:off x="990600" y="3235326"/>
            <a:ext cx="3048000" cy="403225"/>
          </a:xfrm>
        </p:spPr>
        <p:txBody>
          <a:bodyPr anchor="ctr">
            <a:normAutofit/>
          </a:bodyPr>
          <a:lstStyle>
            <a:lvl1pPr marL="0" indent="0">
              <a:buFontTx/>
              <a:buNone/>
              <a:defRPr sz="1200" b="0">
                <a:solidFill>
                  <a:schemeClr val="bg1"/>
                </a:solidFill>
                <a:latin typeface="Arial" charset="0"/>
                <a:ea typeface="Arial" charset="0"/>
                <a:cs typeface="Arial" charset="0"/>
              </a:defRPr>
            </a:lvl1pPr>
          </a:lstStyle>
          <a:p>
            <a:pPr lvl="0"/>
            <a:endParaRPr lang="en-JM" dirty="0"/>
          </a:p>
        </p:txBody>
      </p:sp>
      <p:sp>
        <p:nvSpPr>
          <p:cNvPr id="11" name="Text Placeholder 13"/>
          <p:cNvSpPr>
            <a:spLocks noGrp="1"/>
          </p:cNvSpPr>
          <p:nvPr>
            <p:ph type="body" sz="quarter" idx="51"/>
          </p:nvPr>
        </p:nvSpPr>
        <p:spPr>
          <a:xfrm>
            <a:off x="990600" y="3768726"/>
            <a:ext cx="3048000" cy="403225"/>
          </a:xfrm>
        </p:spPr>
        <p:txBody>
          <a:bodyPr anchor="ctr">
            <a:normAutofit/>
          </a:bodyPr>
          <a:lstStyle>
            <a:lvl1pPr marL="0" indent="0">
              <a:buFontTx/>
              <a:buNone/>
              <a:defRPr sz="1200" b="0">
                <a:solidFill>
                  <a:schemeClr val="bg1"/>
                </a:solidFill>
                <a:latin typeface="Arial" charset="0"/>
                <a:ea typeface="Arial" charset="0"/>
                <a:cs typeface="Arial" charset="0"/>
              </a:defRPr>
            </a:lvl1pPr>
          </a:lstStyle>
          <a:p>
            <a:pPr lvl="0"/>
            <a:endParaRPr lang="en-JM" dirty="0"/>
          </a:p>
        </p:txBody>
      </p:sp>
      <p:sp>
        <p:nvSpPr>
          <p:cNvPr id="17" name="Text Placeholder 13"/>
          <p:cNvSpPr>
            <a:spLocks noGrp="1"/>
          </p:cNvSpPr>
          <p:nvPr>
            <p:ph type="body" sz="quarter" idx="60"/>
          </p:nvPr>
        </p:nvSpPr>
        <p:spPr>
          <a:xfrm>
            <a:off x="5181282" y="1558926"/>
            <a:ext cx="3048000" cy="403225"/>
          </a:xfrm>
        </p:spPr>
        <p:txBody>
          <a:bodyPr anchor="ctr">
            <a:normAutofit/>
          </a:bodyPr>
          <a:lstStyle>
            <a:lvl1pPr marL="0" indent="0">
              <a:buFontTx/>
              <a:buNone/>
              <a:defRPr sz="1200" b="0">
                <a:solidFill>
                  <a:schemeClr val="bg1"/>
                </a:solidFill>
                <a:latin typeface="Arial" charset="0"/>
                <a:ea typeface="Arial" charset="0"/>
                <a:cs typeface="Arial" charset="0"/>
              </a:defRPr>
            </a:lvl1pPr>
          </a:lstStyle>
          <a:p>
            <a:pPr lvl="0"/>
            <a:endParaRPr lang="en-JM" dirty="0"/>
          </a:p>
        </p:txBody>
      </p:sp>
      <p:sp>
        <p:nvSpPr>
          <p:cNvPr id="18" name="Text Placeholder 13"/>
          <p:cNvSpPr>
            <a:spLocks noGrp="1"/>
          </p:cNvSpPr>
          <p:nvPr>
            <p:ph type="body" sz="quarter" idx="61"/>
          </p:nvPr>
        </p:nvSpPr>
        <p:spPr>
          <a:xfrm>
            <a:off x="5181600" y="2092326"/>
            <a:ext cx="3048000" cy="403225"/>
          </a:xfrm>
        </p:spPr>
        <p:txBody>
          <a:bodyPr anchor="ctr">
            <a:normAutofit/>
          </a:bodyPr>
          <a:lstStyle>
            <a:lvl1pPr marL="0" indent="0">
              <a:buFontTx/>
              <a:buNone/>
              <a:defRPr sz="1200" b="0">
                <a:solidFill>
                  <a:schemeClr val="bg1"/>
                </a:solidFill>
                <a:latin typeface="Arial" charset="0"/>
                <a:ea typeface="Arial" charset="0"/>
                <a:cs typeface="Arial" charset="0"/>
              </a:defRPr>
            </a:lvl1pPr>
          </a:lstStyle>
          <a:p>
            <a:pPr lvl="0"/>
            <a:endParaRPr lang="en-JM" dirty="0"/>
          </a:p>
        </p:txBody>
      </p:sp>
      <p:sp>
        <p:nvSpPr>
          <p:cNvPr id="19" name="Text Placeholder 13"/>
          <p:cNvSpPr>
            <a:spLocks noGrp="1"/>
          </p:cNvSpPr>
          <p:nvPr>
            <p:ph type="body" sz="quarter" idx="62"/>
          </p:nvPr>
        </p:nvSpPr>
        <p:spPr>
          <a:xfrm>
            <a:off x="5181600" y="2701926"/>
            <a:ext cx="3048000" cy="403225"/>
          </a:xfrm>
        </p:spPr>
        <p:txBody>
          <a:bodyPr anchor="ctr">
            <a:normAutofit/>
          </a:bodyPr>
          <a:lstStyle>
            <a:lvl1pPr marL="0" indent="0">
              <a:buFontTx/>
              <a:buNone/>
              <a:defRPr sz="1200" b="0">
                <a:solidFill>
                  <a:schemeClr val="bg1"/>
                </a:solidFill>
                <a:latin typeface="Arial" charset="0"/>
                <a:ea typeface="Arial" charset="0"/>
                <a:cs typeface="Arial" charset="0"/>
              </a:defRPr>
            </a:lvl1pPr>
          </a:lstStyle>
          <a:p>
            <a:pPr lvl="0"/>
            <a:endParaRPr lang="en-JM" dirty="0"/>
          </a:p>
        </p:txBody>
      </p:sp>
      <p:sp>
        <p:nvSpPr>
          <p:cNvPr id="20" name="Text Placeholder 13"/>
          <p:cNvSpPr>
            <a:spLocks noGrp="1"/>
          </p:cNvSpPr>
          <p:nvPr>
            <p:ph type="body" sz="quarter" idx="63"/>
          </p:nvPr>
        </p:nvSpPr>
        <p:spPr>
          <a:xfrm>
            <a:off x="5181600" y="3235326"/>
            <a:ext cx="3048000" cy="403225"/>
          </a:xfrm>
        </p:spPr>
        <p:txBody>
          <a:bodyPr anchor="ctr">
            <a:normAutofit/>
          </a:bodyPr>
          <a:lstStyle>
            <a:lvl1pPr marL="0" indent="0">
              <a:buFontTx/>
              <a:buNone/>
              <a:defRPr sz="1200" b="0">
                <a:solidFill>
                  <a:schemeClr val="bg1"/>
                </a:solidFill>
                <a:latin typeface="Arial" charset="0"/>
                <a:ea typeface="Arial" charset="0"/>
                <a:cs typeface="Arial" charset="0"/>
              </a:defRPr>
            </a:lvl1pPr>
          </a:lstStyle>
          <a:p>
            <a:pPr lvl="0"/>
            <a:endParaRPr lang="en-JM" dirty="0"/>
          </a:p>
        </p:txBody>
      </p:sp>
      <p:sp>
        <p:nvSpPr>
          <p:cNvPr id="21" name="Text Placeholder 13"/>
          <p:cNvSpPr>
            <a:spLocks noGrp="1"/>
          </p:cNvSpPr>
          <p:nvPr>
            <p:ph type="body" sz="quarter" idx="64"/>
          </p:nvPr>
        </p:nvSpPr>
        <p:spPr>
          <a:xfrm>
            <a:off x="5181600" y="3768726"/>
            <a:ext cx="3048000" cy="403225"/>
          </a:xfrm>
        </p:spPr>
        <p:txBody>
          <a:bodyPr anchor="ctr">
            <a:normAutofit/>
          </a:bodyPr>
          <a:lstStyle>
            <a:lvl1pPr marL="0" indent="0">
              <a:buFontTx/>
              <a:buNone/>
              <a:defRPr sz="1200" b="0">
                <a:solidFill>
                  <a:schemeClr val="bg1"/>
                </a:solidFill>
                <a:latin typeface="Arial" charset="0"/>
                <a:ea typeface="Arial" charset="0"/>
                <a:cs typeface="Arial" charset="0"/>
              </a:defRPr>
            </a:lvl1pPr>
          </a:lstStyle>
          <a:p>
            <a:pPr lvl="0"/>
            <a:endParaRPr lang="en-JM" dirty="0"/>
          </a:p>
        </p:txBody>
      </p:sp>
      <p:sp>
        <p:nvSpPr>
          <p:cNvPr id="14"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accent5"/>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6"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995889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5" name="Rectangle 4"/>
          <p:cNvSpPr/>
          <p:nvPr userDrawn="1"/>
        </p:nvSpPr>
        <p:spPr>
          <a:xfrm>
            <a:off x="0" y="0"/>
            <a:ext cx="2423160" cy="5162550"/>
          </a:xfrm>
          <a:prstGeom prst="rect">
            <a:avLst/>
          </a:prstGeom>
          <a:solidFill>
            <a:srgbClr val="005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solidFill>
                <a:schemeClr val="tx1">
                  <a:lumMod val="85000"/>
                  <a:lumOff val="15000"/>
                </a:schemeClr>
              </a:solidFill>
              <a:latin typeface="Arial" charset="0"/>
            </a:endParaRPr>
          </a:p>
        </p:txBody>
      </p:sp>
      <p:sp>
        <p:nvSpPr>
          <p:cNvPr id="7" name="Text Placeholder 17"/>
          <p:cNvSpPr>
            <a:spLocks noGrp="1"/>
          </p:cNvSpPr>
          <p:nvPr>
            <p:ph type="body" sz="quarter" idx="23"/>
          </p:nvPr>
        </p:nvSpPr>
        <p:spPr>
          <a:xfrm>
            <a:off x="2667000" y="876300"/>
            <a:ext cx="5029200" cy="323850"/>
          </a:xfrm>
        </p:spPr>
        <p:txBody>
          <a:bodyPr>
            <a:noAutofit/>
          </a:bodyPr>
          <a:lstStyle>
            <a:lvl1pPr marL="0" indent="0" algn="l">
              <a:buFontTx/>
              <a:buNone/>
              <a:defRPr sz="1350" b="1" spc="75" baseline="0">
                <a:solidFill>
                  <a:schemeClr val="accent5"/>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9" name="Title Placeholder 1"/>
          <p:cNvSpPr>
            <a:spLocks noGrp="1"/>
          </p:cNvSpPr>
          <p:nvPr>
            <p:ph type="title"/>
          </p:nvPr>
        </p:nvSpPr>
        <p:spPr bwMode="auto">
          <a:xfrm>
            <a:off x="26670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8" name="Oval 7"/>
          <p:cNvSpPr>
            <a:spLocks/>
          </p:cNvSpPr>
          <p:nvPr userDrawn="1"/>
        </p:nvSpPr>
        <p:spPr>
          <a:xfrm>
            <a:off x="769939" y="467916"/>
            <a:ext cx="898525" cy="896112"/>
          </a:xfrm>
          <a:prstGeom prst="ellipse">
            <a:avLst/>
          </a:prstGeom>
          <a:noFill/>
          <a:ln>
            <a:solidFill>
              <a:srgbClr val="424C5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rial" charset="0"/>
            </a:endParaRPr>
          </a:p>
        </p:txBody>
      </p:sp>
      <p:sp>
        <p:nvSpPr>
          <p:cNvPr id="10" name="Picture Placeholder 6"/>
          <p:cNvSpPr>
            <a:spLocks noGrp="1"/>
          </p:cNvSpPr>
          <p:nvPr>
            <p:ph type="pic" sz="quarter" idx="25"/>
          </p:nvPr>
        </p:nvSpPr>
        <p:spPr>
          <a:xfrm>
            <a:off x="839724" y="536496"/>
            <a:ext cx="758952" cy="758952"/>
          </a:xfrm>
          <a:prstGeom prst="ellipse">
            <a:avLst/>
          </a:prstGeom>
        </p:spPr>
        <p:txBody>
          <a:bodyPr rtlCol="0">
            <a:normAutofit/>
          </a:bodyPr>
          <a:lstStyle>
            <a:lvl1pPr marL="0" indent="0">
              <a:buFontTx/>
              <a:buNone/>
              <a:defRPr sz="675">
                <a:solidFill>
                  <a:schemeClr val="bg1"/>
                </a:solidFill>
              </a:defRPr>
            </a:lvl1pPr>
          </a:lstStyle>
          <a:p>
            <a:pPr lvl="0"/>
            <a:endParaRPr lang="en-JM" noProof="0" dirty="0"/>
          </a:p>
        </p:txBody>
      </p:sp>
    </p:spTree>
    <p:extLst>
      <p:ext uri="{BB962C8B-B14F-4D97-AF65-F5344CB8AC3E}">
        <p14:creationId xmlns:p14="http://schemas.microsoft.com/office/powerpoint/2010/main" val="10247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4" name="Rectangle 3"/>
          <p:cNvSpPr/>
          <p:nvPr userDrawn="1"/>
        </p:nvSpPr>
        <p:spPr>
          <a:xfrm>
            <a:off x="6720840" y="8335"/>
            <a:ext cx="2423160" cy="5135165"/>
          </a:xfrm>
          <a:prstGeom prst="rect">
            <a:avLst/>
          </a:prstGeom>
          <a:solidFill>
            <a:srgbClr val="005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rial" charset="0"/>
            </a:endParaRPr>
          </a:p>
        </p:txBody>
      </p:sp>
      <p:sp>
        <p:nvSpPr>
          <p:cNvPr id="5"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accent5"/>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7"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341332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24"/>
          </p:nvPr>
        </p:nvSpPr>
        <p:spPr>
          <a:xfrm>
            <a:off x="2514600" y="1638000"/>
            <a:ext cx="1752600" cy="2514600"/>
          </a:xfrm>
        </p:spPr>
        <p:txBody>
          <a:bodyPr rtlCol="0">
            <a:normAutofit/>
          </a:bodyPr>
          <a:lstStyle/>
          <a:p>
            <a:pPr lvl="0"/>
            <a:endParaRPr lang="en-US" noProof="0"/>
          </a:p>
        </p:txBody>
      </p:sp>
      <p:sp>
        <p:nvSpPr>
          <p:cNvPr id="13" name="Picture Placeholder 10"/>
          <p:cNvSpPr>
            <a:spLocks noGrp="1"/>
          </p:cNvSpPr>
          <p:nvPr>
            <p:ph type="pic" sz="quarter" idx="25"/>
          </p:nvPr>
        </p:nvSpPr>
        <p:spPr>
          <a:xfrm>
            <a:off x="6324600" y="1638000"/>
            <a:ext cx="1752600" cy="2514600"/>
          </a:xfrm>
        </p:spPr>
        <p:txBody>
          <a:bodyPr rtlCol="0">
            <a:normAutofit/>
          </a:bodyPr>
          <a:lstStyle/>
          <a:p>
            <a:pPr lvl="0"/>
            <a:endParaRPr lang="en-US" noProof="0"/>
          </a:p>
        </p:txBody>
      </p:sp>
      <p:sp>
        <p:nvSpPr>
          <p:cNvPr id="6"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8"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91545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Text Placeholder 2"/>
          <p:cNvSpPr>
            <a:spLocks noGrp="1"/>
          </p:cNvSpPr>
          <p:nvPr>
            <p:ph type="body" sz="quarter" idx="33"/>
          </p:nvPr>
        </p:nvSpPr>
        <p:spPr>
          <a:xfrm>
            <a:off x="838200" y="1459230"/>
            <a:ext cx="2133600" cy="274320"/>
          </a:xfrm>
        </p:spPr>
        <p:txBody>
          <a:bodyPr>
            <a:noAutofit/>
          </a:bodyPr>
          <a:lstStyle>
            <a:lvl1pPr marL="0" indent="0">
              <a:buNone/>
              <a:defRPr sz="1050">
                <a:solidFill>
                  <a:schemeClr val="bg1"/>
                </a:solidFill>
                <a:latin typeface="Arial" charset="0"/>
                <a:ea typeface="Arial" charset="0"/>
                <a:cs typeface="Arial" charset="0"/>
              </a:defRPr>
            </a:lvl1pPr>
          </a:lstStyle>
          <a:p>
            <a:pPr lvl="0"/>
            <a:endParaRPr lang="en-JM" dirty="0"/>
          </a:p>
        </p:txBody>
      </p:sp>
      <p:sp>
        <p:nvSpPr>
          <p:cNvPr id="9" name="Text Placeholder 14"/>
          <p:cNvSpPr>
            <a:spLocks noGrp="1"/>
          </p:cNvSpPr>
          <p:nvPr>
            <p:ph type="body" sz="quarter" idx="34"/>
          </p:nvPr>
        </p:nvSpPr>
        <p:spPr>
          <a:xfrm>
            <a:off x="838200" y="1657350"/>
            <a:ext cx="2819400" cy="609600"/>
          </a:xfrm>
        </p:spPr>
        <p:txBody>
          <a:bodyPr>
            <a:normAutofit/>
          </a:bodyPr>
          <a:lstStyle>
            <a:lvl1pPr marL="0" indent="0">
              <a:buFontTx/>
              <a:buNone/>
              <a:defRPr sz="1050">
                <a:solidFill>
                  <a:schemeClr val="tx1">
                    <a:lumMod val="50000"/>
                    <a:lumOff val="50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0" name="Text Placeholder 2"/>
          <p:cNvSpPr>
            <a:spLocks noGrp="1"/>
          </p:cNvSpPr>
          <p:nvPr>
            <p:ph type="body" sz="quarter" idx="35"/>
          </p:nvPr>
        </p:nvSpPr>
        <p:spPr>
          <a:xfrm>
            <a:off x="838200" y="2526030"/>
            <a:ext cx="2133600" cy="274320"/>
          </a:xfrm>
        </p:spPr>
        <p:txBody>
          <a:bodyPr>
            <a:noAutofit/>
          </a:bodyPr>
          <a:lstStyle>
            <a:lvl1pPr marL="0" indent="0">
              <a:buNone/>
              <a:defRPr sz="1050">
                <a:solidFill>
                  <a:schemeClr val="bg1"/>
                </a:solidFill>
                <a:latin typeface="Arial" charset="0"/>
                <a:ea typeface="Arial" charset="0"/>
                <a:cs typeface="Arial" charset="0"/>
              </a:defRPr>
            </a:lvl1pPr>
          </a:lstStyle>
          <a:p>
            <a:pPr lvl="0"/>
            <a:endParaRPr lang="en-JM" dirty="0"/>
          </a:p>
        </p:txBody>
      </p:sp>
      <p:sp>
        <p:nvSpPr>
          <p:cNvPr id="11" name="Text Placeholder 14"/>
          <p:cNvSpPr>
            <a:spLocks noGrp="1"/>
          </p:cNvSpPr>
          <p:nvPr>
            <p:ph type="body" sz="quarter" idx="36"/>
          </p:nvPr>
        </p:nvSpPr>
        <p:spPr>
          <a:xfrm>
            <a:off x="838200" y="2724150"/>
            <a:ext cx="2819400" cy="609600"/>
          </a:xfrm>
        </p:spPr>
        <p:txBody>
          <a:bodyPr>
            <a:normAutofit/>
          </a:bodyPr>
          <a:lstStyle>
            <a:lvl1pPr marL="0" indent="0">
              <a:buFontTx/>
              <a:buNone/>
              <a:defRPr sz="1050">
                <a:solidFill>
                  <a:schemeClr val="tx1">
                    <a:lumMod val="50000"/>
                    <a:lumOff val="50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2" name="Text Placeholder 2"/>
          <p:cNvSpPr>
            <a:spLocks noGrp="1"/>
          </p:cNvSpPr>
          <p:nvPr>
            <p:ph type="body" sz="quarter" idx="37"/>
          </p:nvPr>
        </p:nvSpPr>
        <p:spPr>
          <a:xfrm>
            <a:off x="838200" y="3592830"/>
            <a:ext cx="2133600" cy="274320"/>
          </a:xfrm>
        </p:spPr>
        <p:txBody>
          <a:bodyPr>
            <a:noAutofit/>
          </a:bodyPr>
          <a:lstStyle>
            <a:lvl1pPr marL="0" indent="0">
              <a:buNone/>
              <a:defRPr sz="1050">
                <a:solidFill>
                  <a:schemeClr val="bg1"/>
                </a:solidFill>
                <a:latin typeface="Arial" charset="0"/>
                <a:ea typeface="Arial" charset="0"/>
                <a:cs typeface="Arial" charset="0"/>
              </a:defRPr>
            </a:lvl1pPr>
          </a:lstStyle>
          <a:p>
            <a:pPr lvl="0"/>
            <a:endParaRPr lang="en-JM" dirty="0"/>
          </a:p>
        </p:txBody>
      </p:sp>
      <p:sp>
        <p:nvSpPr>
          <p:cNvPr id="13" name="Text Placeholder 14"/>
          <p:cNvSpPr>
            <a:spLocks noGrp="1"/>
          </p:cNvSpPr>
          <p:nvPr>
            <p:ph type="body" sz="quarter" idx="38"/>
          </p:nvPr>
        </p:nvSpPr>
        <p:spPr>
          <a:xfrm>
            <a:off x="838200" y="3790950"/>
            <a:ext cx="2819400" cy="609600"/>
          </a:xfrm>
        </p:spPr>
        <p:txBody>
          <a:bodyPr>
            <a:normAutofit/>
          </a:bodyPr>
          <a:lstStyle>
            <a:lvl1pPr marL="0" indent="0">
              <a:buFontTx/>
              <a:buNone/>
              <a:defRPr sz="1050">
                <a:solidFill>
                  <a:schemeClr val="tx1">
                    <a:lumMod val="50000"/>
                    <a:lumOff val="50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4"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accent5"/>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906692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56"/>
          </p:nvPr>
        </p:nvSpPr>
        <p:spPr>
          <a:xfrm>
            <a:off x="533400" y="1409700"/>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8" name="Picture Placeholder 3"/>
          <p:cNvSpPr>
            <a:spLocks noGrp="1"/>
          </p:cNvSpPr>
          <p:nvPr>
            <p:ph type="pic" sz="quarter" idx="57"/>
          </p:nvPr>
        </p:nvSpPr>
        <p:spPr>
          <a:xfrm>
            <a:off x="3294062" y="1409700"/>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9" name="Picture Placeholder 3"/>
          <p:cNvSpPr>
            <a:spLocks noGrp="1"/>
          </p:cNvSpPr>
          <p:nvPr>
            <p:ph type="pic" sz="quarter" idx="58"/>
          </p:nvPr>
        </p:nvSpPr>
        <p:spPr>
          <a:xfrm>
            <a:off x="533400" y="3010807"/>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0" name="Picture Placeholder 3"/>
          <p:cNvSpPr>
            <a:spLocks noGrp="1"/>
          </p:cNvSpPr>
          <p:nvPr>
            <p:ph type="pic" sz="quarter" idx="59"/>
          </p:nvPr>
        </p:nvSpPr>
        <p:spPr>
          <a:xfrm>
            <a:off x="3294062" y="3010807"/>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3" name="Picture Placeholder 3"/>
          <p:cNvSpPr>
            <a:spLocks noGrp="1"/>
          </p:cNvSpPr>
          <p:nvPr>
            <p:ph type="pic" sz="quarter" idx="60"/>
          </p:nvPr>
        </p:nvSpPr>
        <p:spPr>
          <a:xfrm>
            <a:off x="6054724" y="1409700"/>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4" name="Picture Placeholder 3"/>
          <p:cNvSpPr>
            <a:spLocks noGrp="1"/>
          </p:cNvSpPr>
          <p:nvPr>
            <p:ph type="pic" sz="quarter" idx="61"/>
          </p:nvPr>
        </p:nvSpPr>
        <p:spPr>
          <a:xfrm>
            <a:off x="6054724" y="3010807"/>
            <a:ext cx="2632076" cy="1504043"/>
          </a:xfrm>
        </p:spPr>
        <p:txBody>
          <a:bodyPr rtlCol="0">
            <a:normAutofit/>
          </a:bodyPr>
          <a:lstStyle>
            <a:lvl1pPr marL="0" indent="0">
              <a:buFontTx/>
              <a:buNone/>
              <a:defRPr sz="825">
                <a:solidFill>
                  <a:srgbClr val="17252F"/>
                </a:solidFill>
              </a:defRPr>
            </a:lvl1pPr>
          </a:lstStyle>
          <a:p>
            <a:pPr lvl="0"/>
            <a:endParaRPr lang="en-JM" noProof="0"/>
          </a:p>
        </p:txBody>
      </p:sp>
      <p:sp>
        <p:nvSpPr>
          <p:cNvPr id="11"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accent5"/>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2"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81270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90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3" name="Picture Placeholder 2"/>
          <p:cNvSpPr>
            <a:spLocks noGrp="1"/>
          </p:cNvSpPr>
          <p:nvPr>
            <p:ph type="pic" sz="quarter" idx="29"/>
          </p:nvPr>
        </p:nvSpPr>
        <p:spPr>
          <a:xfrm>
            <a:off x="0" y="0"/>
            <a:ext cx="4572000" cy="5143500"/>
          </a:xfrm>
        </p:spPr>
        <p:txBody>
          <a:bodyPr rtlCol="0">
            <a:normAutofit/>
          </a:bodyPr>
          <a:lstStyle/>
          <a:p>
            <a:pPr lvl="0"/>
            <a:endParaRPr lang="en-US" noProof="0" dirty="0"/>
          </a:p>
        </p:txBody>
      </p:sp>
      <p:sp>
        <p:nvSpPr>
          <p:cNvPr id="7" name="Title Placeholder 1"/>
          <p:cNvSpPr>
            <a:spLocks noGrp="1"/>
          </p:cNvSpPr>
          <p:nvPr>
            <p:ph type="title"/>
          </p:nvPr>
        </p:nvSpPr>
        <p:spPr bwMode="auto">
          <a:xfrm>
            <a:off x="4876800" y="228600"/>
            <a:ext cx="3886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568021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047750"/>
            <a:ext cx="9144000" cy="3352800"/>
          </a:xfrm>
        </p:spPr>
        <p:txBody>
          <a:bodyPr rtlCol="0">
            <a:normAutofit/>
          </a:bodyPr>
          <a:lstStyle>
            <a:lvl1pPr marL="0" indent="0">
              <a:buFontTx/>
              <a:buNone/>
              <a:defRPr sz="1350"/>
            </a:lvl1pPr>
          </a:lstStyle>
          <a:p>
            <a:pPr lvl="0"/>
            <a:endParaRPr lang="en-JM" noProof="0"/>
          </a:p>
        </p:txBody>
      </p:sp>
      <p:sp>
        <p:nvSpPr>
          <p:cNvPr id="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718793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572000" cy="5143500"/>
          </a:xfrm>
        </p:spPr>
        <p:txBody>
          <a:bodyPr rtlCol="0">
            <a:normAutofit/>
          </a:bodyPr>
          <a:lstStyle/>
          <a:p>
            <a:pPr lvl="0"/>
            <a:endParaRPr lang="en-JM" noProof="0"/>
          </a:p>
        </p:txBody>
      </p:sp>
      <p:sp>
        <p:nvSpPr>
          <p:cNvPr id="18" name="Text Placeholder 17"/>
          <p:cNvSpPr>
            <a:spLocks noGrp="1"/>
          </p:cNvSpPr>
          <p:nvPr>
            <p:ph type="body" sz="quarter" idx="15"/>
          </p:nvPr>
        </p:nvSpPr>
        <p:spPr>
          <a:xfrm>
            <a:off x="5029200" y="1742659"/>
            <a:ext cx="3657600" cy="990600"/>
          </a:xfrm>
        </p:spPr>
        <p:txBody>
          <a:bodyPr>
            <a:noAutofit/>
          </a:bodyPr>
          <a:lstStyle>
            <a:lvl1pPr marL="0" indent="0">
              <a:buFontTx/>
              <a:buNone/>
              <a:defRPr sz="1050">
                <a:solidFill>
                  <a:schemeClr val="bg1"/>
                </a:solidFill>
                <a:latin typeface="Arial" charset="0"/>
                <a:ea typeface="Arial" charset="0"/>
                <a:cs typeface="Arial" charset="0"/>
              </a:defRPr>
            </a:lvl1pPr>
            <a:lvl2pPr marL="342900" indent="0">
              <a:buFontTx/>
              <a:buNone/>
              <a:defRPr sz="825"/>
            </a:lvl2pPr>
            <a:lvl3pPr marL="685800" indent="0">
              <a:buFontTx/>
              <a:buNone/>
              <a:defRPr sz="825"/>
            </a:lvl3pPr>
            <a:lvl4pPr marL="1028700" indent="0">
              <a:buFontTx/>
              <a:buNone/>
              <a:defRPr sz="825"/>
            </a:lvl4pPr>
            <a:lvl5pPr marL="1371600" indent="0">
              <a:buFontTx/>
              <a:buNone/>
              <a:defRPr sz="825"/>
            </a:lvl5pPr>
          </a:lstStyle>
          <a:p>
            <a:pPr lvl="0"/>
            <a:endParaRPr lang="en-JM" dirty="0"/>
          </a:p>
        </p:txBody>
      </p:sp>
      <p:sp>
        <p:nvSpPr>
          <p:cNvPr id="20" name="Content Placeholder 19"/>
          <p:cNvSpPr>
            <a:spLocks noGrp="1"/>
          </p:cNvSpPr>
          <p:nvPr>
            <p:ph sz="quarter" idx="16"/>
          </p:nvPr>
        </p:nvSpPr>
        <p:spPr>
          <a:xfrm>
            <a:off x="5791200" y="3189272"/>
            <a:ext cx="2438400" cy="307975"/>
          </a:xfrm>
          <a:prstGeom prst="rect">
            <a:avLst/>
          </a:prstGeom>
          <a:noFill/>
        </p:spPr>
        <p:txBody>
          <a:bodyPr>
            <a:noAutofit/>
          </a:bodyPr>
          <a:lstStyle>
            <a:lvl1pPr marL="0" indent="0">
              <a:buFontTx/>
              <a:buNone/>
              <a:defRPr sz="1050">
                <a:solidFill>
                  <a:schemeClr val="bg1"/>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21" name="Content Placeholder 19"/>
          <p:cNvSpPr>
            <a:spLocks noGrp="1"/>
          </p:cNvSpPr>
          <p:nvPr>
            <p:ph sz="quarter" idx="17"/>
          </p:nvPr>
        </p:nvSpPr>
        <p:spPr>
          <a:xfrm>
            <a:off x="5791200" y="3714751"/>
            <a:ext cx="2438400" cy="465119"/>
          </a:xfrm>
          <a:prstGeom prst="rect">
            <a:avLst/>
          </a:prstGeom>
          <a:noFill/>
        </p:spPr>
        <p:txBody>
          <a:bodyPr>
            <a:noAutofit/>
          </a:bodyPr>
          <a:lstStyle>
            <a:lvl1pPr marL="0" indent="0">
              <a:buFontTx/>
              <a:buNone/>
              <a:defRPr sz="1050">
                <a:solidFill>
                  <a:schemeClr val="tx1">
                    <a:lumMod val="65000"/>
                    <a:lumOff val="35000"/>
                  </a:schemeClr>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23" name="Text Placeholder 22"/>
          <p:cNvSpPr>
            <a:spLocks noGrp="1"/>
          </p:cNvSpPr>
          <p:nvPr>
            <p:ph type="body" sz="quarter" idx="18"/>
          </p:nvPr>
        </p:nvSpPr>
        <p:spPr>
          <a:xfrm>
            <a:off x="5029200" y="1506143"/>
            <a:ext cx="3657600" cy="357187"/>
          </a:xfrm>
        </p:spPr>
        <p:txBody>
          <a:bodyPr>
            <a:noAutofit/>
          </a:bodyPr>
          <a:lstStyle>
            <a:lvl1pPr marL="0" indent="0">
              <a:buFontTx/>
              <a:buNone/>
              <a:defRPr sz="1050">
                <a:solidFill>
                  <a:schemeClr val="accent5"/>
                </a:solidFill>
                <a:latin typeface="Arial" charset="0"/>
                <a:ea typeface="Arial" charset="0"/>
                <a:cs typeface="Arial" charset="0"/>
              </a:defRPr>
            </a:lvl1pPr>
            <a:lvl2pPr marL="342900" indent="0">
              <a:buFontTx/>
              <a:buNone/>
              <a:defRPr sz="975">
                <a:latin typeface="Open Sans" pitchFamily="34" charset="0"/>
                <a:ea typeface="Open Sans" pitchFamily="34" charset="0"/>
                <a:cs typeface="Open Sans" pitchFamily="34" charset="0"/>
              </a:defRPr>
            </a:lvl2pPr>
            <a:lvl3pPr marL="685800" indent="0">
              <a:buFontTx/>
              <a:buNone/>
              <a:defRPr sz="975">
                <a:latin typeface="Open Sans" pitchFamily="34" charset="0"/>
                <a:ea typeface="Open Sans" pitchFamily="34" charset="0"/>
                <a:cs typeface="Open Sans" pitchFamily="34" charset="0"/>
              </a:defRPr>
            </a:lvl3pPr>
            <a:lvl4pPr marL="1028700" indent="0">
              <a:buFontTx/>
              <a:buNone/>
              <a:defRPr sz="975">
                <a:latin typeface="Open Sans" pitchFamily="34" charset="0"/>
                <a:ea typeface="Open Sans" pitchFamily="34" charset="0"/>
                <a:cs typeface="Open Sans" pitchFamily="34" charset="0"/>
              </a:defRPr>
            </a:lvl4pPr>
            <a:lvl5pPr marL="1371600" indent="0">
              <a:buFontTx/>
              <a:buNone/>
              <a:defRPr sz="975">
                <a:latin typeface="Open Sans" pitchFamily="34" charset="0"/>
                <a:ea typeface="Open Sans" pitchFamily="34" charset="0"/>
                <a:cs typeface="Open Sans" pitchFamily="34" charset="0"/>
              </a:defRPr>
            </a:lvl5pPr>
          </a:lstStyle>
          <a:p>
            <a:pPr lvl="0"/>
            <a:endParaRPr lang="en-JM" dirty="0"/>
          </a:p>
        </p:txBody>
      </p:sp>
      <p:sp>
        <p:nvSpPr>
          <p:cNvPr id="10" name="Title Placeholder 1"/>
          <p:cNvSpPr>
            <a:spLocks noGrp="1"/>
          </p:cNvSpPr>
          <p:nvPr>
            <p:ph type="title"/>
          </p:nvPr>
        </p:nvSpPr>
        <p:spPr bwMode="auto">
          <a:xfrm>
            <a:off x="5029200" y="228600"/>
            <a:ext cx="365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226989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457200" y="1352550"/>
            <a:ext cx="4267200" cy="2895600"/>
          </a:xfrm>
        </p:spPr>
        <p:txBody>
          <a:bodyPr rtlCol="0">
            <a:normAutofit/>
          </a:bodyPr>
          <a:lstStyle>
            <a:lvl1pPr>
              <a:defRPr sz="1050"/>
            </a:lvl1pPr>
          </a:lstStyle>
          <a:p>
            <a:pPr lvl="0"/>
            <a:endParaRPr lang="en-JM" noProof="0" dirty="0"/>
          </a:p>
        </p:txBody>
      </p:sp>
      <p:sp>
        <p:nvSpPr>
          <p:cNvPr id="8" name="Text Placeholder 5"/>
          <p:cNvSpPr>
            <a:spLocks noGrp="1"/>
          </p:cNvSpPr>
          <p:nvPr>
            <p:ph type="body" sz="quarter" idx="66"/>
          </p:nvPr>
        </p:nvSpPr>
        <p:spPr>
          <a:xfrm>
            <a:off x="5029200" y="1671813"/>
            <a:ext cx="3657600" cy="678480"/>
          </a:xfrm>
        </p:spPr>
        <p:txBody>
          <a:bodyPr>
            <a:normAutofit/>
          </a:bodyPr>
          <a:lstStyle>
            <a:lvl1pPr marL="0" indent="0">
              <a:buFontTx/>
              <a:buNone/>
              <a:defRPr sz="1050">
                <a:solidFill>
                  <a:schemeClr val="bg1"/>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9" name="Text Placeholder 8"/>
          <p:cNvSpPr>
            <a:spLocks noGrp="1"/>
          </p:cNvSpPr>
          <p:nvPr>
            <p:ph type="body" sz="quarter" idx="67"/>
          </p:nvPr>
        </p:nvSpPr>
        <p:spPr>
          <a:xfrm>
            <a:off x="5029200" y="1359694"/>
            <a:ext cx="3657600" cy="358775"/>
          </a:xfrm>
        </p:spPr>
        <p:txBody>
          <a:bodyPr>
            <a:noAutofit/>
          </a:bodyPr>
          <a:lstStyle>
            <a:lvl1pPr marL="0" indent="0">
              <a:buFontTx/>
              <a:buNone/>
              <a:defRPr sz="1050">
                <a:solidFill>
                  <a:schemeClr val="accent5"/>
                </a:solidFill>
                <a:latin typeface="Arial" charset="0"/>
                <a:ea typeface="Arial" charset="0"/>
                <a:cs typeface="Arial" charset="0"/>
              </a:defRPr>
            </a:lvl1pPr>
            <a:lvl2pPr marL="342900" indent="0">
              <a:buFontTx/>
              <a:buNone/>
              <a:defRPr sz="1050">
                <a:latin typeface="Franklin Gothic Medium" pitchFamily="34" charset="0"/>
              </a:defRPr>
            </a:lvl2pPr>
            <a:lvl3pPr marL="685800" indent="0">
              <a:buFontTx/>
              <a:buNone/>
              <a:defRPr sz="1050">
                <a:latin typeface="Franklin Gothic Medium" pitchFamily="34" charset="0"/>
              </a:defRPr>
            </a:lvl3pPr>
            <a:lvl4pPr marL="1028700" indent="0">
              <a:buFontTx/>
              <a:buNone/>
              <a:defRPr sz="1050">
                <a:latin typeface="Franklin Gothic Medium" pitchFamily="34" charset="0"/>
              </a:defRPr>
            </a:lvl4pPr>
            <a:lvl5pPr marL="1371600" indent="0">
              <a:buFontTx/>
              <a:buNone/>
              <a:defRPr sz="1050">
                <a:latin typeface="Franklin Gothic Medium" pitchFamily="34" charset="0"/>
              </a:defRPr>
            </a:lvl5pPr>
          </a:lstStyle>
          <a:p>
            <a:pPr lvl="0"/>
            <a:endParaRPr lang="en-JM" dirty="0"/>
          </a:p>
        </p:txBody>
      </p:sp>
      <p:sp>
        <p:nvSpPr>
          <p:cNvPr id="10"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bg1">
                    <a:lumMod val="7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1"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029792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bg1">
                    <a:lumMod val="6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3"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14" name="Picture Placeholder 3"/>
          <p:cNvSpPr>
            <a:spLocks noGrp="1"/>
          </p:cNvSpPr>
          <p:nvPr>
            <p:ph type="pic" sz="quarter" idx="63"/>
          </p:nvPr>
        </p:nvSpPr>
        <p:spPr>
          <a:xfrm>
            <a:off x="4419600" y="1352550"/>
            <a:ext cx="4267200" cy="2895600"/>
          </a:xfrm>
        </p:spPr>
        <p:txBody>
          <a:bodyPr rtlCol="0">
            <a:normAutofit/>
          </a:bodyPr>
          <a:lstStyle>
            <a:lvl1pPr>
              <a:defRPr sz="1050"/>
            </a:lvl1pPr>
          </a:lstStyle>
          <a:p>
            <a:pPr lvl="0"/>
            <a:endParaRPr lang="en-JM" noProof="0" dirty="0"/>
          </a:p>
        </p:txBody>
      </p:sp>
      <p:sp>
        <p:nvSpPr>
          <p:cNvPr id="16" name="Text Placeholder 5"/>
          <p:cNvSpPr>
            <a:spLocks noGrp="1"/>
          </p:cNvSpPr>
          <p:nvPr>
            <p:ph type="body" sz="quarter" idx="66"/>
          </p:nvPr>
        </p:nvSpPr>
        <p:spPr>
          <a:xfrm>
            <a:off x="457200" y="1671813"/>
            <a:ext cx="3657600" cy="678480"/>
          </a:xfrm>
        </p:spPr>
        <p:txBody>
          <a:bodyPr>
            <a:normAutofit/>
          </a:bodyPr>
          <a:lstStyle>
            <a:lvl1pPr marL="0" indent="0">
              <a:buFontTx/>
              <a:buNone/>
              <a:defRPr sz="1050">
                <a:solidFill>
                  <a:schemeClr val="bg1"/>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endParaRPr lang="en-JM" dirty="0"/>
          </a:p>
        </p:txBody>
      </p:sp>
      <p:sp>
        <p:nvSpPr>
          <p:cNvPr id="17" name="Text Placeholder 8"/>
          <p:cNvSpPr>
            <a:spLocks noGrp="1"/>
          </p:cNvSpPr>
          <p:nvPr>
            <p:ph type="body" sz="quarter" idx="67"/>
          </p:nvPr>
        </p:nvSpPr>
        <p:spPr>
          <a:xfrm>
            <a:off x="457200" y="1359694"/>
            <a:ext cx="3657600" cy="358775"/>
          </a:xfrm>
        </p:spPr>
        <p:txBody>
          <a:bodyPr>
            <a:noAutofit/>
          </a:bodyPr>
          <a:lstStyle>
            <a:lvl1pPr marL="0" indent="0">
              <a:buFontTx/>
              <a:buNone/>
              <a:defRPr sz="1050">
                <a:solidFill>
                  <a:schemeClr val="accent5"/>
                </a:solidFill>
                <a:latin typeface="Arial" charset="0"/>
                <a:ea typeface="Arial" charset="0"/>
                <a:cs typeface="Arial" charset="0"/>
              </a:defRPr>
            </a:lvl1pPr>
            <a:lvl2pPr marL="342900" indent="0">
              <a:buFontTx/>
              <a:buNone/>
              <a:defRPr sz="1050">
                <a:latin typeface="Franklin Gothic Medium" pitchFamily="34" charset="0"/>
              </a:defRPr>
            </a:lvl2pPr>
            <a:lvl3pPr marL="685800" indent="0">
              <a:buFontTx/>
              <a:buNone/>
              <a:defRPr sz="1050">
                <a:latin typeface="Franklin Gothic Medium" pitchFamily="34" charset="0"/>
              </a:defRPr>
            </a:lvl3pPr>
            <a:lvl4pPr marL="1028700" indent="0">
              <a:buFontTx/>
              <a:buNone/>
              <a:defRPr sz="1050">
                <a:latin typeface="Franklin Gothic Medium" pitchFamily="34" charset="0"/>
              </a:defRPr>
            </a:lvl4pPr>
            <a:lvl5pPr marL="1371600" indent="0">
              <a:buFontTx/>
              <a:buNone/>
              <a:defRPr sz="1050">
                <a:latin typeface="Franklin Gothic Medium" pitchFamily="34" charset="0"/>
              </a:defRPr>
            </a:lvl5pPr>
          </a:lstStyle>
          <a:p>
            <a:pPr lvl="0"/>
            <a:endParaRPr lang="en-JM" dirty="0"/>
          </a:p>
        </p:txBody>
      </p:sp>
    </p:spTree>
    <p:extLst>
      <p:ext uri="{BB962C8B-B14F-4D97-AF65-F5344CB8AC3E}">
        <p14:creationId xmlns:p14="http://schemas.microsoft.com/office/powerpoint/2010/main" val="2016840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3"/>
          <p:cNvSpPr>
            <a:spLocks noGrp="1"/>
          </p:cNvSpPr>
          <p:nvPr>
            <p:ph type="body" sz="quarter" idx="60"/>
          </p:nvPr>
        </p:nvSpPr>
        <p:spPr>
          <a:xfrm>
            <a:off x="4038606" y="1711278"/>
            <a:ext cx="2919699" cy="304800"/>
          </a:xfrm>
        </p:spPr>
        <p:txBody>
          <a:bodyPr anchor="ctr">
            <a:noAutofit/>
          </a:bodyPr>
          <a:lstStyle>
            <a:lvl1pPr marL="0" indent="0" algn="l">
              <a:buFontTx/>
              <a:buNone/>
              <a:defRPr sz="1050">
                <a:ln>
                  <a:noFill/>
                </a:ln>
                <a:solidFill>
                  <a:schemeClr val="bg1"/>
                </a:solidFill>
                <a:latin typeface="Arial" charset="0"/>
                <a:ea typeface="Arial" charset="0"/>
                <a:cs typeface="Arial" charset="0"/>
              </a:defRPr>
            </a:lvl1pPr>
            <a:lvl2pPr marL="342900" indent="0">
              <a:buFontTx/>
              <a:buNone/>
              <a:defRPr sz="1050">
                <a:solidFill>
                  <a:schemeClr val="tx1">
                    <a:lumMod val="75000"/>
                    <a:lumOff val="25000"/>
                  </a:schemeClr>
                </a:solidFill>
                <a:latin typeface="Nexa Bold" pitchFamily="50" charset="0"/>
              </a:defRPr>
            </a:lvl2pPr>
            <a:lvl3pPr marL="685800" indent="0">
              <a:buFontTx/>
              <a:buNone/>
              <a:defRPr sz="900">
                <a:solidFill>
                  <a:schemeClr val="tx1">
                    <a:lumMod val="75000"/>
                    <a:lumOff val="25000"/>
                  </a:schemeClr>
                </a:solidFill>
                <a:latin typeface="Nexa Bold" pitchFamily="50" charset="0"/>
              </a:defRPr>
            </a:lvl3pPr>
            <a:lvl4pPr marL="1028700" indent="0">
              <a:buFontTx/>
              <a:buNone/>
              <a:defRPr sz="825">
                <a:solidFill>
                  <a:schemeClr val="tx1">
                    <a:lumMod val="75000"/>
                    <a:lumOff val="25000"/>
                  </a:schemeClr>
                </a:solidFill>
                <a:latin typeface="Nexa Bold" pitchFamily="50" charset="0"/>
              </a:defRPr>
            </a:lvl4pPr>
            <a:lvl5pPr marL="1371600" indent="0">
              <a:buFontTx/>
              <a:buNone/>
              <a:defRPr sz="825">
                <a:solidFill>
                  <a:schemeClr val="tx1">
                    <a:lumMod val="75000"/>
                    <a:lumOff val="25000"/>
                  </a:schemeClr>
                </a:solidFill>
                <a:latin typeface="Nexa Bold" pitchFamily="50" charset="0"/>
              </a:defRPr>
            </a:lvl5pPr>
          </a:lstStyle>
          <a:p>
            <a:pPr lvl="0"/>
            <a:endParaRPr lang="en-JM" dirty="0"/>
          </a:p>
        </p:txBody>
      </p:sp>
      <p:sp>
        <p:nvSpPr>
          <p:cNvPr id="12" name="Text Placeholder 7"/>
          <p:cNvSpPr>
            <a:spLocks noGrp="1"/>
          </p:cNvSpPr>
          <p:nvPr>
            <p:ph type="body" sz="quarter" idx="71"/>
          </p:nvPr>
        </p:nvSpPr>
        <p:spPr>
          <a:xfrm>
            <a:off x="4071420" y="2152650"/>
            <a:ext cx="4081981" cy="876300"/>
          </a:xfrm>
        </p:spPr>
        <p:txBody>
          <a:bodyPr>
            <a:noAutofit/>
          </a:bodyPr>
          <a:lstStyle>
            <a:lvl1pPr marL="0" indent="0" algn="l">
              <a:buFontTx/>
              <a:buNone/>
              <a:defRPr sz="1050">
                <a:solidFill>
                  <a:schemeClr val="bg1">
                    <a:lumMod val="75000"/>
                  </a:schemeClr>
                </a:solidFill>
                <a:latin typeface="Arial" charset="0"/>
                <a:ea typeface="Arial" charset="0"/>
                <a:cs typeface="Arial" charset="0"/>
              </a:defRPr>
            </a:lvl1pPr>
            <a:lvl2pPr marL="342900" indent="0">
              <a:buFontTx/>
              <a:buNone/>
              <a:defRPr sz="900">
                <a:solidFill>
                  <a:schemeClr val="tx1">
                    <a:lumMod val="75000"/>
                    <a:lumOff val="25000"/>
                  </a:schemeClr>
                </a:solidFill>
              </a:defRPr>
            </a:lvl2pPr>
            <a:lvl3pPr marL="685800" indent="0">
              <a:buFontTx/>
              <a:buNone/>
              <a:defRPr sz="900">
                <a:solidFill>
                  <a:schemeClr val="tx1">
                    <a:lumMod val="75000"/>
                    <a:lumOff val="25000"/>
                  </a:schemeClr>
                </a:solidFill>
              </a:defRPr>
            </a:lvl3pPr>
            <a:lvl4pPr marL="1028700" indent="0">
              <a:buFontTx/>
              <a:buNone/>
              <a:defRPr sz="900">
                <a:solidFill>
                  <a:schemeClr val="tx1">
                    <a:lumMod val="75000"/>
                    <a:lumOff val="25000"/>
                  </a:schemeClr>
                </a:solidFill>
              </a:defRPr>
            </a:lvl4pPr>
            <a:lvl5pPr marL="1371600" indent="0">
              <a:buFontTx/>
              <a:buNone/>
              <a:defRPr sz="900">
                <a:solidFill>
                  <a:schemeClr val="tx1">
                    <a:lumMod val="75000"/>
                    <a:lumOff val="25000"/>
                  </a:schemeClr>
                </a:solidFill>
              </a:defRPr>
            </a:lvl5pPr>
          </a:lstStyle>
          <a:p>
            <a:pPr lvl="0"/>
            <a:endParaRPr lang="en-JM" dirty="0"/>
          </a:p>
        </p:txBody>
      </p:sp>
      <p:sp>
        <p:nvSpPr>
          <p:cNvPr id="10"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accent5"/>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9" name="Picture Placeholder 28"/>
          <p:cNvSpPr>
            <a:spLocks noGrp="1"/>
          </p:cNvSpPr>
          <p:nvPr>
            <p:ph type="pic" sz="quarter" idx="50"/>
          </p:nvPr>
        </p:nvSpPr>
        <p:spPr>
          <a:xfrm>
            <a:off x="914401" y="1723272"/>
            <a:ext cx="2376347" cy="2377440"/>
          </a:xfrm>
          <a:prstGeom prst="ellipse">
            <a:avLst/>
          </a:prstGeom>
          <a:ln w="76200" cap="sq">
            <a:noFill/>
            <a:miter lim="800000"/>
          </a:ln>
          <a:effectLst>
            <a:innerShdw blurRad="114300">
              <a:schemeClr val="bg1">
                <a:lumMod val="50000"/>
              </a:schemeClr>
            </a:innerShdw>
          </a:effectLst>
        </p:spPr>
        <p:txBody>
          <a:bodyPr rtlCol="0">
            <a:normAutofit/>
          </a:bodyPr>
          <a:lstStyle>
            <a:lvl1pPr marL="0" indent="0" algn="ctr">
              <a:buFontTx/>
              <a:buNone/>
              <a:defRPr sz="1050">
                <a:solidFill>
                  <a:schemeClr val="tx1">
                    <a:lumMod val="50000"/>
                    <a:lumOff val="50000"/>
                  </a:schemeClr>
                </a:solidFill>
                <a:latin typeface="Arial" charset="0"/>
                <a:ea typeface="Arial" charset="0"/>
                <a:cs typeface="Arial" charset="0"/>
              </a:defRPr>
            </a:lvl1pPr>
          </a:lstStyle>
          <a:p>
            <a:pPr lvl="0"/>
            <a:endParaRPr lang="en-JM" noProof="0" dirty="0"/>
          </a:p>
        </p:txBody>
      </p:sp>
    </p:spTree>
    <p:extLst>
      <p:ext uri="{BB962C8B-B14F-4D97-AF65-F5344CB8AC3E}">
        <p14:creationId xmlns:p14="http://schemas.microsoft.com/office/powerpoint/2010/main" val="1007693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8" name="Straight Connector 7"/>
          <p:cNvCxnSpPr/>
          <p:nvPr userDrawn="1"/>
        </p:nvCxnSpPr>
        <p:spPr>
          <a:xfrm>
            <a:off x="4572000" y="1657351"/>
            <a:ext cx="0" cy="227766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5"/>
          </p:nvPr>
        </p:nvSpPr>
        <p:spPr>
          <a:xfrm>
            <a:off x="441325" y="1937539"/>
            <a:ext cx="2987675" cy="640565"/>
          </a:xfrm>
        </p:spPr>
        <p:txBody>
          <a:bodyPr>
            <a:normAutofit/>
          </a:bodyPr>
          <a:lstStyle>
            <a:lvl1pPr marL="0" indent="0">
              <a:buFontTx/>
              <a:buNone/>
              <a:defRPr sz="1050">
                <a:solidFill>
                  <a:schemeClr val="bg1"/>
                </a:solidFill>
                <a:latin typeface="Arial" charset="0"/>
                <a:ea typeface="Arial" charset="0"/>
                <a:cs typeface="Arial" charset="0"/>
              </a:defRPr>
            </a:lvl1pPr>
          </a:lstStyle>
          <a:p>
            <a:pPr lvl="0"/>
            <a:endParaRPr lang="en-JM" dirty="0"/>
          </a:p>
        </p:txBody>
      </p:sp>
      <p:sp>
        <p:nvSpPr>
          <p:cNvPr id="12" name="Text Placeholder 7"/>
          <p:cNvSpPr>
            <a:spLocks noGrp="1"/>
          </p:cNvSpPr>
          <p:nvPr>
            <p:ph type="body" sz="quarter" idx="16"/>
          </p:nvPr>
        </p:nvSpPr>
        <p:spPr>
          <a:xfrm>
            <a:off x="457201" y="1663701"/>
            <a:ext cx="2459037" cy="374650"/>
          </a:xfrm>
        </p:spPr>
        <p:txBody>
          <a:bodyPr>
            <a:noAutofit/>
          </a:bodyPr>
          <a:lstStyle>
            <a:lvl1pPr marL="0" indent="0">
              <a:buFontTx/>
              <a:buNone/>
              <a:defRPr sz="1050">
                <a:solidFill>
                  <a:schemeClr val="accent5"/>
                </a:solidFill>
                <a:latin typeface="Arial" charset="0"/>
                <a:ea typeface="Arial" charset="0"/>
                <a:cs typeface="Arial" charset="0"/>
              </a:defRPr>
            </a:lvl1pPr>
            <a:lvl2pPr marL="342900" indent="0">
              <a:buFontTx/>
              <a:buNone/>
              <a:defRPr sz="1050">
                <a:solidFill>
                  <a:srgbClr val="0070C0"/>
                </a:solidFill>
              </a:defRPr>
            </a:lvl2pPr>
            <a:lvl3pPr marL="685800" indent="0">
              <a:buFontTx/>
              <a:buNone/>
              <a:defRPr sz="1050">
                <a:solidFill>
                  <a:srgbClr val="0070C0"/>
                </a:solidFill>
              </a:defRPr>
            </a:lvl3pPr>
            <a:lvl4pPr marL="1028700" indent="0">
              <a:buFontTx/>
              <a:buNone/>
              <a:defRPr sz="1050">
                <a:solidFill>
                  <a:srgbClr val="0070C0"/>
                </a:solidFill>
              </a:defRPr>
            </a:lvl4pPr>
            <a:lvl5pPr marL="1371600" indent="0">
              <a:buFontTx/>
              <a:buNone/>
              <a:defRPr sz="1050">
                <a:solidFill>
                  <a:srgbClr val="0070C0"/>
                </a:solidFill>
              </a:defRPr>
            </a:lvl5pPr>
          </a:lstStyle>
          <a:p>
            <a:pPr lvl="0"/>
            <a:endParaRPr lang="en-JM" dirty="0"/>
          </a:p>
        </p:txBody>
      </p:sp>
      <p:sp>
        <p:nvSpPr>
          <p:cNvPr id="13" name="Text Placeholder 4"/>
          <p:cNvSpPr>
            <a:spLocks noGrp="1"/>
          </p:cNvSpPr>
          <p:nvPr>
            <p:ph type="body" sz="quarter" idx="17"/>
          </p:nvPr>
        </p:nvSpPr>
        <p:spPr>
          <a:xfrm>
            <a:off x="5257806" y="1931189"/>
            <a:ext cx="2987675" cy="640565"/>
          </a:xfrm>
        </p:spPr>
        <p:txBody>
          <a:bodyPr>
            <a:normAutofit/>
          </a:bodyPr>
          <a:lstStyle>
            <a:lvl1pPr marL="0" indent="0">
              <a:buFontTx/>
              <a:buNone/>
              <a:defRPr sz="1050">
                <a:solidFill>
                  <a:schemeClr val="bg1"/>
                </a:solidFill>
                <a:latin typeface="Arial" charset="0"/>
                <a:ea typeface="Arial" charset="0"/>
                <a:cs typeface="Arial" charset="0"/>
              </a:defRPr>
            </a:lvl1pPr>
          </a:lstStyle>
          <a:p>
            <a:pPr lvl="0"/>
            <a:endParaRPr lang="en-JM" dirty="0"/>
          </a:p>
        </p:txBody>
      </p:sp>
      <p:sp>
        <p:nvSpPr>
          <p:cNvPr id="14" name="Text Placeholder 7"/>
          <p:cNvSpPr>
            <a:spLocks noGrp="1"/>
          </p:cNvSpPr>
          <p:nvPr>
            <p:ph type="body" sz="quarter" idx="18"/>
          </p:nvPr>
        </p:nvSpPr>
        <p:spPr>
          <a:xfrm>
            <a:off x="5273681" y="1657350"/>
            <a:ext cx="2459037" cy="374650"/>
          </a:xfrm>
        </p:spPr>
        <p:txBody>
          <a:bodyPr>
            <a:noAutofit/>
          </a:bodyPr>
          <a:lstStyle>
            <a:lvl1pPr marL="0" indent="0">
              <a:buFontTx/>
              <a:buNone/>
              <a:defRPr sz="1050">
                <a:solidFill>
                  <a:schemeClr val="accent5"/>
                </a:solidFill>
                <a:latin typeface="Arial" charset="0"/>
                <a:ea typeface="Arial" charset="0"/>
                <a:cs typeface="Arial" charset="0"/>
              </a:defRPr>
            </a:lvl1pPr>
            <a:lvl2pPr marL="342900" indent="0">
              <a:buFontTx/>
              <a:buNone/>
              <a:defRPr sz="1050">
                <a:solidFill>
                  <a:srgbClr val="0070C0"/>
                </a:solidFill>
              </a:defRPr>
            </a:lvl2pPr>
            <a:lvl3pPr marL="685800" indent="0">
              <a:buFontTx/>
              <a:buNone/>
              <a:defRPr sz="1050">
                <a:solidFill>
                  <a:srgbClr val="0070C0"/>
                </a:solidFill>
              </a:defRPr>
            </a:lvl3pPr>
            <a:lvl4pPr marL="1028700" indent="0">
              <a:buFontTx/>
              <a:buNone/>
              <a:defRPr sz="1050">
                <a:solidFill>
                  <a:srgbClr val="0070C0"/>
                </a:solidFill>
              </a:defRPr>
            </a:lvl4pPr>
            <a:lvl5pPr marL="1371600" indent="0">
              <a:buFontTx/>
              <a:buNone/>
              <a:defRPr sz="1050">
                <a:solidFill>
                  <a:srgbClr val="0070C0"/>
                </a:solidFill>
              </a:defRPr>
            </a:lvl5pPr>
          </a:lstStyle>
          <a:p>
            <a:pPr lvl="0"/>
            <a:endParaRPr lang="en-JM" dirty="0"/>
          </a:p>
        </p:txBody>
      </p:sp>
      <p:sp>
        <p:nvSpPr>
          <p:cNvPr id="9"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bg1">
                    <a:lumMod val="7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053397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989964" y="15589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8" name="Text Placeholder 13"/>
          <p:cNvSpPr>
            <a:spLocks noGrp="1"/>
          </p:cNvSpPr>
          <p:nvPr>
            <p:ph type="body" sz="quarter" idx="48"/>
          </p:nvPr>
        </p:nvSpPr>
        <p:spPr>
          <a:xfrm>
            <a:off x="990282" y="20923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9" name="Text Placeholder 13"/>
          <p:cNvSpPr>
            <a:spLocks noGrp="1"/>
          </p:cNvSpPr>
          <p:nvPr>
            <p:ph type="body" sz="quarter" idx="49"/>
          </p:nvPr>
        </p:nvSpPr>
        <p:spPr>
          <a:xfrm>
            <a:off x="990600" y="27019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0" name="Text Placeholder 13"/>
          <p:cNvSpPr>
            <a:spLocks noGrp="1"/>
          </p:cNvSpPr>
          <p:nvPr>
            <p:ph type="body" sz="quarter" idx="50"/>
          </p:nvPr>
        </p:nvSpPr>
        <p:spPr>
          <a:xfrm>
            <a:off x="990600" y="32353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1" name="Text Placeholder 13"/>
          <p:cNvSpPr>
            <a:spLocks noGrp="1"/>
          </p:cNvSpPr>
          <p:nvPr>
            <p:ph type="body" sz="quarter" idx="51"/>
          </p:nvPr>
        </p:nvSpPr>
        <p:spPr>
          <a:xfrm>
            <a:off x="990600" y="37687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7" name="Text Placeholder 13"/>
          <p:cNvSpPr>
            <a:spLocks noGrp="1"/>
          </p:cNvSpPr>
          <p:nvPr>
            <p:ph type="body" sz="quarter" idx="60"/>
          </p:nvPr>
        </p:nvSpPr>
        <p:spPr>
          <a:xfrm>
            <a:off x="5181282" y="15589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8" name="Text Placeholder 13"/>
          <p:cNvSpPr>
            <a:spLocks noGrp="1"/>
          </p:cNvSpPr>
          <p:nvPr>
            <p:ph type="body" sz="quarter" idx="61"/>
          </p:nvPr>
        </p:nvSpPr>
        <p:spPr>
          <a:xfrm>
            <a:off x="5181600" y="20923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9" name="Text Placeholder 13"/>
          <p:cNvSpPr>
            <a:spLocks noGrp="1"/>
          </p:cNvSpPr>
          <p:nvPr>
            <p:ph type="body" sz="quarter" idx="62"/>
          </p:nvPr>
        </p:nvSpPr>
        <p:spPr>
          <a:xfrm>
            <a:off x="5181600" y="27019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20" name="Text Placeholder 13"/>
          <p:cNvSpPr>
            <a:spLocks noGrp="1"/>
          </p:cNvSpPr>
          <p:nvPr>
            <p:ph type="body" sz="quarter" idx="63"/>
          </p:nvPr>
        </p:nvSpPr>
        <p:spPr>
          <a:xfrm>
            <a:off x="5181600" y="32353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21" name="Text Placeholder 13"/>
          <p:cNvSpPr>
            <a:spLocks noGrp="1"/>
          </p:cNvSpPr>
          <p:nvPr>
            <p:ph type="body" sz="quarter" idx="64"/>
          </p:nvPr>
        </p:nvSpPr>
        <p:spPr>
          <a:xfrm>
            <a:off x="5181600" y="3768726"/>
            <a:ext cx="3048000" cy="403225"/>
          </a:xfrm>
        </p:spPr>
        <p:txBody>
          <a:bodyPr anchor="ctr">
            <a:normAutofit/>
          </a:bodyPr>
          <a:lstStyle>
            <a:lvl1pPr marL="0" indent="0">
              <a:buFontTx/>
              <a:buNone/>
              <a:defRPr sz="1200" b="0">
                <a:solidFill>
                  <a:schemeClr val="tx1"/>
                </a:solidFill>
                <a:latin typeface="Arial" charset="0"/>
                <a:ea typeface="Arial" charset="0"/>
                <a:cs typeface="Arial" charset="0"/>
              </a:defRPr>
            </a:lvl1pPr>
          </a:lstStyle>
          <a:p>
            <a:pPr lvl="0"/>
            <a:endParaRPr lang="en-JM" dirty="0"/>
          </a:p>
        </p:txBody>
      </p:sp>
      <p:sp>
        <p:nvSpPr>
          <p:cNvPr id="14"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16"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77705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ext Placeholder 5"/>
          <p:cNvSpPr>
            <a:spLocks noGrp="1"/>
          </p:cNvSpPr>
          <p:nvPr>
            <p:ph type="body" sz="quarter" idx="68"/>
          </p:nvPr>
        </p:nvSpPr>
        <p:spPr>
          <a:xfrm>
            <a:off x="608012"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32" name="Text Placeholder 5"/>
          <p:cNvSpPr>
            <a:spLocks noGrp="1"/>
          </p:cNvSpPr>
          <p:nvPr>
            <p:ph type="body" sz="quarter" idx="69"/>
          </p:nvPr>
        </p:nvSpPr>
        <p:spPr>
          <a:xfrm>
            <a:off x="2652569"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12" name="Text Placeholder 11"/>
          <p:cNvSpPr>
            <a:spLocks noGrp="1"/>
          </p:cNvSpPr>
          <p:nvPr>
            <p:ph type="body" sz="quarter" idx="70"/>
          </p:nvPr>
        </p:nvSpPr>
        <p:spPr>
          <a:xfrm>
            <a:off x="608014" y="3186112"/>
            <a:ext cx="1830387" cy="300038"/>
          </a:xfrm>
        </p:spPr>
        <p:txBody>
          <a:bodyPr>
            <a:noAutofit/>
          </a:bodyPr>
          <a:lstStyle>
            <a:lvl1pPr marL="0" indent="0" algn="ctr">
              <a:buFontTx/>
              <a:buNone/>
              <a:defRPr sz="900" b="1">
                <a:solidFill>
                  <a:schemeClr val="accent5"/>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14" name="Text Placeholder 13"/>
          <p:cNvSpPr>
            <a:spLocks noGrp="1"/>
          </p:cNvSpPr>
          <p:nvPr>
            <p:ph type="body" sz="quarter" idx="71"/>
          </p:nvPr>
        </p:nvSpPr>
        <p:spPr>
          <a:xfrm>
            <a:off x="608011" y="3365500"/>
            <a:ext cx="1830389" cy="234950"/>
          </a:xfrm>
        </p:spPr>
        <p:txBody>
          <a:bodyPr>
            <a:noAutofit/>
          </a:bodyPr>
          <a:lstStyle>
            <a:lvl1pPr marL="0" indent="0" algn="ctr">
              <a:buFontTx/>
              <a:buNone/>
              <a:defRPr sz="750">
                <a:solidFill>
                  <a:schemeClr val="bg1">
                    <a:lumMod val="75000"/>
                  </a:schemeClr>
                </a:solidFill>
                <a:latin typeface="Arial" charset="0"/>
                <a:ea typeface="Arial" charset="0"/>
                <a:cs typeface="Arial" charset="0"/>
              </a:defRPr>
            </a:lvl1pPr>
          </a:lstStyle>
          <a:p>
            <a:pPr lvl="0"/>
            <a:endParaRPr lang="en-JM" dirty="0"/>
          </a:p>
        </p:txBody>
      </p:sp>
      <p:sp>
        <p:nvSpPr>
          <p:cNvPr id="35" name="Text Placeholder 11"/>
          <p:cNvSpPr>
            <a:spLocks noGrp="1"/>
          </p:cNvSpPr>
          <p:nvPr>
            <p:ph type="body" sz="quarter" idx="72"/>
          </p:nvPr>
        </p:nvSpPr>
        <p:spPr>
          <a:xfrm>
            <a:off x="2665414" y="3181350"/>
            <a:ext cx="1830387" cy="300038"/>
          </a:xfrm>
        </p:spPr>
        <p:txBody>
          <a:bodyPr>
            <a:noAutofit/>
          </a:bodyPr>
          <a:lstStyle>
            <a:lvl1pPr marL="0" indent="0" algn="ctr">
              <a:buFontTx/>
              <a:buNone/>
              <a:defRPr sz="900" b="1">
                <a:solidFill>
                  <a:schemeClr val="accent5"/>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36" name="Text Placeholder 13"/>
          <p:cNvSpPr>
            <a:spLocks noGrp="1"/>
          </p:cNvSpPr>
          <p:nvPr>
            <p:ph type="body" sz="quarter" idx="73"/>
          </p:nvPr>
        </p:nvSpPr>
        <p:spPr>
          <a:xfrm>
            <a:off x="2665411" y="3360739"/>
            <a:ext cx="1830388" cy="239711"/>
          </a:xfrm>
        </p:spPr>
        <p:txBody>
          <a:bodyPr>
            <a:noAutofit/>
          </a:bodyPr>
          <a:lstStyle>
            <a:lvl1pPr marL="0" indent="0" algn="ctr">
              <a:buFontTx/>
              <a:buNone/>
              <a:defRPr sz="750">
                <a:solidFill>
                  <a:schemeClr val="bg1">
                    <a:lumMod val="75000"/>
                  </a:schemeClr>
                </a:solidFill>
                <a:latin typeface="Arial" charset="0"/>
                <a:ea typeface="Arial" charset="0"/>
                <a:cs typeface="Arial" charset="0"/>
              </a:defRPr>
            </a:lvl1pPr>
          </a:lstStyle>
          <a:p>
            <a:pPr lvl="0"/>
            <a:endParaRPr lang="en-JM" dirty="0"/>
          </a:p>
        </p:txBody>
      </p:sp>
      <p:sp>
        <p:nvSpPr>
          <p:cNvPr id="38" name="Text Placeholder 5"/>
          <p:cNvSpPr>
            <a:spLocks noGrp="1"/>
          </p:cNvSpPr>
          <p:nvPr>
            <p:ph type="body" sz="quarter" idx="74"/>
          </p:nvPr>
        </p:nvSpPr>
        <p:spPr>
          <a:xfrm>
            <a:off x="4648200"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39" name="Text Placeholder 11"/>
          <p:cNvSpPr>
            <a:spLocks noGrp="1"/>
          </p:cNvSpPr>
          <p:nvPr>
            <p:ph type="body" sz="quarter" idx="75"/>
          </p:nvPr>
        </p:nvSpPr>
        <p:spPr>
          <a:xfrm>
            <a:off x="4661045" y="3181350"/>
            <a:ext cx="1830387" cy="300038"/>
          </a:xfrm>
        </p:spPr>
        <p:txBody>
          <a:bodyPr>
            <a:noAutofit/>
          </a:bodyPr>
          <a:lstStyle>
            <a:lvl1pPr marL="0" indent="0" algn="ctr">
              <a:buFontTx/>
              <a:buNone/>
              <a:defRPr sz="900" b="1">
                <a:solidFill>
                  <a:schemeClr val="accent5"/>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40" name="Text Placeholder 13"/>
          <p:cNvSpPr>
            <a:spLocks noGrp="1"/>
          </p:cNvSpPr>
          <p:nvPr>
            <p:ph type="body" sz="quarter" idx="76"/>
          </p:nvPr>
        </p:nvSpPr>
        <p:spPr>
          <a:xfrm>
            <a:off x="4661042" y="3360739"/>
            <a:ext cx="1830388" cy="239711"/>
          </a:xfrm>
        </p:spPr>
        <p:txBody>
          <a:bodyPr>
            <a:noAutofit/>
          </a:bodyPr>
          <a:lstStyle>
            <a:lvl1pPr marL="0" indent="0" algn="ctr">
              <a:buFontTx/>
              <a:buNone/>
              <a:defRPr sz="750">
                <a:solidFill>
                  <a:schemeClr val="bg1">
                    <a:lumMod val="75000"/>
                  </a:schemeClr>
                </a:solidFill>
                <a:latin typeface="Arial" charset="0"/>
                <a:ea typeface="Arial" charset="0"/>
                <a:cs typeface="Arial" charset="0"/>
              </a:defRPr>
            </a:lvl1pPr>
          </a:lstStyle>
          <a:p>
            <a:pPr lvl="0"/>
            <a:endParaRPr lang="en-JM" dirty="0"/>
          </a:p>
        </p:txBody>
      </p:sp>
      <p:sp>
        <p:nvSpPr>
          <p:cNvPr id="41" name="Text Placeholder 5"/>
          <p:cNvSpPr>
            <a:spLocks noGrp="1"/>
          </p:cNvSpPr>
          <p:nvPr>
            <p:ph type="body" sz="quarter" idx="77"/>
          </p:nvPr>
        </p:nvSpPr>
        <p:spPr>
          <a:xfrm>
            <a:off x="6767370" y="3714750"/>
            <a:ext cx="1843230" cy="533400"/>
          </a:xfrm>
        </p:spPr>
        <p:txBody>
          <a:bodyPr>
            <a:normAutofit/>
          </a:bodyPr>
          <a:lstStyle>
            <a:lvl1pPr marL="0" indent="0" algn="ctr">
              <a:buFontTx/>
              <a:buNone/>
              <a:defRPr sz="975">
                <a:latin typeface="Arial" charset="0"/>
                <a:ea typeface="Arial" charset="0"/>
                <a:cs typeface="Arial" charset="0"/>
              </a:defRPr>
            </a:lvl1pPr>
          </a:lstStyle>
          <a:p>
            <a:pPr lvl="0"/>
            <a:endParaRPr lang="en-JM" dirty="0"/>
          </a:p>
        </p:txBody>
      </p:sp>
      <p:sp>
        <p:nvSpPr>
          <p:cNvPr id="42" name="Text Placeholder 11"/>
          <p:cNvSpPr>
            <a:spLocks noGrp="1"/>
          </p:cNvSpPr>
          <p:nvPr>
            <p:ph type="body" sz="quarter" idx="78"/>
          </p:nvPr>
        </p:nvSpPr>
        <p:spPr>
          <a:xfrm>
            <a:off x="6780215" y="3181350"/>
            <a:ext cx="1830387" cy="300038"/>
          </a:xfrm>
        </p:spPr>
        <p:txBody>
          <a:bodyPr>
            <a:noAutofit/>
          </a:bodyPr>
          <a:lstStyle>
            <a:lvl1pPr marL="0" indent="0" algn="ctr">
              <a:buFontTx/>
              <a:buNone/>
              <a:defRPr sz="900" b="1">
                <a:solidFill>
                  <a:schemeClr val="accent5"/>
                </a:solidFill>
                <a:latin typeface="Arial" charset="0"/>
                <a:ea typeface="Arial" charset="0"/>
                <a:cs typeface="Arial" charset="0"/>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43" name="Text Placeholder 13"/>
          <p:cNvSpPr>
            <a:spLocks noGrp="1"/>
          </p:cNvSpPr>
          <p:nvPr>
            <p:ph type="body" sz="quarter" idx="79"/>
          </p:nvPr>
        </p:nvSpPr>
        <p:spPr>
          <a:xfrm>
            <a:off x="6780212" y="3360739"/>
            <a:ext cx="1830388" cy="239711"/>
          </a:xfrm>
        </p:spPr>
        <p:txBody>
          <a:bodyPr>
            <a:noAutofit/>
          </a:bodyPr>
          <a:lstStyle>
            <a:lvl1pPr marL="0" indent="0" algn="ctr">
              <a:buFontTx/>
              <a:buNone/>
              <a:defRPr sz="750">
                <a:solidFill>
                  <a:schemeClr val="bg1">
                    <a:lumMod val="75000"/>
                  </a:schemeClr>
                </a:solidFill>
                <a:latin typeface="Arial" charset="0"/>
                <a:ea typeface="Arial" charset="0"/>
                <a:cs typeface="Arial" charset="0"/>
              </a:defRPr>
            </a:lvl1pPr>
          </a:lstStyle>
          <a:p>
            <a:pPr lvl="0"/>
            <a:endParaRPr lang="en-JM" dirty="0"/>
          </a:p>
        </p:txBody>
      </p:sp>
      <p:sp>
        <p:nvSpPr>
          <p:cNvPr id="28"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29"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20" name="Picture Placeholder 21"/>
          <p:cNvSpPr>
            <a:spLocks noGrp="1"/>
          </p:cNvSpPr>
          <p:nvPr>
            <p:ph type="pic" sz="quarter" idx="15"/>
          </p:nvPr>
        </p:nvSpPr>
        <p:spPr>
          <a:xfrm>
            <a:off x="745316" y="1447038"/>
            <a:ext cx="1583999" cy="1581912"/>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21" name="Picture Placeholder 21"/>
          <p:cNvSpPr>
            <a:spLocks noGrp="1" noChangeAspect="1"/>
          </p:cNvSpPr>
          <p:nvPr>
            <p:ph type="pic" sz="quarter" idx="65"/>
          </p:nvPr>
        </p:nvSpPr>
        <p:spPr>
          <a:xfrm>
            <a:off x="2763603" y="1463157"/>
            <a:ext cx="1583999" cy="1546307"/>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22" name="Picture Placeholder 21"/>
          <p:cNvSpPr>
            <a:spLocks noGrp="1" noChangeAspect="1"/>
          </p:cNvSpPr>
          <p:nvPr>
            <p:ph type="pic" sz="quarter" idx="66"/>
          </p:nvPr>
        </p:nvSpPr>
        <p:spPr>
          <a:xfrm>
            <a:off x="4796401" y="1482643"/>
            <a:ext cx="1583999" cy="1546307"/>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25" name="Picture Placeholder 21"/>
          <p:cNvSpPr>
            <a:spLocks noGrp="1" noChangeAspect="1"/>
          </p:cNvSpPr>
          <p:nvPr>
            <p:ph type="pic" sz="quarter" idx="67"/>
          </p:nvPr>
        </p:nvSpPr>
        <p:spPr>
          <a:xfrm>
            <a:off x="6853801" y="1482643"/>
            <a:ext cx="1583999" cy="1546307"/>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Tree>
    <p:extLst>
      <p:ext uri="{BB962C8B-B14F-4D97-AF65-F5344CB8AC3E}">
        <p14:creationId xmlns:p14="http://schemas.microsoft.com/office/powerpoint/2010/main" val="1422746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normAutofit/>
          </a:bodyPr>
          <a:lstStyle>
            <a:lvl1pPr algn="l">
              <a:defRPr sz="2400" b="1" cap="none"/>
            </a:lvl1pPr>
          </a:lstStyle>
          <a:p>
            <a:r>
              <a:rPr lang="en-US" dirty="0"/>
              <a:t>CLICK TO EDIT MASTER TITLE</a:t>
            </a:r>
            <a:endParaRPr lang="en-JM"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97627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21594"/>
            <a:ext cx="4038600" cy="2926556"/>
          </a:xfrm>
        </p:spPr>
        <p:txBody>
          <a:bodyPr>
            <a:normAutofit/>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4" name="Content Placeholder 3"/>
          <p:cNvSpPr>
            <a:spLocks noGrp="1"/>
          </p:cNvSpPr>
          <p:nvPr>
            <p:ph sz="half" idx="2"/>
          </p:nvPr>
        </p:nvSpPr>
        <p:spPr>
          <a:xfrm>
            <a:off x="4648200" y="1321594"/>
            <a:ext cx="4038600" cy="2926556"/>
          </a:xfrm>
        </p:spPr>
        <p:txBody>
          <a:bodyPr>
            <a:normAutofit/>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6"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accent5"/>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8"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2068691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bg1">
                    <a:lumMod val="7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6"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597253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ext Placeholder 17"/>
          <p:cNvSpPr>
            <a:spLocks noGrp="1"/>
          </p:cNvSpPr>
          <p:nvPr>
            <p:ph type="body" sz="quarter" idx="23" hasCustomPrompt="1"/>
          </p:nvPr>
        </p:nvSpPr>
        <p:spPr>
          <a:xfrm>
            <a:off x="457200" y="2686050"/>
            <a:ext cx="8229600" cy="323850"/>
          </a:xfrm>
          <a:prstGeom prst="rect">
            <a:avLst/>
          </a:prstGeom>
        </p:spPr>
        <p:txBody>
          <a:bodyPr>
            <a:noAutofit/>
          </a:bodyPr>
          <a:lstStyle>
            <a:lvl1pPr marL="0" indent="0" algn="ctr">
              <a:buFontTx/>
              <a:buNone/>
              <a:defRPr sz="1350" b="1" spc="75" baseline="0">
                <a:solidFill>
                  <a:schemeClr val="bg1">
                    <a:lumMod val="7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r>
              <a:rPr lang="en-JM" dirty="0"/>
              <a:t>Click to edit subtitle for this section divider</a:t>
            </a:r>
          </a:p>
        </p:txBody>
      </p:sp>
      <p:sp>
        <p:nvSpPr>
          <p:cNvPr id="6" name="Title Placeholder 1"/>
          <p:cNvSpPr>
            <a:spLocks noGrp="1"/>
          </p:cNvSpPr>
          <p:nvPr>
            <p:ph type="title"/>
          </p:nvPr>
        </p:nvSpPr>
        <p:spPr bwMode="auto">
          <a:xfrm>
            <a:off x="457200" y="18859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781705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047750"/>
            <a:ext cx="9144000" cy="3352800"/>
          </a:xfrm>
        </p:spPr>
        <p:txBody>
          <a:bodyPr rtlCol="0">
            <a:normAutofit/>
          </a:bodyPr>
          <a:lstStyle>
            <a:lvl1pPr marL="0" indent="0">
              <a:buFontTx/>
              <a:buNone/>
              <a:defRPr sz="1350"/>
            </a:lvl1pPr>
          </a:lstStyle>
          <a:p>
            <a:pPr lvl="0"/>
            <a:endParaRPr lang="en-JM" noProof="0"/>
          </a:p>
        </p:txBody>
      </p:sp>
      <p:sp>
        <p:nvSpPr>
          <p:cNvPr id="5"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3682591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4" name="Text Placeholder 17"/>
          <p:cNvSpPr>
            <a:spLocks noGrp="1"/>
          </p:cNvSpPr>
          <p:nvPr>
            <p:ph type="body" sz="quarter" idx="23" hasCustomPrompt="1"/>
          </p:nvPr>
        </p:nvSpPr>
        <p:spPr>
          <a:xfrm>
            <a:off x="457200" y="2686050"/>
            <a:ext cx="8229600" cy="323850"/>
          </a:xfrm>
          <a:prstGeom prst="rect">
            <a:avLst/>
          </a:prstGeom>
        </p:spPr>
        <p:txBody>
          <a:bodyPr>
            <a:noAutofit/>
          </a:bodyPr>
          <a:lstStyle>
            <a:lvl1pPr marL="0" indent="0" algn="ctr">
              <a:buFontTx/>
              <a:buNone/>
              <a:defRPr sz="1350" b="1" spc="75" baseline="0">
                <a:solidFill>
                  <a:schemeClr val="bg1">
                    <a:lumMod val="7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r>
              <a:rPr lang="en-JM" dirty="0"/>
              <a:t>Click to edit subtitle for this section divider</a:t>
            </a:r>
          </a:p>
        </p:txBody>
      </p:sp>
      <p:sp>
        <p:nvSpPr>
          <p:cNvPr id="6" name="Title Placeholder 1"/>
          <p:cNvSpPr>
            <a:spLocks noGrp="1"/>
          </p:cNvSpPr>
          <p:nvPr>
            <p:ph type="title"/>
          </p:nvPr>
        </p:nvSpPr>
        <p:spPr bwMode="auto">
          <a:xfrm>
            <a:off x="457200" y="18859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3200"/>
            </a:lvl1pPr>
          </a:lstStyle>
          <a:p>
            <a:pPr lvl="0"/>
            <a:r>
              <a:rPr lang="en-US" altLang="en-US" dirty="0"/>
              <a:t>CLICK TO EDIT TITLE</a:t>
            </a:r>
            <a:endParaRPr lang="en-JM" altLang="en-US" dirty="0"/>
          </a:p>
        </p:txBody>
      </p:sp>
    </p:spTree>
    <p:extLst>
      <p:ext uri="{BB962C8B-B14F-4D97-AF65-F5344CB8AC3E}">
        <p14:creationId xmlns:p14="http://schemas.microsoft.com/office/powerpoint/2010/main" val="1639563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Picture Placeholder 7"/>
          <p:cNvSpPr>
            <a:spLocks noGrp="1"/>
          </p:cNvSpPr>
          <p:nvPr>
            <p:ph type="pic" sz="quarter" idx="13"/>
          </p:nvPr>
        </p:nvSpPr>
        <p:spPr>
          <a:xfrm>
            <a:off x="0" y="0"/>
            <a:ext cx="9144000" cy="5143500"/>
          </a:xfrm>
          <a:prstGeom prst="rect">
            <a:avLst/>
          </a:prstGeom>
        </p:spPr>
        <p:txBody>
          <a:bodyPr rtlCol="0">
            <a:normAutofit/>
          </a:bodyPr>
          <a:lstStyle/>
          <a:p>
            <a:pPr lvl="0"/>
            <a:endParaRPr lang="en-JM" noProof="0" dirty="0"/>
          </a:p>
        </p:txBody>
      </p:sp>
      <p:sp>
        <p:nvSpPr>
          <p:cNvPr id="4" name="Text Placeholder 17"/>
          <p:cNvSpPr>
            <a:spLocks noGrp="1"/>
          </p:cNvSpPr>
          <p:nvPr>
            <p:ph type="body" sz="quarter" idx="23" hasCustomPrompt="1"/>
          </p:nvPr>
        </p:nvSpPr>
        <p:spPr>
          <a:xfrm>
            <a:off x="457200" y="2686050"/>
            <a:ext cx="8229600" cy="323850"/>
          </a:xfrm>
          <a:prstGeom prst="rect">
            <a:avLst/>
          </a:prstGeom>
        </p:spPr>
        <p:txBody>
          <a:bodyPr>
            <a:noAutofit/>
          </a:bodyPr>
          <a:lstStyle>
            <a:lvl1pPr marL="0" indent="0" algn="ctr">
              <a:buFontTx/>
              <a:buNone/>
              <a:defRPr sz="1350" b="1" spc="75" baseline="0">
                <a:solidFill>
                  <a:schemeClr val="bg1">
                    <a:lumMod val="7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r>
              <a:rPr lang="en-JM" dirty="0"/>
              <a:t>Click to edit subtitle for this section divider</a:t>
            </a:r>
          </a:p>
        </p:txBody>
      </p:sp>
      <p:sp>
        <p:nvSpPr>
          <p:cNvPr id="6" name="Title Placeholder 1"/>
          <p:cNvSpPr>
            <a:spLocks noGrp="1"/>
          </p:cNvSpPr>
          <p:nvPr>
            <p:ph type="title"/>
          </p:nvPr>
        </p:nvSpPr>
        <p:spPr bwMode="auto">
          <a:xfrm>
            <a:off x="457200" y="18859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551360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5" name="Rectangle 4"/>
          <p:cNvSpPr/>
          <p:nvPr userDrawn="1"/>
        </p:nvSpPr>
        <p:spPr>
          <a:xfrm>
            <a:off x="0" y="19050"/>
            <a:ext cx="2423160" cy="5162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solidFill>
                <a:schemeClr val="tx1">
                  <a:lumMod val="85000"/>
                  <a:lumOff val="15000"/>
                </a:schemeClr>
              </a:solidFill>
              <a:latin typeface="Arial" charset="0"/>
            </a:endParaRPr>
          </a:p>
        </p:txBody>
      </p:sp>
      <p:sp>
        <p:nvSpPr>
          <p:cNvPr id="6" name="Oval 5"/>
          <p:cNvSpPr>
            <a:spLocks/>
          </p:cNvSpPr>
          <p:nvPr userDrawn="1"/>
        </p:nvSpPr>
        <p:spPr>
          <a:xfrm>
            <a:off x="769939" y="467916"/>
            <a:ext cx="898525" cy="896112"/>
          </a:xfrm>
          <a:prstGeom prst="ellipse">
            <a:avLst/>
          </a:prstGeom>
          <a:noFill/>
          <a:ln>
            <a:solidFill>
              <a:srgbClr val="424C5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rial" charset="0"/>
            </a:endParaRPr>
          </a:p>
        </p:txBody>
      </p:sp>
      <p:sp>
        <p:nvSpPr>
          <p:cNvPr id="12" name="Picture Placeholder 6"/>
          <p:cNvSpPr>
            <a:spLocks noGrp="1"/>
          </p:cNvSpPr>
          <p:nvPr>
            <p:ph type="pic" sz="quarter" idx="25"/>
          </p:nvPr>
        </p:nvSpPr>
        <p:spPr>
          <a:xfrm>
            <a:off x="839724" y="536496"/>
            <a:ext cx="758952" cy="758952"/>
          </a:xfrm>
          <a:prstGeom prst="ellipse">
            <a:avLst/>
          </a:prstGeom>
        </p:spPr>
        <p:txBody>
          <a:bodyPr rtlCol="0">
            <a:normAutofit/>
          </a:bodyPr>
          <a:lstStyle>
            <a:lvl1pPr marL="0" indent="0">
              <a:buFontTx/>
              <a:buNone/>
              <a:defRPr sz="675">
                <a:solidFill>
                  <a:schemeClr val="bg1"/>
                </a:solidFill>
              </a:defRPr>
            </a:lvl1pPr>
          </a:lstStyle>
          <a:p>
            <a:pPr lvl="0"/>
            <a:endParaRPr lang="en-JM" noProof="0" dirty="0"/>
          </a:p>
        </p:txBody>
      </p:sp>
      <p:sp>
        <p:nvSpPr>
          <p:cNvPr id="7" name="Text Placeholder 17"/>
          <p:cNvSpPr>
            <a:spLocks noGrp="1"/>
          </p:cNvSpPr>
          <p:nvPr>
            <p:ph type="body" sz="quarter" idx="23"/>
          </p:nvPr>
        </p:nvSpPr>
        <p:spPr>
          <a:xfrm>
            <a:off x="26670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9" name="Title Placeholder 1"/>
          <p:cNvSpPr>
            <a:spLocks noGrp="1"/>
          </p:cNvSpPr>
          <p:nvPr>
            <p:ph type="title"/>
          </p:nvPr>
        </p:nvSpPr>
        <p:spPr bwMode="auto">
          <a:xfrm>
            <a:off x="26670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2046167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4" name="Rectangle 3"/>
          <p:cNvSpPr/>
          <p:nvPr userDrawn="1"/>
        </p:nvSpPr>
        <p:spPr>
          <a:xfrm>
            <a:off x="6720840" y="8335"/>
            <a:ext cx="2423160" cy="513516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rial" charset="0"/>
            </a:endParaRPr>
          </a:p>
        </p:txBody>
      </p:sp>
      <p:sp>
        <p:nvSpPr>
          <p:cNvPr id="5" name="Text Placeholder 17"/>
          <p:cNvSpPr>
            <a:spLocks noGrp="1"/>
          </p:cNvSpPr>
          <p:nvPr>
            <p:ph type="body" sz="quarter" idx="23"/>
          </p:nvPr>
        </p:nvSpPr>
        <p:spPr>
          <a:xfrm>
            <a:off x="457200" y="876300"/>
            <a:ext cx="5029200" cy="323850"/>
          </a:xfrm>
        </p:spPr>
        <p:txBody>
          <a:bodyPr>
            <a:noAutofit/>
          </a:bodyPr>
          <a:lstStyle>
            <a:lvl1pPr marL="0" indent="0" algn="l">
              <a:buFontTx/>
              <a:buNone/>
              <a:defRPr sz="1350" b="1" spc="75" baseline="0">
                <a:solidFill>
                  <a:schemeClr val="tx1">
                    <a:lumMod val="65000"/>
                    <a:lumOff val="35000"/>
                  </a:schemeClr>
                </a:solidFill>
                <a:latin typeface="Arial" charset="0"/>
                <a:ea typeface="Arial" charset="0"/>
                <a:cs typeface="Arial" charset="0"/>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7"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39478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2.jp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image" Target="../media/image2.jp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heme" Target="../theme/theme3.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4" descr="kkk.jpg"/>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0" y="0"/>
            <a:ext cx="916858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1028" name="Text Placeholder 2"/>
          <p:cNvSpPr>
            <a:spLocks noGrp="1"/>
          </p:cNvSpPr>
          <p:nvPr>
            <p:ph type="body" idx="1"/>
          </p:nvPr>
        </p:nvSpPr>
        <p:spPr bwMode="auto">
          <a:xfrm>
            <a:off x="457200" y="1283494"/>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JM" altLang="en-US" dirty="0"/>
          </a:p>
        </p:txBody>
      </p:sp>
      <p:sp>
        <p:nvSpPr>
          <p:cNvPr id="9" name="Slide Number Placeholder 3"/>
          <p:cNvSpPr txBox="1">
            <a:spLocks noChangeAspect="1"/>
          </p:cNvSpPr>
          <p:nvPr userDrawn="1"/>
        </p:nvSpPr>
        <p:spPr>
          <a:xfrm>
            <a:off x="8347517" y="4686300"/>
            <a:ext cx="371033" cy="256869"/>
          </a:xfrm>
          <a:prstGeom prst="rect">
            <a:avLst/>
          </a:prstGeom>
          <a:noFill/>
          <a:ln>
            <a:noFill/>
          </a:ln>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fld id="{0A648EE3-C68B-3440-801B-1668A4C88DC0}" type="slidenum">
              <a:rPr lang="en-JM" altLang="en-US" sz="1000" b="0" i="0">
                <a:solidFill>
                  <a:srgbClr val="005A78"/>
                </a:solidFill>
                <a:latin typeface="Arial Regular" charset="0"/>
              </a:rPr>
              <a:pPr algn="ctr" eaLnBrk="1" hangingPunct="1"/>
              <a:t>‹#›</a:t>
            </a:fld>
            <a:endParaRPr lang="en-JM" altLang="en-US" sz="1000" b="0" i="0" dirty="0">
              <a:solidFill>
                <a:srgbClr val="005A78"/>
              </a:solidFill>
              <a:latin typeface="Arial Regular" charset="0"/>
            </a:endParaRPr>
          </a:p>
        </p:txBody>
      </p:sp>
      <p:sp>
        <p:nvSpPr>
          <p:cNvPr id="14" name="Text Placeholder 6"/>
          <p:cNvSpPr txBox="1">
            <a:spLocks/>
          </p:cNvSpPr>
          <p:nvPr userDrawn="1"/>
        </p:nvSpPr>
        <p:spPr>
          <a:xfrm>
            <a:off x="2590800" y="4734021"/>
            <a:ext cx="5715000" cy="180879"/>
          </a:xfrm>
          <a:prstGeom prst="rect">
            <a:avLst/>
          </a:prstGeom>
        </p:spPr>
        <p:txBody>
          <a:bodyPr anchor="ctr"/>
          <a:lstStyle>
            <a:lvl1pPr marL="0" indent="0" algn="ctr" defTabSz="914400" rtl="0" eaLnBrk="1" latinLnBrk="0" hangingPunct="1">
              <a:spcBef>
                <a:spcPct val="20000"/>
              </a:spcBef>
              <a:buFontTx/>
              <a:buNone/>
              <a:defRPr sz="1000" kern="1200">
                <a:solidFill>
                  <a:srgbClr val="0070C0"/>
                </a:solidFill>
                <a:latin typeface="+mj-lt"/>
                <a:ea typeface="+mn-ea"/>
                <a:cs typeface="+mn-cs"/>
              </a:defRPr>
            </a:lvl1pPr>
            <a:lvl2pPr marL="457200" indent="0" algn="l" defTabSz="914400" rtl="0" eaLnBrk="1" latinLnBrk="0" hangingPunct="1">
              <a:spcBef>
                <a:spcPct val="20000"/>
              </a:spcBef>
              <a:buFontTx/>
              <a:buNone/>
              <a:defRPr sz="1400" kern="1200">
                <a:solidFill>
                  <a:schemeClr val="tx1">
                    <a:lumMod val="75000"/>
                    <a:lumOff val="25000"/>
                  </a:schemeClr>
                </a:solidFill>
                <a:latin typeface="Nexa Bold" pitchFamily="50" charset="0"/>
                <a:ea typeface="+mn-ea"/>
                <a:cs typeface="+mn-cs"/>
              </a:defRPr>
            </a:lvl2pPr>
            <a:lvl3pPr marL="914400" indent="0" algn="l" defTabSz="914400" rtl="0" eaLnBrk="1" latinLnBrk="0" hangingPunct="1">
              <a:spcBef>
                <a:spcPct val="20000"/>
              </a:spcBef>
              <a:buFontTx/>
              <a:buNone/>
              <a:defRPr sz="1200" kern="1200">
                <a:solidFill>
                  <a:schemeClr val="tx1">
                    <a:lumMod val="75000"/>
                    <a:lumOff val="25000"/>
                  </a:schemeClr>
                </a:solidFill>
                <a:latin typeface="Nexa Bold" pitchFamily="50" charset="0"/>
                <a:ea typeface="+mn-ea"/>
                <a:cs typeface="+mn-cs"/>
              </a:defRPr>
            </a:lvl3pPr>
            <a:lvl4pPr marL="13716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4pPr>
            <a:lvl5pPr marL="18288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r" defTabSz="685800" rtl="0" eaLnBrk="1" fontAlgn="auto" latinLnBrk="0" hangingPunct="1">
              <a:lnSpc>
                <a:spcPct val="100000"/>
              </a:lnSpc>
              <a:spcBef>
                <a:spcPct val="20000"/>
              </a:spcBef>
              <a:spcAft>
                <a:spcPts val="0"/>
              </a:spcAft>
              <a:buClrTx/>
              <a:buSzTx/>
              <a:buFontTx/>
              <a:buNone/>
              <a:tabLst/>
              <a:defRPr/>
            </a:pPr>
            <a:r>
              <a:rPr lang="en-JM" sz="800" b="1" i="0" spc="113" baseline="0" dirty="0">
                <a:solidFill>
                  <a:schemeClr val="tx1">
                    <a:lumMod val="50000"/>
                    <a:lumOff val="50000"/>
                  </a:schemeClr>
                </a:solidFill>
                <a:latin typeface="Arial" charset="0"/>
                <a:ea typeface="Arial" charset="0"/>
                <a:cs typeface="Arial" charset="0"/>
              </a:rPr>
              <a:t>  WWW.GOPLL.COM</a:t>
            </a:r>
          </a:p>
        </p:txBody>
      </p:sp>
      <p:pic>
        <p:nvPicPr>
          <p:cNvPr id="10" name="Picture 9" descr="A picture containing drawing&#10;&#10;Description automatically generated">
            <a:extLst>
              <a:ext uri="{FF2B5EF4-FFF2-40B4-BE49-F238E27FC236}">
                <a16:creationId xmlns:a16="http://schemas.microsoft.com/office/drawing/2014/main" id="{E7629AFA-03B7-4524-AF9F-AAA0E6B11D3B}"/>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533400" y="4559182"/>
            <a:ext cx="870031" cy="455427"/>
          </a:xfrm>
          <a:prstGeom prst="rect">
            <a:avLst/>
          </a:prstGeom>
        </p:spPr>
      </p:pic>
    </p:spTree>
  </p:cSld>
  <p:clrMap bg1="lt1" tx1="dk1" bg2="lt2" tx2="dk2" accent1="accent1" accent2="accent2" accent3="accent3" accent4="accent4" accent5="accent5" accent6="accent6" hlink="hlink" folHlink="folHlink"/>
  <p:sldLayoutIdLst>
    <p:sldLayoutId id="2147483820" r:id="rId1"/>
    <p:sldLayoutId id="2147483795" r:id="rId2"/>
    <p:sldLayoutId id="2147483796" r:id="rId3"/>
    <p:sldLayoutId id="2147483797" r:id="rId4"/>
    <p:sldLayoutId id="2147483798" r:id="rId5"/>
    <p:sldLayoutId id="2147483799" r:id="rId6"/>
    <p:sldLayoutId id="2147483800" r:id="rId7"/>
    <p:sldLayoutId id="2147483822" r:id="rId8"/>
    <p:sldLayoutId id="2147483823" r:id="rId9"/>
    <p:sldLayoutId id="2147483803" r:id="rId10"/>
    <p:sldLayoutId id="2147483804" r:id="rId11"/>
    <p:sldLayoutId id="2147483824" r:id="rId12"/>
    <p:sldLayoutId id="2147483805" r:id="rId13"/>
    <p:sldLayoutId id="2147483806" r:id="rId14"/>
    <p:sldLayoutId id="2147483807" r:id="rId15"/>
    <p:sldLayoutId id="2147483808" r:id="rId16"/>
    <p:sldLayoutId id="2147483809" r:id="rId17"/>
    <p:sldLayoutId id="2147483810" r:id="rId18"/>
    <p:sldLayoutId id="2147483812" r:id="rId19"/>
    <p:sldLayoutId id="2147483811" r:id="rId20"/>
    <p:sldLayoutId id="2147483825" r:id="rId21"/>
    <p:sldLayoutId id="2147483813" r:id="rId22"/>
    <p:sldLayoutId id="2147483814" r:id="rId23"/>
    <p:sldLayoutId id="2147483815" r:id="rId24"/>
    <p:sldLayoutId id="2147483816" r:id="rId25"/>
    <p:sldLayoutId id="2147483817" r:id="rId26"/>
    <p:sldLayoutId id="2147483818" r:id="rId27"/>
    <p:sldLayoutId id="2147483883" r:id="rId28"/>
    <p:sldLayoutId id="2147483886" r:id="rId29"/>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l" rtl="0" eaLnBrk="0" fontAlgn="base" hangingPunct="0">
        <a:spcBef>
          <a:spcPct val="0"/>
        </a:spcBef>
        <a:spcAft>
          <a:spcPct val="0"/>
        </a:spcAft>
        <a:defRPr sz="3200" b="1" i="0" kern="1200">
          <a:solidFill>
            <a:srgbClr val="005A78"/>
          </a:solidFill>
          <a:latin typeface="Arial Black" charset="0"/>
          <a:ea typeface="Arial Black" charset="0"/>
          <a:cs typeface="Arial Black" charset="0"/>
        </a:defRPr>
      </a:lvl1pPr>
      <a:lvl2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2pPr>
      <a:lvl3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3pPr>
      <a:lvl4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4pPr>
      <a:lvl5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5pPr>
      <a:lvl6pPr marL="342900" algn="l" rtl="0" fontAlgn="base">
        <a:spcBef>
          <a:spcPct val="0"/>
        </a:spcBef>
        <a:spcAft>
          <a:spcPct val="0"/>
        </a:spcAft>
        <a:defRPr sz="2400" b="1">
          <a:solidFill>
            <a:srgbClr val="0C4DA9"/>
          </a:solidFill>
          <a:latin typeface="Open Sans Light" charset="0"/>
          <a:ea typeface="Open Sans Light" charset="0"/>
          <a:cs typeface="Open Sans Light" charset="0"/>
        </a:defRPr>
      </a:lvl6pPr>
      <a:lvl7pPr marL="685800" algn="l" rtl="0" fontAlgn="base">
        <a:spcBef>
          <a:spcPct val="0"/>
        </a:spcBef>
        <a:spcAft>
          <a:spcPct val="0"/>
        </a:spcAft>
        <a:defRPr sz="2400" b="1">
          <a:solidFill>
            <a:srgbClr val="0C4DA9"/>
          </a:solidFill>
          <a:latin typeface="Open Sans Light" charset="0"/>
          <a:ea typeface="Open Sans Light" charset="0"/>
          <a:cs typeface="Open Sans Light" charset="0"/>
        </a:defRPr>
      </a:lvl7pPr>
      <a:lvl8pPr marL="1028700" algn="l" rtl="0" fontAlgn="base">
        <a:spcBef>
          <a:spcPct val="0"/>
        </a:spcBef>
        <a:spcAft>
          <a:spcPct val="0"/>
        </a:spcAft>
        <a:defRPr sz="2400" b="1">
          <a:solidFill>
            <a:srgbClr val="0C4DA9"/>
          </a:solidFill>
          <a:latin typeface="Open Sans Light" charset="0"/>
          <a:ea typeface="Open Sans Light" charset="0"/>
          <a:cs typeface="Open Sans Light" charset="0"/>
        </a:defRPr>
      </a:lvl8pPr>
      <a:lvl9pPr marL="1371600" algn="l" rtl="0" fontAlgn="base">
        <a:spcBef>
          <a:spcPct val="0"/>
        </a:spcBef>
        <a:spcAft>
          <a:spcPct val="0"/>
        </a:spcAft>
        <a:defRPr sz="2400" b="1">
          <a:solidFill>
            <a:srgbClr val="0C4DA9"/>
          </a:solidFill>
          <a:latin typeface="Open Sans Light" charset="0"/>
          <a:ea typeface="Open Sans Light" charset="0"/>
          <a:cs typeface="Open Sans Light" charset="0"/>
        </a:defRPr>
      </a:lvl9pPr>
    </p:titleStyle>
    <p:bodyStyle>
      <a:lvl1pPr marL="257175" indent="-257175" algn="l" rtl="0" eaLnBrk="0" fontAlgn="base" hangingPunct="0">
        <a:spcBef>
          <a:spcPct val="20000"/>
        </a:spcBef>
        <a:spcAft>
          <a:spcPct val="0"/>
        </a:spcAft>
        <a:buFont typeface="Arial" charset="0"/>
        <a:buChar char="•"/>
        <a:defRPr b="1" i="0" kern="1200" spc="0">
          <a:solidFill>
            <a:schemeClr val="tx1"/>
          </a:solidFill>
          <a:latin typeface="Arial" charset="0"/>
          <a:ea typeface="Arial" charset="0"/>
          <a:cs typeface="Arial" charset="0"/>
        </a:defRPr>
      </a:lvl1pPr>
      <a:lvl2pPr marL="557213" indent="-214313" algn="l" rtl="0" eaLnBrk="0" fontAlgn="base" hangingPunct="0">
        <a:spcBef>
          <a:spcPct val="20000"/>
        </a:spcBef>
        <a:spcAft>
          <a:spcPct val="0"/>
        </a:spcAft>
        <a:buFont typeface="Arial" charset="0"/>
        <a:buChar char="–"/>
        <a:defRPr sz="1200" b="1" i="0" kern="1200" spc="0">
          <a:solidFill>
            <a:schemeClr val="tx1">
              <a:lumMod val="50000"/>
              <a:lumOff val="50000"/>
            </a:schemeClr>
          </a:solidFill>
          <a:latin typeface="Arial" charset="0"/>
          <a:ea typeface="Arial" charset="0"/>
          <a:cs typeface="Arial" charset="0"/>
        </a:defRPr>
      </a:lvl2pPr>
      <a:lvl3pPr marL="857250" indent="-171450" algn="l" rtl="0" eaLnBrk="0" fontAlgn="base" hangingPunct="0">
        <a:spcBef>
          <a:spcPct val="20000"/>
        </a:spcBef>
        <a:spcAft>
          <a:spcPct val="0"/>
        </a:spcAft>
        <a:buFont typeface="Arial" charset="0"/>
        <a:buChar char="•"/>
        <a:defRPr sz="1050" kern="1200" spc="0">
          <a:solidFill>
            <a:srgbClr val="005A78"/>
          </a:solidFill>
          <a:latin typeface="Arial" charset="0"/>
          <a:ea typeface="Arial" charset="0"/>
          <a:cs typeface="Arial" charset="0"/>
        </a:defRPr>
      </a:lvl3pPr>
      <a:lvl4pPr marL="1200150" indent="-171450" algn="l" rtl="0" eaLnBrk="0" fontAlgn="base" hangingPunct="0">
        <a:spcBef>
          <a:spcPct val="20000"/>
        </a:spcBef>
        <a:spcAft>
          <a:spcPct val="0"/>
        </a:spcAft>
        <a:buFont typeface="Arial" charset="0"/>
        <a:buChar char="–"/>
        <a:defRPr sz="900" kern="1200" spc="0">
          <a:solidFill>
            <a:schemeClr val="tx1">
              <a:lumMod val="50000"/>
              <a:lumOff val="50000"/>
            </a:schemeClr>
          </a:solidFill>
          <a:latin typeface="Arial" charset="0"/>
          <a:ea typeface="Arial" charset="0"/>
          <a:cs typeface="Arial" charset="0"/>
        </a:defRPr>
      </a:lvl4pPr>
      <a:lvl5pPr marL="1543050" indent="-171450" algn="l" rtl="0" eaLnBrk="0" fontAlgn="base" hangingPunct="0">
        <a:spcBef>
          <a:spcPct val="20000"/>
        </a:spcBef>
        <a:spcAft>
          <a:spcPct val="0"/>
        </a:spcAft>
        <a:buFont typeface="Arial" charset="0"/>
        <a:buChar char="»"/>
        <a:defRPr sz="900" kern="1200" spc="0">
          <a:solidFill>
            <a:schemeClr val="tx1">
              <a:lumMod val="50000"/>
              <a:lumOff val="50000"/>
            </a:schemeClr>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1028" name="Text Placeholder 2"/>
          <p:cNvSpPr>
            <a:spLocks noGrp="1"/>
          </p:cNvSpPr>
          <p:nvPr>
            <p:ph type="body" idx="1"/>
          </p:nvPr>
        </p:nvSpPr>
        <p:spPr bwMode="auto">
          <a:xfrm>
            <a:off x="457200" y="1283494"/>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JM" altLang="en-US" dirty="0"/>
          </a:p>
        </p:txBody>
      </p:sp>
      <p:sp>
        <p:nvSpPr>
          <p:cNvPr id="9" name="Slide Number Placeholder 3"/>
          <p:cNvSpPr txBox="1">
            <a:spLocks noChangeAspect="1"/>
          </p:cNvSpPr>
          <p:nvPr userDrawn="1"/>
        </p:nvSpPr>
        <p:spPr>
          <a:xfrm>
            <a:off x="8347517" y="4686300"/>
            <a:ext cx="371033" cy="256869"/>
          </a:xfrm>
          <a:prstGeom prst="rect">
            <a:avLst/>
          </a:prstGeom>
          <a:noFill/>
          <a:ln>
            <a:noFill/>
          </a:ln>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fld id="{0A648EE3-C68B-3440-801B-1668A4C88DC0}" type="slidenum">
              <a:rPr lang="en-JM" altLang="en-US" sz="1000" b="0" i="0">
                <a:solidFill>
                  <a:srgbClr val="005A78"/>
                </a:solidFill>
                <a:latin typeface="Arial Regular" charset="0"/>
              </a:rPr>
              <a:pPr algn="ctr" eaLnBrk="1" hangingPunct="1"/>
              <a:t>‹#›</a:t>
            </a:fld>
            <a:endParaRPr lang="en-JM" altLang="en-US" sz="1000" b="0" i="0" dirty="0">
              <a:solidFill>
                <a:srgbClr val="005A78"/>
              </a:solidFill>
              <a:latin typeface="Arial Regular" charset="0"/>
            </a:endParaRPr>
          </a:p>
        </p:txBody>
      </p:sp>
      <p:sp>
        <p:nvSpPr>
          <p:cNvPr id="11" name="Text Placeholder 6"/>
          <p:cNvSpPr txBox="1">
            <a:spLocks/>
          </p:cNvSpPr>
          <p:nvPr userDrawn="1"/>
        </p:nvSpPr>
        <p:spPr>
          <a:xfrm>
            <a:off x="2590800" y="4734021"/>
            <a:ext cx="5715000" cy="180879"/>
          </a:xfrm>
          <a:prstGeom prst="rect">
            <a:avLst/>
          </a:prstGeom>
        </p:spPr>
        <p:txBody>
          <a:bodyPr anchor="ctr"/>
          <a:lstStyle>
            <a:lvl1pPr marL="0" indent="0" algn="ctr" defTabSz="914400" rtl="0" eaLnBrk="1" latinLnBrk="0" hangingPunct="1">
              <a:spcBef>
                <a:spcPct val="20000"/>
              </a:spcBef>
              <a:buFontTx/>
              <a:buNone/>
              <a:defRPr sz="1000" kern="1200">
                <a:solidFill>
                  <a:srgbClr val="0070C0"/>
                </a:solidFill>
                <a:latin typeface="+mj-lt"/>
                <a:ea typeface="+mn-ea"/>
                <a:cs typeface="+mn-cs"/>
              </a:defRPr>
            </a:lvl1pPr>
            <a:lvl2pPr marL="457200" indent="0" algn="l" defTabSz="914400" rtl="0" eaLnBrk="1" latinLnBrk="0" hangingPunct="1">
              <a:spcBef>
                <a:spcPct val="20000"/>
              </a:spcBef>
              <a:buFontTx/>
              <a:buNone/>
              <a:defRPr sz="1400" kern="1200">
                <a:solidFill>
                  <a:schemeClr val="tx1">
                    <a:lumMod val="75000"/>
                    <a:lumOff val="25000"/>
                  </a:schemeClr>
                </a:solidFill>
                <a:latin typeface="Nexa Bold" pitchFamily="50" charset="0"/>
                <a:ea typeface="+mn-ea"/>
                <a:cs typeface="+mn-cs"/>
              </a:defRPr>
            </a:lvl2pPr>
            <a:lvl3pPr marL="914400" indent="0" algn="l" defTabSz="914400" rtl="0" eaLnBrk="1" latinLnBrk="0" hangingPunct="1">
              <a:spcBef>
                <a:spcPct val="20000"/>
              </a:spcBef>
              <a:buFontTx/>
              <a:buNone/>
              <a:defRPr sz="1200" kern="1200">
                <a:solidFill>
                  <a:schemeClr val="tx1">
                    <a:lumMod val="75000"/>
                    <a:lumOff val="25000"/>
                  </a:schemeClr>
                </a:solidFill>
                <a:latin typeface="Nexa Bold" pitchFamily="50" charset="0"/>
                <a:ea typeface="+mn-ea"/>
                <a:cs typeface="+mn-cs"/>
              </a:defRPr>
            </a:lvl3pPr>
            <a:lvl4pPr marL="13716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4pPr>
            <a:lvl5pPr marL="18288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r" defTabSz="685800" rtl="0" eaLnBrk="1" fontAlgn="auto" latinLnBrk="0" hangingPunct="1">
              <a:lnSpc>
                <a:spcPct val="100000"/>
              </a:lnSpc>
              <a:spcBef>
                <a:spcPct val="20000"/>
              </a:spcBef>
              <a:spcAft>
                <a:spcPts val="0"/>
              </a:spcAft>
              <a:buClrTx/>
              <a:buSzTx/>
              <a:buFontTx/>
              <a:buNone/>
              <a:tabLst/>
              <a:defRPr/>
            </a:pPr>
            <a:r>
              <a:rPr lang="en-JM" sz="800" b="1" i="0" spc="113" baseline="0" dirty="0">
                <a:solidFill>
                  <a:schemeClr val="tx1">
                    <a:lumMod val="50000"/>
                    <a:lumOff val="50000"/>
                  </a:schemeClr>
                </a:solidFill>
                <a:latin typeface="Arial" charset="0"/>
                <a:ea typeface="Arial" charset="0"/>
                <a:cs typeface="Arial" charset="0"/>
              </a:rPr>
              <a:t>WWW.GOPLL.COM</a:t>
            </a:r>
          </a:p>
        </p:txBody>
      </p:sp>
      <p:pic>
        <p:nvPicPr>
          <p:cNvPr id="7" name="Picture 6" descr="A picture containing drawing&#10;&#10;Description automatically generated">
            <a:extLst>
              <a:ext uri="{FF2B5EF4-FFF2-40B4-BE49-F238E27FC236}">
                <a16:creationId xmlns:a16="http://schemas.microsoft.com/office/drawing/2014/main" id="{0BE20A4E-4C71-410C-BB8B-DC6BE9665AF9}"/>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533400" y="4559182"/>
            <a:ext cx="870031" cy="455427"/>
          </a:xfrm>
          <a:prstGeom prst="rect">
            <a:avLst/>
          </a:prstGeom>
        </p:spPr>
      </p:pic>
    </p:spTree>
    <p:extLst>
      <p:ext uri="{BB962C8B-B14F-4D97-AF65-F5344CB8AC3E}">
        <p14:creationId xmlns:p14="http://schemas.microsoft.com/office/powerpoint/2010/main" val="191899859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3" r:id="rId6"/>
    <p:sldLayoutId id="2147483834" r:id="rId7"/>
    <p:sldLayoutId id="2147483835" r:id="rId8"/>
    <p:sldLayoutId id="2147483836" r:id="rId9"/>
    <p:sldLayoutId id="2147483837" r:id="rId10"/>
    <p:sldLayoutId id="2147483839" r:id="rId11"/>
    <p:sldLayoutId id="2147483840"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3" r:id="rId2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l" rtl="0" eaLnBrk="0" fontAlgn="base" hangingPunct="0">
        <a:spcBef>
          <a:spcPct val="0"/>
        </a:spcBef>
        <a:spcAft>
          <a:spcPct val="0"/>
        </a:spcAft>
        <a:defRPr sz="3200" b="1" i="0" kern="1200">
          <a:solidFill>
            <a:srgbClr val="005A78"/>
          </a:solidFill>
          <a:latin typeface="Arial Black" charset="0"/>
          <a:ea typeface="Arial Black" charset="0"/>
          <a:cs typeface="Arial Black" charset="0"/>
        </a:defRPr>
      </a:lvl1pPr>
      <a:lvl2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2pPr>
      <a:lvl3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3pPr>
      <a:lvl4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4pPr>
      <a:lvl5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5pPr>
      <a:lvl6pPr marL="342900" algn="l" rtl="0" fontAlgn="base">
        <a:spcBef>
          <a:spcPct val="0"/>
        </a:spcBef>
        <a:spcAft>
          <a:spcPct val="0"/>
        </a:spcAft>
        <a:defRPr sz="2400" b="1">
          <a:solidFill>
            <a:srgbClr val="0C4DA9"/>
          </a:solidFill>
          <a:latin typeface="Open Sans Light" charset="0"/>
          <a:ea typeface="Open Sans Light" charset="0"/>
          <a:cs typeface="Open Sans Light" charset="0"/>
        </a:defRPr>
      </a:lvl6pPr>
      <a:lvl7pPr marL="685800" algn="l" rtl="0" fontAlgn="base">
        <a:spcBef>
          <a:spcPct val="0"/>
        </a:spcBef>
        <a:spcAft>
          <a:spcPct val="0"/>
        </a:spcAft>
        <a:defRPr sz="2400" b="1">
          <a:solidFill>
            <a:srgbClr val="0C4DA9"/>
          </a:solidFill>
          <a:latin typeface="Open Sans Light" charset="0"/>
          <a:ea typeface="Open Sans Light" charset="0"/>
          <a:cs typeface="Open Sans Light" charset="0"/>
        </a:defRPr>
      </a:lvl7pPr>
      <a:lvl8pPr marL="1028700" algn="l" rtl="0" fontAlgn="base">
        <a:spcBef>
          <a:spcPct val="0"/>
        </a:spcBef>
        <a:spcAft>
          <a:spcPct val="0"/>
        </a:spcAft>
        <a:defRPr sz="2400" b="1">
          <a:solidFill>
            <a:srgbClr val="0C4DA9"/>
          </a:solidFill>
          <a:latin typeface="Open Sans Light" charset="0"/>
          <a:ea typeface="Open Sans Light" charset="0"/>
          <a:cs typeface="Open Sans Light" charset="0"/>
        </a:defRPr>
      </a:lvl8pPr>
      <a:lvl9pPr marL="1371600" algn="l" rtl="0" fontAlgn="base">
        <a:spcBef>
          <a:spcPct val="0"/>
        </a:spcBef>
        <a:spcAft>
          <a:spcPct val="0"/>
        </a:spcAft>
        <a:defRPr sz="2400" b="1">
          <a:solidFill>
            <a:srgbClr val="0C4DA9"/>
          </a:solidFill>
          <a:latin typeface="Open Sans Light" charset="0"/>
          <a:ea typeface="Open Sans Light" charset="0"/>
          <a:cs typeface="Open Sans Light" charset="0"/>
        </a:defRPr>
      </a:lvl9pPr>
    </p:titleStyle>
    <p:bodyStyle>
      <a:lvl1pPr marL="257175" indent="-257175" algn="l" rtl="0" eaLnBrk="0" fontAlgn="base" hangingPunct="0">
        <a:spcBef>
          <a:spcPct val="20000"/>
        </a:spcBef>
        <a:spcAft>
          <a:spcPct val="0"/>
        </a:spcAft>
        <a:buFont typeface="Arial" charset="0"/>
        <a:buChar char="•"/>
        <a:defRPr b="1" i="0" kern="1200" spc="0">
          <a:solidFill>
            <a:schemeClr val="tx1"/>
          </a:solidFill>
          <a:latin typeface="Arial" charset="0"/>
          <a:ea typeface="Arial" charset="0"/>
          <a:cs typeface="Arial" charset="0"/>
        </a:defRPr>
      </a:lvl1pPr>
      <a:lvl2pPr marL="557213" indent="-214313" algn="l" rtl="0" eaLnBrk="0" fontAlgn="base" hangingPunct="0">
        <a:spcBef>
          <a:spcPct val="20000"/>
        </a:spcBef>
        <a:spcAft>
          <a:spcPct val="0"/>
        </a:spcAft>
        <a:buFont typeface="Arial" charset="0"/>
        <a:buChar char="–"/>
        <a:defRPr sz="1200" b="1" i="0" kern="1200" spc="0">
          <a:solidFill>
            <a:schemeClr val="tx1">
              <a:lumMod val="50000"/>
              <a:lumOff val="50000"/>
            </a:schemeClr>
          </a:solidFill>
          <a:latin typeface="Arial" charset="0"/>
          <a:ea typeface="Arial" charset="0"/>
          <a:cs typeface="Arial" charset="0"/>
        </a:defRPr>
      </a:lvl2pPr>
      <a:lvl3pPr marL="857250" indent="-171450" algn="l" rtl="0" eaLnBrk="0" fontAlgn="base" hangingPunct="0">
        <a:spcBef>
          <a:spcPct val="20000"/>
        </a:spcBef>
        <a:spcAft>
          <a:spcPct val="0"/>
        </a:spcAft>
        <a:buFont typeface="Arial" charset="0"/>
        <a:buChar char="•"/>
        <a:defRPr sz="1050" kern="1200" spc="0">
          <a:solidFill>
            <a:srgbClr val="005A78"/>
          </a:solidFill>
          <a:latin typeface="Arial" charset="0"/>
          <a:ea typeface="Arial" charset="0"/>
          <a:cs typeface="Arial" charset="0"/>
        </a:defRPr>
      </a:lvl3pPr>
      <a:lvl4pPr marL="1200150" indent="-171450" algn="l" rtl="0" eaLnBrk="0" fontAlgn="base" hangingPunct="0">
        <a:spcBef>
          <a:spcPct val="20000"/>
        </a:spcBef>
        <a:spcAft>
          <a:spcPct val="0"/>
        </a:spcAft>
        <a:buFont typeface="Arial" charset="0"/>
        <a:buChar char="–"/>
        <a:defRPr sz="900" kern="1200" spc="0">
          <a:solidFill>
            <a:schemeClr val="tx1">
              <a:lumMod val="50000"/>
              <a:lumOff val="50000"/>
            </a:schemeClr>
          </a:solidFill>
          <a:latin typeface="Arial" charset="0"/>
          <a:ea typeface="Arial" charset="0"/>
          <a:cs typeface="Arial" charset="0"/>
        </a:defRPr>
      </a:lvl4pPr>
      <a:lvl5pPr marL="1543050" indent="-171450" algn="l" rtl="0" eaLnBrk="0" fontAlgn="base" hangingPunct="0">
        <a:spcBef>
          <a:spcPct val="20000"/>
        </a:spcBef>
        <a:spcAft>
          <a:spcPct val="0"/>
        </a:spcAft>
        <a:buFont typeface="Arial" charset="0"/>
        <a:buChar char="»"/>
        <a:defRPr sz="900" kern="1200" spc="0">
          <a:solidFill>
            <a:schemeClr val="tx1">
              <a:lumMod val="50000"/>
              <a:lumOff val="50000"/>
            </a:schemeClr>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286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
        <p:nvSpPr>
          <p:cNvPr id="1028" name="Text Placeholder 2"/>
          <p:cNvSpPr>
            <a:spLocks noGrp="1"/>
          </p:cNvSpPr>
          <p:nvPr>
            <p:ph type="body" idx="1"/>
          </p:nvPr>
        </p:nvSpPr>
        <p:spPr bwMode="auto">
          <a:xfrm>
            <a:off x="457200" y="1283494"/>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JM" altLang="en-US" dirty="0"/>
          </a:p>
        </p:txBody>
      </p:sp>
      <p:sp>
        <p:nvSpPr>
          <p:cNvPr id="9" name="Slide Number Placeholder 3"/>
          <p:cNvSpPr txBox="1">
            <a:spLocks noChangeAspect="1"/>
          </p:cNvSpPr>
          <p:nvPr userDrawn="1"/>
        </p:nvSpPr>
        <p:spPr>
          <a:xfrm>
            <a:off x="8347517" y="4686300"/>
            <a:ext cx="371033" cy="256869"/>
          </a:xfrm>
          <a:prstGeom prst="rect">
            <a:avLst/>
          </a:prstGeom>
          <a:noFill/>
          <a:ln>
            <a:noFill/>
          </a:ln>
        </p:spPr>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fld id="{0A648EE3-C68B-3440-801B-1668A4C88DC0}" type="slidenum">
              <a:rPr lang="en-JM" altLang="en-US" sz="1000" b="0" i="0">
                <a:solidFill>
                  <a:schemeClr val="bg1"/>
                </a:solidFill>
                <a:latin typeface="Arial Regular" charset="0"/>
              </a:rPr>
              <a:pPr algn="ctr" eaLnBrk="1" hangingPunct="1"/>
              <a:t>‹#›</a:t>
            </a:fld>
            <a:endParaRPr lang="en-JM" altLang="en-US" sz="1000" b="0" i="0" dirty="0">
              <a:solidFill>
                <a:schemeClr val="bg1"/>
              </a:solidFill>
              <a:latin typeface="Arial Regular" charset="0"/>
            </a:endParaRPr>
          </a:p>
        </p:txBody>
      </p:sp>
      <p:sp>
        <p:nvSpPr>
          <p:cNvPr id="11" name="Text Placeholder 6"/>
          <p:cNvSpPr txBox="1">
            <a:spLocks/>
          </p:cNvSpPr>
          <p:nvPr userDrawn="1"/>
        </p:nvSpPr>
        <p:spPr>
          <a:xfrm>
            <a:off x="2590800" y="4734021"/>
            <a:ext cx="5715000" cy="180879"/>
          </a:xfrm>
          <a:prstGeom prst="rect">
            <a:avLst/>
          </a:prstGeom>
        </p:spPr>
        <p:txBody>
          <a:bodyPr anchor="ctr"/>
          <a:lstStyle>
            <a:lvl1pPr marL="0" indent="0" algn="ctr" defTabSz="914400" rtl="0" eaLnBrk="1" latinLnBrk="0" hangingPunct="1">
              <a:spcBef>
                <a:spcPct val="20000"/>
              </a:spcBef>
              <a:buFontTx/>
              <a:buNone/>
              <a:defRPr sz="1000" kern="1200">
                <a:solidFill>
                  <a:srgbClr val="0070C0"/>
                </a:solidFill>
                <a:latin typeface="+mj-lt"/>
                <a:ea typeface="+mn-ea"/>
                <a:cs typeface="+mn-cs"/>
              </a:defRPr>
            </a:lvl1pPr>
            <a:lvl2pPr marL="457200" indent="0" algn="l" defTabSz="914400" rtl="0" eaLnBrk="1" latinLnBrk="0" hangingPunct="1">
              <a:spcBef>
                <a:spcPct val="20000"/>
              </a:spcBef>
              <a:buFontTx/>
              <a:buNone/>
              <a:defRPr sz="1400" kern="1200">
                <a:solidFill>
                  <a:schemeClr val="tx1">
                    <a:lumMod val="75000"/>
                    <a:lumOff val="25000"/>
                  </a:schemeClr>
                </a:solidFill>
                <a:latin typeface="Nexa Bold" pitchFamily="50" charset="0"/>
                <a:ea typeface="+mn-ea"/>
                <a:cs typeface="+mn-cs"/>
              </a:defRPr>
            </a:lvl2pPr>
            <a:lvl3pPr marL="914400" indent="0" algn="l" defTabSz="914400" rtl="0" eaLnBrk="1" latinLnBrk="0" hangingPunct="1">
              <a:spcBef>
                <a:spcPct val="20000"/>
              </a:spcBef>
              <a:buFontTx/>
              <a:buNone/>
              <a:defRPr sz="1200" kern="1200">
                <a:solidFill>
                  <a:schemeClr val="tx1">
                    <a:lumMod val="75000"/>
                    <a:lumOff val="25000"/>
                  </a:schemeClr>
                </a:solidFill>
                <a:latin typeface="Nexa Bold" pitchFamily="50" charset="0"/>
                <a:ea typeface="+mn-ea"/>
                <a:cs typeface="+mn-cs"/>
              </a:defRPr>
            </a:lvl3pPr>
            <a:lvl4pPr marL="13716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4pPr>
            <a:lvl5pPr marL="1828800" indent="0" algn="l" defTabSz="914400" rtl="0" eaLnBrk="1" latinLnBrk="0" hangingPunct="1">
              <a:spcBef>
                <a:spcPct val="20000"/>
              </a:spcBef>
              <a:buFontTx/>
              <a:buNone/>
              <a:defRPr sz="1100" kern="1200">
                <a:solidFill>
                  <a:schemeClr val="tx1">
                    <a:lumMod val="75000"/>
                    <a:lumOff val="25000"/>
                  </a:schemeClr>
                </a:solidFill>
                <a:latin typeface="Nexa Bold"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r" defTabSz="685800" rtl="0" eaLnBrk="1" fontAlgn="auto" latinLnBrk="0" hangingPunct="1">
              <a:lnSpc>
                <a:spcPct val="100000"/>
              </a:lnSpc>
              <a:spcBef>
                <a:spcPct val="20000"/>
              </a:spcBef>
              <a:spcAft>
                <a:spcPts val="0"/>
              </a:spcAft>
              <a:buClrTx/>
              <a:buSzTx/>
              <a:buFontTx/>
              <a:buNone/>
              <a:tabLst/>
              <a:defRPr/>
            </a:pPr>
            <a:r>
              <a:rPr lang="en-JM" sz="800" b="1" i="0" spc="113" baseline="0" dirty="0">
                <a:solidFill>
                  <a:schemeClr val="tx1">
                    <a:lumMod val="50000"/>
                    <a:lumOff val="50000"/>
                  </a:schemeClr>
                </a:solidFill>
                <a:latin typeface="Arial" charset="0"/>
                <a:ea typeface="Arial" charset="0"/>
                <a:cs typeface="Arial" charset="0"/>
              </a:rPr>
              <a:t>WWW.GOPLL.COM</a:t>
            </a:r>
          </a:p>
        </p:txBody>
      </p:sp>
      <p:pic>
        <p:nvPicPr>
          <p:cNvPr id="7" name="Picture 6" descr="A picture containing drawing&#10;&#10;Description automatically generated">
            <a:extLst>
              <a:ext uri="{FF2B5EF4-FFF2-40B4-BE49-F238E27FC236}">
                <a16:creationId xmlns:a16="http://schemas.microsoft.com/office/drawing/2014/main" id="{45CFE6C8-892A-44BF-BFDF-6073F893D84B}"/>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533400" y="4559182"/>
            <a:ext cx="870031" cy="455427"/>
          </a:xfrm>
          <a:prstGeom prst="rect">
            <a:avLst/>
          </a:prstGeom>
        </p:spPr>
      </p:pic>
    </p:spTree>
    <p:extLst>
      <p:ext uri="{BB962C8B-B14F-4D97-AF65-F5344CB8AC3E}">
        <p14:creationId xmlns:p14="http://schemas.microsoft.com/office/powerpoint/2010/main" val="104565772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l" rtl="0" eaLnBrk="0" fontAlgn="base" hangingPunct="0">
        <a:spcBef>
          <a:spcPct val="0"/>
        </a:spcBef>
        <a:spcAft>
          <a:spcPct val="0"/>
        </a:spcAft>
        <a:defRPr sz="3200" b="1" i="0" kern="1200">
          <a:solidFill>
            <a:schemeClr val="bg1"/>
          </a:solidFill>
          <a:latin typeface="Arial Black" charset="0"/>
          <a:ea typeface="Arial Black" charset="0"/>
          <a:cs typeface="Arial Black" charset="0"/>
        </a:defRPr>
      </a:lvl1pPr>
      <a:lvl2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2pPr>
      <a:lvl3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3pPr>
      <a:lvl4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4pPr>
      <a:lvl5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5pPr>
      <a:lvl6pPr marL="342900" algn="l" rtl="0" fontAlgn="base">
        <a:spcBef>
          <a:spcPct val="0"/>
        </a:spcBef>
        <a:spcAft>
          <a:spcPct val="0"/>
        </a:spcAft>
        <a:defRPr sz="2400" b="1">
          <a:solidFill>
            <a:srgbClr val="0C4DA9"/>
          </a:solidFill>
          <a:latin typeface="Open Sans Light" charset="0"/>
          <a:ea typeface="Open Sans Light" charset="0"/>
          <a:cs typeface="Open Sans Light" charset="0"/>
        </a:defRPr>
      </a:lvl6pPr>
      <a:lvl7pPr marL="685800" algn="l" rtl="0" fontAlgn="base">
        <a:spcBef>
          <a:spcPct val="0"/>
        </a:spcBef>
        <a:spcAft>
          <a:spcPct val="0"/>
        </a:spcAft>
        <a:defRPr sz="2400" b="1">
          <a:solidFill>
            <a:srgbClr val="0C4DA9"/>
          </a:solidFill>
          <a:latin typeface="Open Sans Light" charset="0"/>
          <a:ea typeface="Open Sans Light" charset="0"/>
          <a:cs typeface="Open Sans Light" charset="0"/>
        </a:defRPr>
      </a:lvl7pPr>
      <a:lvl8pPr marL="1028700" algn="l" rtl="0" fontAlgn="base">
        <a:spcBef>
          <a:spcPct val="0"/>
        </a:spcBef>
        <a:spcAft>
          <a:spcPct val="0"/>
        </a:spcAft>
        <a:defRPr sz="2400" b="1">
          <a:solidFill>
            <a:srgbClr val="0C4DA9"/>
          </a:solidFill>
          <a:latin typeface="Open Sans Light" charset="0"/>
          <a:ea typeface="Open Sans Light" charset="0"/>
          <a:cs typeface="Open Sans Light" charset="0"/>
        </a:defRPr>
      </a:lvl8pPr>
      <a:lvl9pPr marL="1371600" algn="l" rtl="0" fontAlgn="base">
        <a:spcBef>
          <a:spcPct val="0"/>
        </a:spcBef>
        <a:spcAft>
          <a:spcPct val="0"/>
        </a:spcAft>
        <a:defRPr sz="2400" b="1">
          <a:solidFill>
            <a:srgbClr val="0C4DA9"/>
          </a:solidFill>
          <a:latin typeface="Open Sans Light" charset="0"/>
          <a:ea typeface="Open Sans Light" charset="0"/>
          <a:cs typeface="Open Sans Light" charset="0"/>
        </a:defRPr>
      </a:lvl9pPr>
    </p:titleStyle>
    <p:bodyStyle>
      <a:lvl1pPr marL="257175" indent="-257175" algn="l" rtl="0" eaLnBrk="0" fontAlgn="base" hangingPunct="0">
        <a:spcBef>
          <a:spcPct val="20000"/>
        </a:spcBef>
        <a:spcAft>
          <a:spcPct val="0"/>
        </a:spcAft>
        <a:buFont typeface="Arial" charset="0"/>
        <a:buChar char="•"/>
        <a:defRPr b="1" i="0" kern="1200" spc="0">
          <a:solidFill>
            <a:schemeClr val="bg1"/>
          </a:solidFill>
          <a:latin typeface="Arial" charset="0"/>
          <a:ea typeface="Arial" charset="0"/>
          <a:cs typeface="Arial" charset="0"/>
        </a:defRPr>
      </a:lvl1pPr>
      <a:lvl2pPr marL="557213" indent="-214313" algn="l" rtl="0" eaLnBrk="0" fontAlgn="base" hangingPunct="0">
        <a:spcBef>
          <a:spcPct val="20000"/>
        </a:spcBef>
        <a:spcAft>
          <a:spcPct val="0"/>
        </a:spcAft>
        <a:buFont typeface="Arial" charset="0"/>
        <a:buChar char="–"/>
        <a:defRPr sz="1200" b="1" i="0" kern="1200" spc="0">
          <a:solidFill>
            <a:schemeClr val="bg1">
              <a:lumMod val="65000"/>
            </a:schemeClr>
          </a:solidFill>
          <a:latin typeface="Arial" charset="0"/>
          <a:ea typeface="Arial" charset="0"/>
          <a:cs typeface="Arial" charset="0"/>
        </a:defRPr>
      </a:lvl2pPr>
      <a:lvl3pPr marL="857250" indent="-171450" algn="l" rtl="0" eaLnBrk="0" fontAlgn="base" hangingPunct="0">
        <a:spcBef>
          <a:spcPct val="20000"/>
        </a:spcBef>
        <a:spcAft>
          <a:spcPct val="0"/>
        </a:spcAft>
        <a:buFont typeface="Arial" charset="0"/>
        <a:buChar char="•"/>
        <a:defRPr sz="1050" kern="1200" spc="0">
          <a:solidFill>
            <a:schemeClr val="accent5"/>
          </a:solidFill>
          <a:latin typeface="Arial" charset="0"/>
          <a:ea typeface="Arial" charset="0"/>
          <a:cs typeface="Arial" charset="0"/>
        </a:defRPr>
      </a:lvl3pPr>
      <a:lvl4pPr marL="1200150" indent="-171450" algn="l" rtl="0" eaLnBrk="0" fontAlgn="base" hangingPunct="0">
        <a:spcBef>
          <a:spcPct val="20000"/>
        </a:spcBef>
        <a:spcAft>
          <a:spcPct val="0"/>
        </a:spcAft>
        <a:buFont typeface="Arial" charset="0"/>
        <a:buChar char="–"/>
        <a:defRPr sz="900" kern="1200" spc="0">
          <a:solidFill>
            <a:schemeClr val="bg1">
              <a:lumMod val="95000"/>
            </a:schemeClr>
          </a:solidFill>
          <a:latin typeface="Arial" charset="0"/>
          <a:ea typeface="Arial" charset="0"/>
          <a:cs typeface="Arial" charset="0"/>
        </a:defRPr>
      </a:lvl4pPr>
      <a:lvl5pPr marL="1543050" indent="-171450" algn="l" rtl="0" eaLnBrk="0" fontAlgn="base" hangingPunct="0">
        <a:spcBef>
          <a:spcPct val="20000"/>
        </a:spcBef>
        <a:spcAft>
          <a:spcPct val="0"/>
        </a:spcAft>
        <a:buFont typeface="Arial" charset="0"/>
        <a:buChar char="»"/>
        <a:defRPr sz="900" kern="1200" spc="0">
          <a:solidFill>
            <a:schemeClr val="accent5"/>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5A78"/>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0574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1490332806"/>
      </p:ext>
    </p:extLst>
  </p:cSld>
  <p:clrMap bg1="lt1" tx1="dk1" bg2="lt2" tx2="dk2" accent1="accent1" accent2="accent2" accent3="accent3" accent4="accent4" accent5="accent5" accent6="accent6" hlink="hlink" folHlink="folHlink"/>
  <p:sldLayoutIdLst>
    <p:sldLayoutId id="2147483878" r:id="rId1"/>
    <p:sldLayoutId id="2147483885" r:id="rId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ctr" rtl="0" eaLnBrk="0" fontAlgn="base" hangingPunct="0">
        <a:spcBef>
          <a:spcPct val="0"/>
        </a:spcBef>
        <a:spcAft>
          <a:spcPct val="0"/>
        </a:spcAft>
        <a:defRPr sz="3200" b="1" i="0" kern="1200">
          <a:solidFill>
            <a:schemeClr val="bg1"/>
          </a:solidFill>
          <a:latin typeface="Arial Black" charset="0"/>
          <a:ea typeface="Arial Black" charset="0"/>
          <a:cs typeface="Arial Black" charset="0"/>
        </a:defRPr>
      </a:lvl1pPr>
      <a:lvl2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2pPr>
      <a:lvl3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3pPr>
      <a:lvl4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4pPr>
      <a:lvl5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5pPr>
      <a:lvl6pPr marL="342900" algn="l" rtl="0" fontAlgn="base">
        <a:spcBef>
          <a:spcPct val="0"/>
        </a:spcBef>
        <a:spcAft>
          <a:spcPct val="0"/>
        </a:spcAft>
        <a:defRPr sz="2400" b="1">
          <a:solidFill>
            <a:srgbClr val="0C4DA9"/>
          </a:solidFill>
          <a:latin typeface="Open Sans Light" charset="0"/>
          <a:ea typeface="Open Sans Light" charset="0"/>
          <a:cs typeface="Open Sans Light" charset="0"/>
        </a:defRPr>
      </a:lvl6pPr>
      <a:lvl7pPr marL="685800" algn="l" rtl="0" fontAlgn="base">
        <a:spcBef>
          <a:spcPct val="0"/>
        </a:spcBef>
        <a:spcAft>
          <a:spcPct val="0"/>
        </a:spcAft>
        <a:defRPr sz="2400" b="1">
          <a:solidFill>
            <a:srgbClr val="0C4DA9"/>
          </a:solidFill>
          <a:latin typeface="Open Sans Light" charset="0"/>
          <a:ea typeface="Open Sans Light" charset="0"/>
          <a:cs typeface="Open Sans Light" charset="0"/>
        </a:defRPr>
      </a:lvl7pPr>
      <a:lvl8pPr marL="1028700" algn="l" rtl="0" fontAlgn="base">
        <a:spcBef>
          <a:spcPct val="0"/>
        </a:spcBef>
        <a:spcAft>
          <a:spcPct val="0"/>
        </a:spcAft>
        <a:defRPr sz="2400" b="1">
          <a:solidFill>
            <a:srgbClr val="0C4DA9"/>
          </a:solidFill>
          <a:latin typeface="Open Sans Light" charset="0"/>
          <a:ea typeface="Open Sans Light" charset="0"/>
          <a:cs typeface="Open Sans Light" charset="0"/>
        </a:defRPr>
      </a:lvl8pPr>
      <a:lvl9pPr marL="1371600" algn="l" rtl="0" fontAlgn="base">
        <a:spcBef>
          <a:spcPct val="0"/>
        </a:spcBef>
        <a:spcAft>
          <a:spcPct val="0"/>
        </a:spcAft>
        <a:defRPr sz="2400" b="1">
          <a:solidFill>
            <a:srgbClr val="0C4DA9"/>
          </a:solidFill>
          <a:latin typeface="Open Sans Light" charset="0"/>
          <a:ea typeface="Open Sans Light" charset="0"/>
          <a:cs typeface="Open Sans Light" charset="0"/>
        </a:defRPr>
      </a:lvl9pPr>
    </p:titleStyle>
    <p:bodyStyle>
      <a:lvl1pPr marL="257175" indent="-257175" algn="l" rtl="0" eaLnBrk="0" fontAlgn="base" hangingPunct="0">
        <a:spcBef>
          <a:spcPct val="20000"/>
        </a:spcBef>
        <a:spcAft>
          <a:spcPct val="0"/>
        </a:spcAft>
        <a:buFont typeface="Arial" charset="0"/>
        <a:buChar char="•"/>
        <a:defRPr b="1" i="0" kern="1200" spc="0">
          <a:solidFill>
            <a:schemeClr val="bg1"/>
          </a:solidFill>
          <a:latin typeface="Arial" charset="0"/>
          <a:ea typeface="Arial" charset="0"/>
          <a:cs typeface="Arial" charset="0"/>
        </a:defRPr>
      </a:lvl1pPr>
      <a:lvl2pPr marL="557213" indent="-214313" algn="l" rtl="0" eaLnBrk="0" fontAlgn="base" hangingPunct="0">
        <a:spcBef>
          <a:spcPct val="20000"/>
        </a:spcBef>
        <a:spcAft>
          <a:spcPct val="0"/>
        </a:spcAft>
        <a:buFont typeface="Arial" charset="0"/>
        <a:buChar char="–"/>
        <a:defRPr sz="1200" b="1" i="0" kern="1200" spc="0">
          <a:solidFill>
            <a:schemeClr val="bg1">
              <a:lumMod val="65000"/>
            </a:schemeClr>
          </a:solidFill>
          <a:latin typeface="Arial" charset="0"/>
          <a:ea typeface="Arial" charset="0"/>
          <a:cs typeface="Arial" charset="0"/>
        </a:defRPr>
      </a:lvl2pPr>
      <a:lvl3pPr marL="857250" indent="-171450" algn="l" rtl="0" eaLnBrk="0" fontAlgn="base" hangingPunct="0">
        <a:spcBef>
          <a:spcPct val="20000"/>
        </a:spcBef>
        <a:spcAft>
          <a:spcPct val="0"/>
        </a:spcAft>
        <a:buFont typeface="Arial" charset="0"/>
        <a:buChar char="•"/>
        <a:defRPr sz="1050" kern="1200" spc="0">
          <a:solidFill>
            <a:schemeClr val="accent5"/>
          </a:solidFill>
          <a:latin typeface="Arial" charset="0"/>
          <a:ea typeface="Arial" charset="0"/>
          <a:cs typeface="Arial" charset="0"/>
        </a:defRPr>
      </a:lvl3pPr>
      <a:lvl4pPr marL="1200150" indent="-171450" algn="l" rtl="0" eaLnBrk="0" fontAlgn="base" hangingPunct="0">
        <a:spcBef>
          <a:spcPct val="20000"/>
        </a:spcBef>
        <a:spcAft>
          <a:spcPct val="0"/>
        </a:spcAft>
        <a:buFont typeface="Arial" charset="0"/>
        <a:buChar char="–"/>
        <a:defRPr sz="900" kern="1200" spc="0">
          <a:solidFill>
            <a:schemeClr val="bg1">
              <a:lumMod val="95000"/>
            </a:schemeClr>
          </a:solidFill>
          <a:latin typeface="Arial" charset="0"/>
          <a:ea typeface="Arial" charset="0"/>
          <a:cs typeface="Arial" charset="0"/>
        </a:defRPr>
      </a:lvl4pPr>
      <a:lvl5pPr marL="1543050" indent="-171450" algn="l" rtl="0" eaLnBrk="0" fontAlgn="base" hangingPunct="0">
        <a:spcBef>
          <a:spcPct val="20000"/>
        </a:spcBef>
        <a:spcAft>
          <a:spcPct val="0"/>
        </a:spcAft>
        <a:buFont typeface="Arial" charset="0"/>
        <a:buChar char="»"/>
        <a:defRPr sz="900" kern="1200" spc="0">
          <a:solidFill>
            <a:schemeClr val="accent5"/>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0574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pic>
        <p:nvPicPr>
          <p:cNvPr id="2" name="Picture 1" descr="A picture containing drawing&#10;&#10;Description automatically generated">
            <a:extLst>
              <a:ext uri="{FF2B5EF4-FFF2-40B4-BE49-F238E27FC236}">
                <a16:creationId xmlns:a16="http://schemas.microsoft.com/office/drawing/2014/main" id="{6AD2333E-05DF-4166-A7D4-4D6DA033C2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4469166"/>
            <a:ext cx="1011940" cy="529710"/>
          </a:xfrm>
          <a:prstGeom prst="rect">
            <a:avLst/>
          </a:prstGeom>
        </p:spPr>
      </p:pic>
    </p:spTree>
    <p:extLst>
      <p:ext uri="{BB962C8B-B14F-4D97-AF65-F5344CB8AC3E}">
        <p14:creationId xmlns:p14="http://schemas.microsoft.com/office/powerpoint/2010/main" val="2026098177"/>
      </p:ext>
    </p:extLst>
  </p:cSld>
  <p:clrMap bg1="lt1" tx1="dk1" bg2="lt2" tx2="dk2" accent1="accent1" accent2="accent2" accent3="accent3" accent4="accent4" accent5="accent5" accent6="accent6" hlink="hlink" folHlink="folHlink"/>
  <p:sldLayoutIdLst>
    <p:sldLayoutId id="2147483880" r:id="rId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ctr" rtl="0" eaLnBrk="0" fontAlgn="base" hangingPunct="0">
        <a:spcBef>
          <a:spcPct val="0"/>
        </a:spcBef>
        <a:spcAft>
          <a:spcPct val="0"/>
        </a:spcAft>
        <a:defRPr sz="3200" b="1" i="0" kern="1200">
          <a:solidFill>
            <a:schemeClr val="bg1"/>
          </a:solidFill>
          <a:latin typeface="Arial Black" charset="0"/>
          <a:ea typeface="Arial Black" charset="0"/>
          <a:cs typeface="Arial Black" charset="0"/>
        </a:defRPr>
      </a:lvl1pPr>
      <a:lvl2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2pPr>
      <a:lvl3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3pPr>
      <a:lvl4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4pPr>
      <a:lvl5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5pPr>
      <a:lvl6pPr marL="342900" algn="l" rtl="0" fontAlgn="base">
        <a:spcBef>
          <a:spcPct val="0"/>
        </a:spcBef>
        <a:spcAft>
          <a:spcPct val="0"/>
        </a:spcAft>
        <a:defRPr sz="2400" b="1">
          <a:solidFill>
            <a:srgbClr val="0C4DA9"/>
          </a:solidFill>
          <a:latin typeface="Open Sans Light" charset="0"/>
          <a:ea typeface="Open Sans Light" charset="0"/>
          <a:cs typeface="Open Sans Light" charset="0"/>
        </a:defRPr>
      </a:lvl6pPr>
      <a:lvl7pPr marL="685800" algn="l" rtl="0" fontAlgn="base">
        <a:spcBef>
          <a:spcPct val="0"/>
        </a:spcBef>
        <a:spcAft>
          <a:spcPct val="0"/>
        </a:spcAft>
        <a:defRPr sz="2400" b="1">
          <a:solidFill>
            <a:srgbClr val="0C4DA9"/>
          </a:solidFill>
          <a:latin typeface="Open Sans Light" charset="0"/>
          <a:ea typeface="Open Sans Light" charset="0"/>
          <a:cs typeface="Open Sans Light" charset="0"/>
        </a:defRPr>
      </a:lvl7pPr>
      <a:lvl8pPr marL="1028700" algn="l" rtl="0" fontAlgn="base">
        <a:spcBef>
          <a:spcPct val="0"/>
        </a:spcBef>
        <a:spcAft>
          <a:spcPct val="0"/>
        </a:spcAft>
        <a:defRPr sz="2400" b="1">
          <a:solidFill>
            <a:srgbClr val="0C4DA9"/>
          </a:solidFill>
          <a:latin typeface="Open Sans Light" charset="0"/>
          <a:ea typeface="Open Sans Light" charset="0"/>
          <a:cs typeface="Open Sans Light" charset="0"/>
        </a:defRPr>
      </a:lvl8pPr>
      <a:lvl9pPr marL="1371600" algn="l" rtl="0" fontAlgn="base">
        <a:spcBef>
          <a:spcPct val="0"/>
        </a:spcBef>
        <a:spcAft>
          <a:spcPct val="0"/>
        </a:spcAft>
        <a:defRPr sz="2400" b="1">
          <a:solidFill>
            <a:srgbClr val="0C4DA9"/>
          </a:solidFill>
          <a:latin typeface="Open Sans Light" charset="0"/>
          <a:ea typeface="Open Sans Light" charset="0"/>
          <a:cs typeface="Open Sans Light" charset="0"/>
        </a:defRPr>
      </a:lvl9pPr>
    </p:titleStyle>
    <p:bodyStyle>
      <a:lvl1pPr marL="257175" indent="-257175" algn="l" rtl="0" eaLnBrk="0" fontAlgn="base" hangingPunct="0">
        <a:spcBef>
          <a:spcPct val="20000"/>
        </a:spcBef>
        <a:spcAft>
          <a:spcPct val="0"/>
        </a:spcAft>
        <a:buFont typeface="Arial" charset="0"/>
        <a:buChar char="•"/>
        <a:defRPr b="1" i="0" kern="1200" spc="0">
          <a:solidFill>
            <a:schemeClr val="bg1"/>
          </a:solidFill>
          <a:latin typeface="Arial" charset="0"/>
          <a:ea typeface="Arial" charset="0"/>
          <a:cs typeface="Arial" charset="0"/>
        </a:defRPr>
      </a:lvl1pPr>
      <a:lvl2pPr marL="557213" indent="-214313" algn="l" rtl="0" eaLnBrk="0" fontAlgn="base" hangingPunct="0">
        <a:spcBef>
          <a:spcPct val="20000"/>
        </a:spcBef>
        <a:spcAft>
          <a:spcPct val="0"/>
        </a:spcAft>
        <a:buFont typeface="Arial" charset="0"/>
        <a:buChar char="–"/>
        <a:defRPr sz="1200" b="1" i="0" kern="1200" spc="0">
          <a:solidFill>
            <a:schemeClr val="bg1">
              <a:lumMod val="65000"/>
            </a:schemeClr>
          </a:solidFill>
          <a:latin typeface="Arial" charset="0"/>
          <a:ea typeface="Arial" charset="0"/>
          <a:cs typeface="Arial" charset="0"/>
        </a:defRPr>
      </a:lvl2pPr>
      <a:lvl3pPr marL="857250" indent="-171450" algn="l" rtl="0" eaLnBrk="0" fontAlgn="base" hangingPunct="0">
        <a:spcBef>
          <a:spcPct val="20000"/>
        </a:spcBef>
        <a:spcAft>
          <a:spcPct val="0"/>
        </a:spcAft>
        <a:buFont typeface="Arial" charset="0"/>
        <a:buChar char="•"/>
        <a:defRPr sz="1050" kern="1200" spc="0">
          <a:solidFill>
            <a:schemeClr val="accent5"/>
          </a:solidFill>
          <a:latin typeface="Arial" charset="0"/>
          <a:ea typeface="Arial" charset="0"/>
          <a:cs typeface="Arial" charset="0"/>
        </a:defRPr>
      </a:lvl3pPr>
      <a:lvl4pPr marL="1200150" indent="-171450" algn="l" rtl="0" eaLnBrk="0" fontAlgn="base" hangingPunct="0">
        <a:spcBef>
          <a:spcPct val="20000"/>
        </a:spcBef>
        <a:spcAft>
          <a:spcPct val="0"/>
        </a:spcAft>
        <a:buFont typeface="Arial" charset="0"/>
        <a:buChar char="–"/>
        <a:defRPr sz="900" kern="1200" spc="0">
          <a:solidFill>
            <a:schemeClr val="bg1">
              <a:lumMod val="95000"/>
            </a:schemeClr>
          </a:solidFill>
          <a:latin typeface="Arial" charset="0"/>
          <a:ea typeface="Arial" charset="0"/>
          <a:cs typeface="Arial" charset="0"/>
        </a:defRPr>
      </a:lvl4pPr>
      <a:lvl5pPr marL="1543050" indent="-171450" algn="l" rtl="0" eaLnBrk="0" fontAlgn="base" hangingPunct="0">
        <a:spcBef>
          <a:spcPct val="20000"/>
        </a:spcBef>
        <a:spcAft>
          <a:spcPct val="0"/>
        </a:spcAft>
        <a:buFont typeface="Arial" charset="0"/>
        <a:buChar char="»"/>
        <a:defRPr sz="900" kern="1200" spc="0">
          <a:solidFill>
            <a:schemeClr val="accent5"/>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0574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TITLE</a:t>
            </a:r>
            <a:endParaRPr lang="en-JM" altLang="en-US" dirty="0"/>
          </a:p>
        </p:txBody>
      </p:sp>
    </p:spTree>
    <p:extLst>
      <p:ext uri="{BB962C8B-B14F-4D97-AF65-F5344CB8AC3E}">
        <p14:creationId xmlns:p14="http://schemas.microsoft.com/office/powerpoint/2010/main" val="367026654"/>
      </p:ext>
    </p:extLst>
  </p:cSld>
  <p:clrMap bg1="lt1" tx1="dk1" bg2="lt2" tx2="dk2" accent1="accent1" accent2="accent2" accent3="accent3" accent4="accent4" accent5="accent5" accent6="accent6" hlink="hlink" folHlink="folHlink"/>
  <p:sldLayoutIdLst>
    <p:sldLayoutId id="2147483882" r:id="rId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ctr" rtl="0" eaLnBrk="0" fontAlgn="base" hangingPunct="0">
        <a:spcBef>
          <a:spcPct val="0"/>
        </a:spcBef>
        <a:spcAft>
          <a:spcPct val="0"/>
        </a:spcAft>
        <a:defRPr sz="3200" b="1" i="0" kern="1200">
          <a:solidFill>
            <a:schemeClr val="bg1"/>
          </a:solidFill>
          <a:latin typeface="Arial Black" charset="0"/>
          <a:ea typeface="Arial Black" charset="0"/>
          <a:cs typeface="Arial Black" charset="0"/>
        </a:defRPr>
      </a:lvl1pPr>
      <a:lvl2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2pPr>
      <a:lvl3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3pPr>
      <a:lvl4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4pPr>
      <a:lvl5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5pPr>
      <a:lvl6pPr marL="342900" algn="l" rtl="0" fontAlgn="base">
        <a:spcBef>
          <a:spcPct val="0"/>
        </a:spcBef>
        <a:spcAft>
          <a:spcPct val="0"/>
        </a:spcAft>
        <a:defRPr sz="2400" b="1">
          <a:solidFill>
            <a:srgbClr val="0C4DA9"/>
          </a:solidFill>
          <a:latin typeface="Open Sans Light" charset="0"/>
          <a:ea typeface="Open Sans Light" charset="0"/>
          <a:cs typeface="Open Sans Light" charset="0"/>
        </a:defRPr>
      </a:lvl6pPr>
      <a:lvl7pPr marL="685800" algn="l" rtl="0" fontAlgn="base">
        <a:spcBef>
          <a:spcPct val="0"/>
        </a:spcBef>
        <a:spcAft>
          <a:spcPct val="0"/>
        </a:spcAft>
        <a:defRPr sz="2400" b="1">
          <a:solidFill>
            <a:srgbClr val="0C4DA9"/>
          </a:solidFill>
          <a:latin typeface="Open Sans Light" charset="0"/>
          <a:ea typeface="Open Sans Light" charset="0"/>
          <a:cs typeface="Open Sans Light" charset="0"/>
        </a:defRPr>
      </a:lvl7pPr>
      <a:lvl8pPr marL="1028700" algn="l" rtl="0" fontAlgn="base">
        <a:spcBef>
          <a:spcPct val="0"/>
        </a:spcBef>
        <a:spcAft>
          <a:spcPct val="0"/>
        </a:spcAft>
        <a:defRPr sz="2400" b="1">
          <a:solidFill>
            <a:srgbClr val="0C4DA9"/>
          </a:solidFill>
          <a:latin typeface="Open Sans Light" charset="0"/>
          <a:ea typeface="Open Sans Light" charset="0"/>
          <a:cs typeface="Open Sans Light" charset="0"/>
        </a:defRPr>
      </a:lvl8pPr>
      <a:lvl9pPr marL="1371600" algn="l" rtl="0" fontAlgn="base">
        <a:spcBef>
          <a:spcPct val="0"/>
        </a:spcBef>
        <a:spcAft>
          <a:spcPct val="0"/>
        </a:spcAft>
        <a:defRPr sz="2400" b="1">
          <a:solidFill>
            <a:srgbClr val="0C4DA9"/>
          </a:solidFill>
          <a:latin typeface="Open Sans Light" charset="0"/>
          <a:ea typeface="Open Sans Light" charset="0"/>
          <a:cs typeface="Open Sans Light" charset="0"/>
        </a:defRPr>
      </a:lvl9pPr>
    </p:titleStyle>
    <p:bodyStyle>
      <a:lvl1pPr marL="257175" indent="-257175" algn="l" rtl="0" eaLnBrk="0" fontAlgn="base" hangingPunct="0">
        <a:spcBef>
          <a:spcPct val="20000"/>
        </a:spcBef>
        <a:spcAft>
          <a:spcPct val="0"/>
        </a:spcAft>
        <a:buFont typeface="Arial" charset="0"/>
        <a:buChar char="•"/>
        <a:defRPr b="1" i="0" kern="1200" spc="0">
          <a:solidFill>
            <a:schemeClr val="bg1"/>
          </a:solidFill>
          <a:latin typeface="Arial" charset="0"/>
          <a:ea typeface="Arial" charset="0"/>
          <a:cs typeface="Arial" charset="0"/>
        </a:defRPr>
      </a:lvl1pPr>
      <a:lvl2pPr marL="557213" indent="-214313" algn="l" rtl="0" eaLnBrk="0" fontAlgn="base" hangingPunct="0">
        <a:spcBef>
          <a:spcPct val="20000"/>
        </a:spcBef>
        <a:spcAft>
          <a:spcPct val="0"/>
        </a:spcAft>
        <a:buFont typeface="Arial" charset="0"/>
        <a:buChar char="–"/>
        <a:defRPr sz="1200" b="1" i="0" kern="1200" spc="0">
          <a:solidFill>
            <a:schemeClr val="bg1">
              <a:lumMod val="65000"/>
            </a:schemeClr>
          </a:solidFill>
          <a:latin typeface="Arial" charset="0"/>
          <a:ea typeface="Arial" charset="0"/>
          <a:cs typeface="Arial" charset="0"/>
        </a:defRPr>
      </a:lvl2pPr>
      <a:lvl3pPr marL="857250" indent="-171450" algn="l" rtl="0" eaLnBrk="0" fontAlgn="base" hangingPunct="0">
        <a:spcBef>
          <a:spcPct val="20000"/>
        </a:spcBef>
        <a:spcAft>
          <a:spcPct val="0"/>
        </a:spcAft>
        <a:buFont typeface="Arial" charset="0"/>
        <a:buChar char="•"/>
        <a:defRPr sz="1050" kern="1200" spc="0">
          <a:solidFill>
            <a:schemeClr val="accent5"/>
          </a:solidFill>
          <a:latin typeface="Arial" charset="0"/>
          <a:ea typeface="Arial" charset="0"/>
          <a:cs typeface="Arial" charset="0"/>
        </a:defRPr>
      </a:lvl3pPr>
      <a:lvl4pPr marL="1200150" indent="-171450" algn="l" rtl="0" eaLnBrk="0" fontAlgn="base" hangingPunct="0">
        <a:spcBef>
          <a:spcPct val="20000"/>
        </a:spcBef>
        <a:spcAft>
          <a:spcPct val="0"/>
        </a:spcAft>
        <a:buFont typeface="Arial" charset="0"/>
        <a:buChar char="–"/>
        <a:defRPr sz="900" kern="1200" spc="0">
          <a:solidFill>
            <a:schemeClr val="bg1">
              <a:lumMod val="95000"/>
            </a:schemeClr>
          </a:solidFill>
          <a:latin typeface="Arial" charset="0"/>
          <a:ea typeface="Arial" charset="0"/>
          <a:cs typeface="Arial" charset="0"/>
        </a:defRPr>
      </a:lvl4pPr>
      <a:lvl5pPr marL="1543050" indent="-171450" algn="l" rtl="0" eaLnBrk="0" fontAlgn="base" hangingPunct="0">
        <a:spcBef>
          <a:spcPct val="20000"/>
        </a:spcBef>
        <a:spcAft>
          <a:spcPct val="0"/>
        </a:spcAft>
        <a:buFont typeface="Arial" charset="0"/>
        <a:buChar char="»"/>
        <a:defRPr sz="900" kern="1200" spc="0">
          <a:solidFill>
            <a:schemeClr val="accent5"/>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7.xml"/><Relationship Id="rId6" Type="http://schemas.openxmlformats.org/officeDocument/2006/relationships/image" Target="../media/image2.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4.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hyperlink" Target="https://www.healio.com/pediatrics/journals/pedann/2014-2-43-2/%7Bbd39bfa0-c998-4079-a91e-6b4b64558011%7D/telemental-health-a-new-collaboration-for-pediatricians-and-child-psychiatrists" TargetMode="External"/><Relationship Id="rId3" Type="http://schemas.openxmlformats.org/officeDocument/2006/relationships/image" Target="../media/image8.jpg"/><Relationship Id="rId7"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hyperlink" Target="http://www.huffingtonpost.com/tim-elmore/what-todays-parenting-shi_b_4296240.html" TargetMode="External"/><Relationship Id="rId5" Type="http://schemas.openxmlformats.org/officeDocument/2006/relationships/image" Target="../media/image9.jpg"/><Relationship Id="rId4" Type="http://schemas.openxmlformats.org/officeDocument/2006/relationships/hyperlink" Target="https://pxhere.com/es/photo/633662" TargetMode="Externa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jp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hyperlink" Target="https://www.blogs.va.gov/VAntage/64835/telemental-health-veterans-expands-care-career-option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8.jp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hyperlink" Target="https://www.healio.com/pediatrics/journals/pedann/2014-2-43-2/%7Bbd39bfa0-c998-4079-a91e-6b4b64558011%7D/telemental-health-a-new-collaboration-for-pediatricians-and-child-psychiatrists" TargetMode="External"/><Relationship Id="rId3" Type="http://schemas.openxmlformats.org/officeDocument/2006/relationships/image" Target="../media/image8.jpg"/><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hyperlink" Target="http://www.huffingtonpost.com/tim-elmore/what-todays-parenting-shi_b_4296240.html" TargetMode="External"/><Relationship Id="rId5" Type="http://schemas.openxmlformats.org/officeDocument/2006/relationships/image" Target="../media/image9.jpg"/><Relationship Id="rId4" Type="http://schemas.openxmlformats.org/officeDocument/2006/relationships/hyperlink" Target="https://pxhere.com/es/photo/633662"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aliem.com/2016/team-based-learning-2016-jgme-aliem-hot-topics-in-medical-education/" TargetMode="Externa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4.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hyperlink" Target="https://www.healio.com/pediatrics/journals/pedann/2014-2-43-2/%7Bbd39bfa0-c998-4079-a91e-6b4b64558011%7D/telemental-health-a-new-collaboration-for-pediatricians-and-child-psychiatrists" TargetMode="External"/><Relationship Id="rId3" Type="http://schemas.openxmlformats.org/officeDocument/2006/relationships/image" Target="../media/image8.jpg"/><Relationship Id="rId7"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hyperlink" Target="http://www.huffingtonpost.com/tim-elmore/what-todays-parenting-shi_b_4296240.html" TargetMode="External"/><Relationship Id="rId5" Type="http://schemas.openxmlformats.org/officeDocument/2006/relationships/image" Target="../media/image9.jpg"/><Relationship Id="rId4" Type="http://schemas.openxmlformats.org/officeDocument/2006/relationships/hyperlink" Target="https://pxhere.com/es/photo/63366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7150" y="276306"/>
            <a:ext cx="9284903" cy="3222632"/>
            <a:chOff x="-1940470" y="143850"/>
            <a:chExt cx="13785850" cy="4784834"/>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480" y="143850"/>
              <a:ext cx="7708900" cy="478483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073" y="143850"/>
              <a:ext cx="7708900" cy="478483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0470" y="143850"/>
              <a:ext cx="7708900" cy="4784834"/>
            </a:xfrm>
            <a:prstGeom prst="rect">
              <a:avLst/>
            </a:prstGeom>
          </p:spPr>
        </p:pic>
      </p:grpSp>
      <p:cxnSp>
        <p:nvCxnSpPr>
          <p:cNvPr id="5" name="Straight Connector 4"/>
          <p:cNvCxnSpPr>
            <a:cxnSpLocks/>
          </p:cNvCxnSpPr>
          <p:nvPr/>
        </p:nvCxnSpPr>
        <p:spPr>
          <a:xfrm>
            <a:off x="3048000" y="3630905"/>
            <a:ext cx="0" cy="122418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9"/>
          <p:cNvSpPr txBox="1">
            <a:spLocks noChangeArrowheads="1"/>
          </p:cNvSpPr>
          <p:nvPr/>
        </p:nvSpPr>
        <p:spPr bwMode="auto">
          <a:xfrm>
            <a:off x="2350967" y="4678455"/>
            <a:ext cx="56500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a:r>
              <a:rPr lang="en-US" spc="113" dirty="0">
                <a:latin typeface="Arial" charset="0"/>
                <a:ea typeface="Arial" charset="0"/>
                <a:cs typeface="Arial" charset="0"/>
              </a:rPr>
              <a:t>www.gopll.com</a:t>
            </a:r>
          </a:p>
        </p:txBody>
      </p:sp>
      <p:pic>
        <p:nvPicPr>
          <p:cNvPr id="4" name="Picture 3" descr="A picture containing drawing&#10;&#10;Description automatically generated">
            <a:extLst>
              <a:ext uri="{FF2B5EF4-FFF2-40B4-BE49-F238E27FC236}">
                <a16:creationId xmlns:a16="http://schemas.microsoft.com/office/drawing/2014/main" id="{EAE97765-0929-49C8-8ECB-17B429AB7F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3638937"/>
            <a:ext cx="2323293" cy="1216152"/>
          </a:xfrm>
          <a:prstGeom prst="rect">
            <a:avLst/>
          </a:prstGeom>
        </p:spPr>
      </p:pic>
      <p:sp>
        <p:nvSpPr>
          <p:cNvPr id="2" name="TextBox 9">
            <a:extLst>
              <a:ext uri="{FF2B5EF4-FFF2-40B4-BE49-F238E27FC236}">
                <a16:creationId xmlns:a16="http://schemas.microsoft.com/office/drawing/2014/main" id="{47DB5D21-271D-4428-A336-083E1B94B085}"/>
              </a:ext>
            </a:extLst>
          </p:cNvPr>
          <p:cNvSpPr txBox="1">
            <a:spLocks noChangeArrowheads="1"/>
          </p:cNvSpPr>
          <p:nvPr/>
        </p:nvSpPr>
        <p:spPr bwMode="auto">
          <a:xfrm>
            <a:off x="3190423" y="3752801"/>
            <a:ext cx="58111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eaLnBrk="1" hangingPunct="1">
              <a:defRPr/>
            </a:pPr>
            <a:r>
              <a:rPr lang="en-JM" altLang="en-US" sz="1600" b="1" spc="300" dirty="0">
                <a:solidFill>
                  <a:srgbClr val="005A78"/>
                </a:solidFill>
                <a:latin typeface="Arial Black" charset="0"/>
                <a:ea typeface="Arial Black" charset="0"/>
                <a:cs typeface="Arial Black" charset="0"/>
              </a:rPr>
              <a:t>THE PLL PROGRAM IN PARTNERSHIP WITH ____________________</a:t>
            </a:r>
          </a:p>
        </p:txBody>
      </p:sp>
      <p:sp>
        <p:nvSpPr>
          <p:cNvPr id="3" name="TextBox 5">
            <a:extLst>
              <a:ext uri="{FF2B5EF4-FFF2-40B4-BE49-F238E27FC236}">
                <a16:creationId xmlns:a16="http://schemas.microsoft.com/office/drawing/2014/main" id="{AD2E1476-D930-46C6-80CF-DAC3EA151385}"/>
              </a:ext>
            </a:extLst>
          </p:cNvPr>
          <p:cNvSpPr txBox="1">
            <a:spLocks noChangeArrowheads="1"/>
          </p:cNvSpPr>
          <p:nvPr/>
        </p:nvSpPr>
        <p:spPr bwMode="auto">
          <a:xfrm>
            <a:off x="4630374" y="4263574"/>
            <a:ext cx="2075392" cy="29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eaLnBrk="1" hangingPunct="1">
              <a:lnSpc>
                <a:spcPts val="1740"/>
              </a:lnSpc>
              <a:defRPr/>
            </a:pPr>
            <a:r>
              <a:rPr lang="en-JM" altLang="en-US" sz="1400" spc="100" dirty="0">
                <a:solidFill>
                  <a:srgbClr val="005A78"/>
                </a:solidFill>
                <a:latin typeface="Arial Regular" charset="0"/>
                <a:ea typeface="Arial Regular" charset="0"/>
                <a:cs typeface="Arial Regular" charset="0"/>
              </a:rPr>
              <a:t>(Service Provider)</a:t>
            </a:r>
          </a:p>
        </p:txBody>
      </p:sp>
    </p:spTree>
    <p:extLst>
      <p:ext uri="{BB962C8B-B14F-4D97-AF65-F5344CB8AC3E}">
        <p14:creationId xmlns:p14="http://schemas.microsoft.com/office/powerpoint/2010/main" val="413418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A297852-42C6-4E19-8493-26A7D3CDC43B}"/>
              </a:ext>
            </a:extLst>
          </p:cNvPr>
          <p:cNvSpPr>
            <a:spLocks noGrp="1"/>
          </p:cNvSpPr>
          <p:nvPr>
            <p:ph type="title"/>
          </p:nvPr>
        </p:nvSpPr>
        <p:spPr>
          <a:xfrm>
            <a:off x="1249943" y="181114"/>
            <a:ext cx="6172200" cy="857250"/>
          </a:xfrm>
        </p:spPr>
        <p:txBody>
          <a:bodyPr/>
          <a:lstStyle/>
          <a:p>
            <a:r>
              <a:rPr lang="en-US" sz="3000" dirty="0"/>
              <a:t>Unique Packaging of PLL</a:t>
            </a:r>
            <a:br>
              <a:rPr lang="en-US" sz="3000" dirty="0"/>
            </a:br>
            <a:r>
              <a:rPr lang="en-US" sz="2000" i="1" dirty="0"/>
              <a:t>Single-Family Delivery System</a:t>
            </a:r>
            <a:endParaRPr lang="en-US" sz="3000" i="1" dirty="0"/>
          </a:p>
        </p:txBody>
      </p:sp>
      <p:grpSp>
        <p:nvGrpSpPr>
          <p:cNvPr id="4" name="Group 3">
            <a:extLst>
              <a:ext uri="{FF2B5EF4-FFF2-40B4-BE49-F238E27FC236}">
                <a16:creationId xmlns:a16="http://schemas.microsoft.com/office/drawing/2014/main" id="{F7555C7B-F2D3-4267-9BCC-37D66159566C}"/>
              </a:ext>
            </a:extLst>
          </p:cNvPr>
          <p:cNvGrpSpPr/>
          <p:nvPr/>
        </p:nvGrpSpPr>
        <p:grpSpPr>
          <a:xfrm>
            <a:off x="937147" y="1862766"/>
            <a:ext cx="2084167" cy="1782590"/>
            <a:chOff x="767426" y="1861762"/>
            <a:chExt cx="1491733" cy="1409965"/>
          </a:xfrm>
        </p:grpSpPr>
        <p:sp>
          <p:nvSpPr>
            <p:cNvPr id="6" name="Text Placeholder 1">
              <a:extLst>
                <a:ext uri="{FF2B5EF4-FFF2-40B4-BE49-F238E27FC236}">
                  <a16:creationId xmlns:a16="http://schemas.microsoft.com/office/drawing/2014/main" id="{C4B5E7A2-FE0B-4868-8665-319430B7D4B3}"/>
                </a:ext>
              </a:extLst>
            </p:cNvPr>
            <p:cNvSpPr txBox="1">
              <a:spLocks/>
            </p:cNvSpPr>
            <p:nvPr/>
          </p:nvSpPr>
          <p:spPr>
            <a:xfrm>
              <a:off x="893617" y="1861762"/>
              <a:ext cx="1234440" cy="504281"/>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Motivational Interview</a:t>
              </a:r>
            </a:p>
          </p:txBody>
        </p:sp>
        <p:pic>
          <p:nvPicPr>
            <p:cNvPr id="14" name="Picture 13">
              <a:extLst>
                <a:ext uri="{FF2B5EF4-FFF2-40B4-BE49-F238E27FC236}">
                  <a16:creationId xmlns:a16="http://schemas.microsoft.com/office/drawing/2014/main" id="{B994F833-800B-47F8-80C0-5E889A2B142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67426" y="2180897"/>
              <a:ext cx="1491733" cy="1090830"/>
            </a:xfrm>
            <a:prstGeom prst="rect">
              <a:avLst/>
            </a:prstGeom>
          </p:spPr>
        </p:pic>
      </p:grpSp>
      <p:grpSp>
        <p:nvGrpSpPr>
          <p:cNvPr id="3" name="Group 2">
            <a:extLst>
              <a:ext uri="{FF2B5EF4-FFF2-40B4-BE49-F238E27FC236}">
                <a16:creationId xmlns:a16="http://schemas.microsoft.com/office/drawing/2014/main" id="{770B53FA-1BCD-441C-801D-3E5FC8D74F4F}"/>
              </a:ext>
            </a:extLst>
          </p:cNvPr>
          <p:cNvGrpSpPr/>
          <p:nvPr/>
        </p:nvGrpSpPr>
        <p:grpSpPr>
          <a:xfrm>
            <a:off x="3745237" y="1829349"/>
            <a:ext cx="1387626" cy="1796892"/>
            <a:chOff x="3132507" y="1702717"/>
            <a:chExt cx="1387626" cy="1796892"/>
          </a:xfrm>
        </p:grpSpPr>
        <p:sp>
          <p:nvSpPr>
            <p:cNvPr id="8" name="Text Placeholder 1">
              <a:extLst>
                <a:ext uri="{FF2B5EF4-FFF2-40B4-BE49-F238E27FC236}">
                  <a16:creationId xmlns:a16="http://schemas.microsoft.com/office/drawing/2014/main" id="{30C06A92-FCAF-4ED1-9987-CAF5B9AFAA6E}"/>
                </a:ext>
              </a:extLst>
            </p:cNvPr>
            <p:cNvSpPr txBox="1">
              <a:spLocks/>
            </p:cNvSpPr>
            <p:nvPr/>
          </p:nvSpPr>
          <p:spPr>
            <a:xfrm>
              <a:off x="3148534" y="1702717"/>
              <a:ext cx="1371599"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Family Therapy</a:t>
              </a:r>
            </a:p>
          </p:txBody>
        </p:sp>
        <p:pic>
          <p:nvPicPr>
            <p:cNvPr id="15" name="Picture 14">
              <a:extLst>
                <a:ext uri="{FF2B5EF4-FFF2-40B4-BE49-F238E27FC236}">
                  <a16:creationId xmlns:a16="http://schemas.microsoft.com/office/drawing/2014/main" id="{9BD22B60-B764-4810-8101-67C8850410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32507" y="2128010"/>
              <a:ext cx="1371599" cy="1371599"/>
            </a:xfrm>
            <a:prstGeom prst="rect">
              <a:avLst/>
            </a:prstGeom>
          </p:spPr>
        </p:pic>
      </p:grpSp>
      <p:sp>
        <p:nvSpPr>
          <p:cNvPr id="18" name="Arrow: Right 17">
            <a:extLst>
              <a:ext uri="{FF2B5EF4-FFF2-40B4-BE49-F238E27FC236}">
                <a16:creationId xmlns:a16="http://schemas.microsoft.com/office/drawing/2014/main" id="{4BC2CD6F-0998-479D-9B54-140CD80A2DBE}"/>
              </a:ext>
            </a:extLst>
          </p:cNvPr>
          <p:cNvSpPr/>
          <p:nvPr/>
        </p:nvSpPr>
        <p:spPr>
          <a:xfrm>
            <a:off x="3052694" y="2037979"/>
            <a:ext cx="461755" cy="213527"/>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13359C8-2BF6-475C-A00A-00DC2D48500C}"/>
              </a:ext>
            </a:extLst>
          </p:cNvPr>
          <p:cNvSpPr txBox="1"/>
          <p:nvPr/>
        </p:nvSpPr>
        <p:spPr>
          <a:xfrm>
            <a:off x="1553156" y="4150049"/>
            <a:ext cx="5769980"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lumMod val="50000"/>
                    <a:alpha val="44000"/>
                  </a:schemeClr>
                </a:solidFill>
              </a:rPr>
              <a:t>Brief Solution-Focused Treatment</a:t>
            </a:r>
          </a:p>
        </p:txBody>
      </p:sp>
      <p:grpSp>
        <p:nvGrpSpPr>
          <p:cNvPr id="2" name="Group 1">
            <a:extLst>
              <a:ext uri="{FF2B5EF4-FFF2-40B4-BE49-F238E27FC236}">
                <a16:creationId xmlns:a16="http://schemas.microsoft.com/office/drawing/2014/main" id="{88542370-1F1B-4F13-B670-2B6FB04524EF}"/>
              </a:ext>
            </a:extLst>
          </p:cNvPr>
          <p:cNvGrpSpPr/>
          <p:nvPr/>
        </p:nvGrpSpPr>
        <p:grpSpPr>
          <a:xfrm>
            <a:off x="6298481" y="998142"/>
            <a:ext cx="2312119" cy="3127289"/>
            <a:chOff x="5265813" y="969791"/>
            <a:chExt cx="2065337" cy="3127289"/>
          </a:xfrm>
        </p:grpSpPr>
        <p:sp>
          <p:nvSpPr>
            <p:cNvPr id="22" name="Oval 21">
              <a:extLst>
                <a:ext uri="{FF2B5EF4-FFF2-40B4-BE49-F238E27FC236}">
                  <a16:creationId xmlns:a16="http://schemas.microsoft.com/office/drawing/2014/main" id="{48198FE8-7B5F-4B20-B5EF-6E62FFCBE376}"/>
                </a:ext>
              </a:extLst>
            </p:cNvPr>
            <p:cNvSpPr/>
            <p:nvPr/>
          </p:nvSpPr>
          <p:spPr>
            <a:xfrm>
              <a:off x="5265813" y="969791"/>
              <a:ext cx="2065337" cy="3127289"/>
            </a:xfrm>
            <a:prstGeom prst="ellipse">
              <a:avLst/>
            </a:prstGeom>
            <a:gradFill flip="none" rotWithShape="1">
              <a:gsLst>
                <a:gs pos="0">
                  <a:srgbClr val="FFFF99">
                    <a:shade val="30000"/>
                    <a:satMod val="115000"/>
                    <a:alpha val="0"/>
                  </a:srgbClr>
                </a:gs>
                <a:gs pos="100000">
                  <a:srgbClr val="FFFF99">
                    <a:shade val="67500"/>
                    <a:satMod val="115000"/>
                  </a:srgbClr>
                </a:gs>
                <a:gs pos="100000">
                  <a:srgbClr val="FFFF99">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Down 22">
              <a:extLst>
                <a:ext uri="{FF2B5EF4-FFF2-40B4-BE49-F238E27FC236}">
                  <a16:creationId xmlns:a16="http://schemas.microsoft.com/office/drawing/2014/main" id="{22ED5B61-FA10-4BF9-8115-529790F13139}"/>
                </a:ext>
              </a:extLst>
            </p:cNvPr>
            <p:cNvSpPr/>
            <p:nvPr/>
          </p:nvSpPr>
          <p:spPr>
            <a:xfrm>
              <a:off x="6222655" y="1654231"/>
              <a:ext cx="166820" cy="307691"/>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2610497A-B13B-4BF1-A420-8E6F8F72F05F}"/>
                </a:ext>
              </a:extLst>
            </p:cNvPr>
            <p:cNvSpPr/>
            <p:nvPr/>
          </p:nvSpPr>
          <p:spPr>
            <a:xfrm>
              <a:off x="6222655" y="3227884"/>
              <a:ext cx="166820" cy="307691"/>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BDB58A68-D881-43E3-B9B7-E72551877692}"/>
                </a:ext>
              </a:extLst>
            </p:cNvPr>
            <p:cNvSpPr/>
            <p:nvPr/>
          </p:nvSpPr>
          <p:spPr>
            <a:xfrm>
              <a:off x="6215071" y="2534769"/>
              <a:ext cx="166820" cy="307691"/>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
              <a:extLst>
                <a:ext uri="{FF2B5EF4-FFF2-40B4-BE49-F238E27FC236}">
                  <a16:creationId xmlns:a16="http://schemas.microsoft.com/office/drawing/2014/main" id="{3788ED2B-DCAD-48A8-8EBC-D1EB9493D263}"/>
                </a:ext>
              </a:extLst>
            </p:cNvPr>
            <p:cNvSpPr txBox="1">
              <a:spLocks/>
            </p:cNvSpPr>
            <p:nvPr/>
          </p:nvSpPr>
          <p:spPr>
            <a:xfrm>
              <a:off x="5649079" y="1201256"/>
              <a:ext cx="1371599"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Skills Training Therapy</a:t>
              </a:r>
            </a:p>
          </p:txBody>
        </p:sp>
        <p:sp>
          <p:nvSpPr>
            <p:cNvPr id="19" name="Text Placeholder 1">
              <a:extLst>
                <a:ext uri="{FF2B5EF4-FFF2-40B4-BE49-F238E27FC236}">
                  <a16:creationId xmlns:a16="http://schemas.microsoft.com/office/drawing/2014/main" id="{FD23BE63-E51C-4823-AE4D-FBE9CB6B9996}"/>
                </a:ext>
              </a:extLst>
            </p:cNvPr>
            <p:cNvSpPr txBox="1">
              <a:spLocks/>
            </p:cNvSpPr>
            <p:nvPr/>
          </p:nvSpPr>
          <p:spPr>
            <a:xfrm>
              <a:off x="5434441" y="2005326"/>
              <a:ext cx="1796605"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Family Systems Stabilization Therapy</a:t>
              </a:r>
            </a:p>
          </p:txBody>
        </p:sp>
        <p:sp>
          <p:nvSpPr>
            <p:cNvPr id="26" name="Text Placeholder 1">
              <a:extLst>
                <a:ext uri="{FF2B5EF4-FFF2-40B4-BE49-F238E27FC236}">
                  <a16:creationId xmlns:a16="http://schemas.microsoft.com/office/drawing/2014/main" id="{D577004A-911E-43BB-8274-F88A42B06D7A}"/>
                </a:ext>
              </a:extLst>
            </p:cNvPr>
            <p:cNvSpPr txBox="1">
              <a:spLocks/>
            </p:cNvSpPr>
            <p:nvPr/>
          </p:nvSpPr>
          <p:spPr>
            <a:xfrm>
              <a:off x="5536918" y="2790647"/>
              <a:ext cx="1595920"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Family Systems Trauma Therapy</a:t>
              </a:r>
            </a:p>
          </p:txBody>
        </p:sp>
        <p:sp>
          <p:nvSpPr>
            <p:cNvPr id="27" name="Text Placeholder 1">
              <a:extLst>
                <a:ext uri="{FF2B5EF4-FFF2-40B4-BE49-F238E27FC236}">
                  <a16:creationId xmlns:a16="http://schemas.microsoft.com/office/drawing/2014/main" id="{3416329D-4F11-40CC-9529-4EA7E998412A}"/>
                </a:ext>
              </a:extLst>
            </p:cNvPr>
            <p:cNvSpPr txBox="1">
              <a:spLocks/>
            </p:cNvSpPr>
            <p:nvPr/>
          </p:nvSpPr>
          <p:spPr>
            <a:xfrm>
              <a:off x="5496571" y="3510520"/>
              <a:ext cx="1595920"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Relapse Prevention</a:t>
              </a:r>
            </a:p>
          </p:txBody>
        </p:sp>
      </p:grpSp>
      <p:sp>
        <p:nvSpPr>
          <p:cNvPr id="7" name="Arrow: Right 6">
            <a:extLst>
              <a:ext uri="{FF2B5EF4-FFF2-40B4-BE49-F238E27FC236}">
                <a16:creationId xmlns:a16="http://schemas.microsoft.com/office/drawing/2014/main" id="{C6DF7C18-4F46-4C0E-9ACD-3DED732A1B8D}"/>
              </a:ext>
            </a:extLst>
          </p:cNvPr>
          <p:cNvSpPr/>
          <p:nvPr/>
        </p:nvSpPr>
        <p:spPr>
          <a:xfrm>
            <a:off x="5337667" y="1776125"/>
            <a:ext cx="944787" cy="805772"/>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Includes…</a:t>
            </a:r>
          </a:p>
        </p:txBody>
      </p:sp>
    </p:spTree>
    <p:extLst>
      <p:ext uri="{BB962C8B-B14F-4D97-AF65-F5344CB8AC3E}">
        <p14:creationId xmlns:p14="http://schemas.microsoft.com/office/powerpoint/2010/main" val="1993824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68D5B29-8250-4139-877A-4117F1AB55EA}"/>
              </a:ext>
            </a:extLst>
          </p:cNvPr>
          <p:cNvSpPr>
            <a:spLocks noGrp="1"/>
          </p:cNvSpPr>
          <p:nvPr>
            <p:ph idx="1"/>
          </p:nvPr>
        </p:nvSpPr>
        <p:spPr>
          <a:xfrm>
            <a:off x="457200" y="1283494"/>
            <a:ext cx="8229600" cy="602456"/>
          </a:xfrm>
        </p:spPr>
        <p:txBody>
          <a:bodyPr wrap="square" anchor="t">
            <a:norm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285750" indent="-285750">
              <a:buFont typeface="Wingdings" panose="05000000000000000000" pitchFamily="2" charset="2"/>
              <a:buChar char="ü"/>
            </a:pPr>
            <a:r>
              <a:rPr lang="en-US" sz="2800" dirty="0"/>
              <a:t>Three Unique Delivery Systems</a:t>
            </a:r>
          </a:p>
          <a:p>
            <a:pPr marL="457200" lvl="1" indent="0">
              <a:buNone/>
            </a:pPr>
            <a:endParaRPr lang="en-US" dirty="0"/>
          </a:p>
        </p:txBody>
      </p:sp>
      <p:sp>
        <p:nvSpPr>
          <p:cNvPr id="11" name="Title 10">
            <a:extLst>
              <a:ext uri="{FF2B5EF4-FFF2-40B4-BE49-F238E27FC236}">
                <a16:creationId xmlns:a16="http://schemas.microsoft.com/office/drawing/2014/main" id="{3762EFA7-1A70-4EDD-B15A-BDDA481940C7}"/>
              </a:ext>
            </a:extLst>
          </p:cNvPr>
          <p:cNvSpPr>
            <a:spLocks noGrp="1"/>
          </p:cNvSpPr>
          <p:nvPr>
            <p:ph type="title"/>
          </p:nvPr>
        </p:nvSpPr>
        <p:spPr>
          <a:solidFill>
            <a:schemeClr val="tx1"/>
          </a:solidFill>
        </p:spPr>
        <p:txBody>
          <a:bodyPr/>
          <a:lstStyle/>
          <a:p>
            <a:r>
              <a:rPr lang="en-US" sz="4000" dirty="0">
                <a:solidFill>
                  <a:schemeClr val="bg1"/>
                </a:solidFill>
              </a:rPr>
              <a:t>PLL has…</a:t>
            </a:r>
          </a:p>
        </p:txBody>
      </p:sp>
      <p:pic>
        <p:nvPicPr>
          <p:cNvPr id="5" name="Picture 4" descr="A group of people posing for the camera&#10;&#10;Description automatically generated">
            <a:extLst>
              <a:ext uri="{FF2B5EF4-FFF2-40B4-BE49-F238E27FC236}">
                <a16:creationId xmlns:a16="http://schemas.microsoft.com/office/drawing/2014/main" id="{FE09E536-9E00-4853-AD67-785861CA5B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 y="2419350"/>
            <a:ext cx="2375047" cy="1581150"/>
          </a:xfrm>
          <a:prstGeom prst="rect">
            <a:avLst/>
          </a:prstGeom>
          <a:effectLst>
            <a:softEdge rad="127000"/>
          </a:effectLst>
        </p:spPr>
      </p:pic>
      <p:sp>
        <p:nvSpPr>
          <p:cNvPr id="7" name="TextBox 6">
            <a:extLst>
              <a:ext uri="{FF2B5EF4-FFF2-40B4-BE49-F238E27FC236}">
                <a16:creationId xmlns:a16="http://schemas.microsoft.com/office/drawing/2014/main" id="{52890263-B692-48CE-99B3-7828DF67A806}"/>
              </a:ext>
            </a:extLst>
          </p:cNvPr>
          <p:cNvSpPr txBox="1"/>
          <p:nvPr/>
        </p:nvSpPr>
        <p:spPr>
          <a:xfrm>
            <a:off x="768423" y="2132694"/>
            <a:ext cx="2057400" cy="369332"/>
          </a:xfrm>
          <a:prstGeom prst="rect">
            <a:avLst/>
          </a:prstGeom>
          <a:noFill/>
        </p:spPr>
        <p:txBody>
          <a:bodyPr wrap="square" rtlCol="0">
            <a:spAutoFit/>
          </a:bodyPr>
          <a:lstStyle/>
          <a:p>
            <a:pPr algn="ctr"/>
            <a:r>
              <a:rPr lang="en-US" b="1" dirty="0"/>
              <a:t>Cohort Delivery</a:t>
            </a:r>
          </a:p>
        </p:txBody>
      </p:sp>
      <p:pic>
        <p:nvPicPr>
          <p:cNvPr id="16" name="Picture 15" descr="A group of people posing for the camera&#10;&#10;Description automatically generated">
            <a:extLst>
              <a:ext uri="{FF2B5EF4-FFF2-40B4-BE49-F238E27FC236}">
                <a16:creationId xmlns:a16="http://schemas.microsoft.com/office/drawing/2014/main" id="{73CC22B9-49E0-431D-A295-8733BAE702F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52800" y="2472274"/>
            <a:ext cx="2590799" cy="1493308"/>
          </a:xfrm>
          <a:prstGeom prst="rect">
            <a:avLst/>
          </a:prstGeom>
          <a:effectLst>
            <a:softEdge rad="127000"/>
          </a:effectLst>
        </p:spPr>
      </p:pic>
      <p:sp>
        <p:nvSpPr>
          <p:cNvPr id="18" name="TextBox 17">
            <a:extLst>
              <a:ext uri="{FF2B5EF4-FFF2-40B4-BE49-F238E27FC236}">
                <a16:creationId xmlns:a16="http://schemas.microsoft.com/office/drawing/2014/main" id="{70918098-928A-4926-B8ED-8972F9D077DB}"/>
              </a:ext>
            </a:extLst>
          </p:cNvPr>
          <p:cNvSpPr txBox="1"/>
          <p:nvPr/>
        </p:nvSpPr>
        <p:spPr>
          <a:xfrm>
            <a:off x="3448050" y="2132694"/>
            <a:ext cx="2400299" cy="369332"/>
          </a:xfrm>
          <a:prstGeom prst="rect">
            <a:avLst/>
          </a:prstGeom>
          <a:noFill/>
        </p:spPr>
        <p:txBody>
          <a:bodyPr wrap="square" rtlCol="0">
            <a:spAutoFit/>
          </a:bodyPr>
          <a:lstStyle/>
          <a:p>
            <a:pPr algn="ctr"/>
            <a:r>
              <a:rPr lang="en-US" b="1" dirty="0"/>
              <a:t>Single Family Delivery</a:t>
            </a:r>
          </a:p>
        </p:txBody>
      </p:sp>
      <p:pic>
        <p:nvPicPr>
          <p:cNvPr id="20" name="Picture 19" descr="A group of people looking at a computer&#10;&#10;Description automatically generated">
            <a:extLst>
              <a:ext uri="{FF2B5EF4-FFF2-40B4-BE49-F238E27FC236}">
                <a16:creationId xmlns:a16="http://schemas.microsoft.com/office/drawing/2014/main" id="{64792E3B-A565-4BF6-B54E-A5827575696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311752" y="2502026"/>
            <a:ext cx="2247149" cy="1493308"/>
          </a:xfrm>
          <a:prstGeom prst="rect">
            <a:avLst/>
          </a:prstGeom>
          <a:effectLst>
            <a:softEdge rad="127000"/>
          </a:effectLst>
        </p:spPr>
      </p:pic>
      <p:sp>
        <p:nvSpPr>
          <p:cNvPr id="22" name="TextBox 21">
            <a:extLst>
              <a:ext uri="{FF2B5EF4-FFF2-40B4-BE49-F238E27FC236}">
                <a16:creationId xmlns:a16="http://schemas.microsoft.com/office/drawing/2014/main" id="{2106258B-2B1D-4CFA-BE34-A65A94699F47}"/>
              </a:ext>
            </a:extLst>
          </p:cNvPr>
          <p:cNvSpPr txBox="1"/>
          <p:nvPr/>
        </p:nvSpPr>
        <p:spPr>
          <a:xfrm>
            <a:off x="6548159" y="2148503"/>
            <a:ext cx="2010742" cy="369332"/>
          </a:xfrm>
          <a:prstGeom prst="rect">
            <a:avLst/>
          </a:prstGeom>
          <a:solidFill>
            <a:schemeClr val="accent6">
              <a:lumMod val="60000"/>
              <a:lumOff val="40000"/>
            </a:schemeClr>
          </a:solidFill>
          <a:effectLst>
            <a:softEdge rad="63500"/>
          </a:effectLst>
        </p:spPr>
        <p:txBody>
          <a:bodyPr wrap="square" rtlCol="0">
            <a:spAutoFit/>
          </a:bodyPr>
          <a:lstStyle/>
          <a:p>
            <a:pPr algn="ctr"/>
            <a:r>
              <a:rPr lang="en-US" b="1" dirty="0"/>
              <a:t>Telehealth Delivery</a:t>
            </a:r>
          </a:p>
        </p:txBody>
      </p:sp>
    </p:spTree>
    <p:extLst>
      <p:ext uri="{BB962C8B-B14F-4D97-AF65-F5344CB8AC3E}">
        <p14:creationId xmlns:p14="http://schemas.microsoft.com/office/powerpoint/2010/main" val="804005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standing in front of a computer&#10;&#10;Description automatically generated">
            <a:extLst>
              <a:ext uri="{FF2B5EF4-FFF2-40B4-BE49-F238E27FC236}">
                <a16:creationId xmlns:a16="http://schemas.microsoft.com/office/drawing/2014/main" id="{0533DD46-7631-4D0F-B423-19A08F1C94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064501">
            <a:off x="2331743" y="704621"/>
            <a:ext cx="3596676" cy="2143005"/>
          </a:xfrm>
          <a:prstGeom prst="rect">
            <a:avLst/>
          </a:prstGeom>
          <a:ln>
            <a:noFill/>
          </a:ln>
          <a:effectLst>
            <a:softEdge rad="317500"/>
          </a:effectLst>
        </p:spPr>
      </p:pic>
      <p:sp>
        <p:nvSpPr>
          <p:cNvPr id="5" name="Title 2">
            <a:extLst>
              <a:ext uri="{FF2B5EF4-FFF2-40B4-BE49-F238E27FC236}">
                <a16:creationId xmlns:a16="http://schemas.microsoft.com/office/drawing/2014/main" id="{0A297852-42C6-4E19-8493-26A7D3CDC43B}"/>
              </a:ext>
            </a:extLst>
          </p:cNvPr>
          <p:cNvSpPr>
            <a:spLocks noGrp="1"/>
          </p:cNvSpPr>
          <p:nvPr>
            <p:ph type="title"/>
          </p:nvPr>
        </p:nvSpPr>
        <p:spPr>
          <a:xfrm>
            <a:off x="1249943" y="150672"/>
            <a:ext cx="6172200" cy="857250"/>
          </a:xfrm>
        </p:spPr>
        <p:txBody>
          <a:bodyPr/>
          <a:lstStyle/>
          <a:p>
            <a:r>
              <a:rPr lang="en-US" sz="3000" dirty="0"/>
              <a:t>Unique Packaging of PLL</a:t>
            </a:r>
            <a:br>
              <a:rPr lang="en-US" sz="3000" dirty="0"/>
            </a:br>
            <a:r>
              <a:rPr lang="en-US" sz="2000" i="1" dirty="0"/>
              <a:t>Telehealth Delivery System</a:t>
            </a:r>
            <a:endParaRPr lang="en-US" sz="3000" i="1" dirty="0"/>
          </a:p>
        </p:txBody>
      </p:sp>
      <p:grpSp>
        <p:nvGrpSpPr>
          <p:cNvPr id="4" name="Group 3">
            <a:extLst>
              <a:ext uri="{FF2B5EF4-FFF2-40B4-BE49-F238E27FC236}">
                <a16:creationId xmlns:a16="http://schemas.microsoft.com/office/drawing/2014/main" id="{F7555C7B-F2D3-4267-9BCC-37D66159566C}"/>
              </a:ext>
            </a:extLst>
          </p:cNvPr>
          <p:cNvGrpSpPr/>
          <p:nvPr/>
        </p:nvGrpSpPr>
        <p:grpSpPr>
          <a:xfrm>
            <a:off x="926267" y="2295696"/>
            <a:ext cx="2084167" cy="1782590"/>
            <a:chOff x="767426" y="1861762"/>
            <a:chExt cx="1491733" cy="1409965"/>
          </a:xfrm>
        </p:grpSpPr>
        <p:sp>
          <p:nvSpPr>
            <p:cNvPr id="6" name="Text Placeholder 1">
              <a:extLst>
                <a:ext uri="{FF2B5EF4-FFF2-40B4-BE49-F238E27FC236}">
                  <a16:creationId xmlns:a16="http://schemas.microsoft.com/office/drawing/2014/main" id="{C4B5E7A2-FE0B-4868-8665-319430B7D4B3}"/>
                </a:ext>
              </a:extLst>
            </p:cNvPr>
            <p:cNvSpPr txBox="1">
              <a:spLocks/>
            </p:cNvSpPr>
            <p:nvPr/>
          </p:nvSpPr>
          <p:spPr>
            <a:xfrm>
              <a:off x="893617" y="1861762"/>
              <a:ext cx="1234440" cy="504281"/>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solidFill>
                    <a:srgbClr val="FFFFCC"/>
                  </a:solidFill>
                </a:rPr>
                <a:t>Motivational Interview</a:t>
              </a:r>
            </a:p>
          </p:txBody>
        </p:sp>
        <p:pic>
          <p:nvPicPr>
            <p:cNvPr id="14" name="Picture 13">
              <a:extLst>
                <a:ext uri="{FF2B5EF4-FFF2-40B4-BE49-F238E27FC236}">
                  <a16:creationId xmlns:a16="http://schemas.microsoft.com/office/drawing/2014/main" id="{B994F833-800B-47F8-80C0-5E889A2B142A}"/>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67426" y="2180897"/>
              <a:ext cx="1491733" cy="1090830"/>
            </a:xfrm>
            <a:prstGeom prst="rect">
              <a:avLst/>
            </a:prstGeom>
          </p:spPr>
        </p:pic>
      </p:grpSp>
      <p:grpSp>
        <p:nvGrpSpPr>
          <p:cNvPr id="3" name="Group 2">
            <a:extLst>
              <a:ext uri="{FF2B5EF4-FFF2-40B4-BE49-F238E27FC236}">
                <a16:creationId xmlns:a16="http://schemas.microsoft.com/office/drawing/2014/main" id="{770B53FA-1BCD-441C-801D-3E5FC8D74F4F}"/>
              </a:ext>
            </a:extLst>
          </p:cNvPr>
          <p:cNvGrpSpPr/>
          <p:nvPr/>
        </p:nvGrpSpPr>
        <p:grpSpPr>
          <a:xfrm>
            <a:off x="3672496" y="2266144"/>
            <a:ext cx="1387626" cy="1796892"/>
            <a:chOff x="3132507" y="1702717"/>
            <a:chExt cx="1387626" cy="1796892"/>
          </a:xfrm>
        </p:grpSpPr>
        <p:sp>
          <p:nvSpPr>
            <p:cNvPr id="8" name="Text Placeholder 1">
              <a:extLst>
                <a:ext uri="{FF2B5EF4-FFF2-40B4-BE49-F238E27FC236}">
                  <a16:creationId xmlns:a16="http://schemas.microsoft.com/office/drawing/2014/main" id="{30C06A92-FCAF-4ED1-9987-CAF5B9AFAA6E}"/>
                </a:ext>
              </a:extLst>
            </p:cNvPr>
            <p:cNvSpPr txBox="1">
              <a:spLocks/>
            </p:cNvSpPr>
            <p:nvPr/>
          </p:nvSpPr>
          <p:spPr>
            <a:xfrm>
              <a:off x="3148534" y="1702717"/>
              <a:ext cx="1371599"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solidFill>
                    <a:srgbClr val="FFFFCC"/>
                  </a:solidFill>
                </a:rPr>
                <a:t>Family Therapy</a:t>
              </a:r>
            </a:p>
          </p:txBody>
        </p:sp>
        <p:pic>
          <p:nvPicPr>
            <p:cNvPr id="15" name="Picture 14">
              <a:extLst>
                <a:ext uri="{FF2B5EF4-FFF2-40B4-BE49-F238E27FC236}">
                  <a16:creationId xmlns:a16="http://schemas.microsoft.com/office/drawing/2014/main" id="{9BD22B60-B764-4810-8101-67C8850410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32507" y="2128010"/>
              <a:ext cx="1371599" cy="1371599"/>
            </a:xfrm>
            <a:prstGeom prst="rect">
              <a:avLst/>
            </a:prstGeom>
          </p:spPr>
        </p:pic>
      </p:grpSp>
      <p:sp>
        <p:nvSpPr>
          <p:cNvPr id="18" name="Arrow: Right 17">
            <a:extLst>
              <a:ext uri="{FF2B5EF4-FFF2-40B4-BE49-F238E27FC236}">
                <a16:creationId xmlns:a16="http://schemas.microsoft.com/office/drawing/2014/main" id="{4BC2CD6F-0998-479D-9B54-140CD80A2DBE}"/>
              </a:ext>
            </a:extLst>
          </p:cNvPr>
          <p:cNvSpPr/>
          <p:nvPr/>
        </p:nvSpPr>
        <p:spPr>
          <a:xfrm>
            <a:off x="3033657" y="2680099"/>
            <a:ext cx="461755" cy="213527"/>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13359C8-2BF6-475C-A00A-00DC2D48500C}"/>
              </a:ext>
            </a:extLst>
          </p:cNvPr>
          <p:cNvSpPr txBox="1"/>
          <p:nvPr/>
        </p:nvSpPr>
        <p:spPr>
          <a:xfrm>
            <a:off x="1489332" y="4358782"/>
            <a:ext cx="5769980"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lumMod val="50000"/>
                    <a:alpha val="44000"/>
                  </a:schemeClr>
                </a:solidFill>
              </a:rPr>
              <a:t>Brief Solution-Focused Treatment</a:t>
            </a:r>
          </a:p>
        </p:txBody>
      </p:sp>
      <p:grpSp>
        <p:nvGrpSpPr>
          <p:cNvPr id="28" name="Group 27">
            <a:extLst>
              <a:ext uri="{FF2B5EF4-FFF2-40B4-BE49-F238E27FC236}">
                <a16:creationId xmlns:a16="http://schemas.microsoft.com/office/drawing/2014/main" id="{27DCB6E0-C8A1-484E-B441-6E3E43BC21D6}"/>
              </a:ext>
            </a:extLst>
          </p:cNvPr>
          <p:cNvGrpSpPr/>
          <p:nvPr/>
        </p:nvGrpSpPr>
        <p:grpSpPr>
          <a:xfrm>
            <a:off x="6209627" y="1116454"/>
            <a:ext cx="2312119" cy="3127289"/>
            <a:chOff x="5265813" y="969791"/>
            <a:chExt cx="2065337" cy="3127289"/>
          </a:xfrm>
        </p:grpSpPr>
        <p:sp>
          <p:nvSpPr>
            <p:cNvPr id="29" name="Oval 28">
              <a:extLst>
                <a:ext uri="{FF2B5EF4-FFF2-40B4-BE49-F238E27FC236}">
                  <a16:creationId xmlns:a16="http://schemas.microsoft.com/office/drawing/2014/main" id="{C05C11C0-097B-4B76-A007-6CC47B781B83}"/>
                </a:ext>
              </a:extLst>
            </p:cNvPr>
            <p:cNvSpPr/>
            <p:nvPr/>
          </p:nvSpPr>
          <p:spPr>
            <a:xfrm>
              <a:off x="5265813" y="969791"/>
              <a:ext cx="2065337" cy="3127289"/>
            </a:xfrm>
            <a:prstGeom prst="ellipse">
              <a:avLst/>
            </a:prstGeom>
            <a:gradFill flip="none" rotWithShape="1">
              <a:gsLst>
                <a:gs pos="0">
                  <a:srgbClr val="FFFF99">
                    <a:shade val="30000"/>
                    <a:satMod val="115000"/>
                    <a:alpha val="0"/>
                  </a:srgbClr>
                </a:gs>
                <a:gs pos="100000">
                  <a:srgbClr val="FFFF99">
                    <a:shade val="67500"/>
                    <a:satMod val="115000"/>
                  </a:srgbClr>
                </a:gs>
                <a:gs pos="100000">
                  <a:srgbClr val="FFFF99">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Down 29">
              <a:extLst>
                <a:ext uri="{FF2B5EF4-FFF2-40B4-BE49-F238E27FC236}">
                  <a16:creationId xmlns:a16="http://schemas.microsoft.com/office/drawing/2014/main" id="{DA2C4568-A820-49EF-894A-2020D019ADF8}"/>
                </a:ext>
              </a:extLst>
            </p:cNvPr>
            <p:cNvSpPr/>
            <p:nvPr/>
          </p:nvSpPr>
          <p:spPr>
            <a:xfrm>
              <a:off x="6222655" y="1654231"/>
              <a:ext cx="166820" cy="307691"/>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8AC84AE0-28F6-43A2-B52C-935F52E05F34}"/>
                </a:ext>
              </a:extLst>
            </p:cNvPr>
            <p:cNvSpPr/>
            <p:nvPr/>
          </p:nvSpPr>
          <p:spPr>
            <a:xfrm>
              <a:off x="6222655" y="3227884"/>
              <a:ext cx="166820" cy="307691"/>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16E29A4C-4E68-4A6E-A4C2-0D4E42AEC18F}"/>
                </a:ext>
              </a:extLst>
            </p:cNvPr>
            <p:cNvSpPr/>
            <p:nvPr/>
          </p:nvSpPr>
          <p:spPr>
            <a:xfrm>
              <a:off x="6215071" y="2534769"/>
              <a:ext cx="166820" cy="307691"/>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1">
              <a:extLst>
                <a:ext uri="{FF2B5EF4-FFF2-40B4-BE49-F238E27FC236}">
                  <a16:creationId xmlns:a16="http://schemas.microsoft.com/office/drawing/2014/main" id="{2E510208-EB9D-4A05-B5F8-1433146F13F9}"/>
                </a:ext>
              </a:extLst>
            </p:cNvPr>
            <p:cNvSpPr txBox="1">
              <a:spLocks/>
            </p:cNvSpPr>
            <p:nvPr/>
          </p:nvSpPr>
          <p:spPr>
            <a:xfrm>
              <a:off x="5649079" y="1201256"/>
              <a:ext cx="1371599"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Skills Training Therapy</a:t>
              </a:r>
            </a:p>
          </p:txBody>
        </p:sp>
        <p:sp>
          <p:nvSpPr>
            <p:cNvPr id="34" name="Text Placeholder 1">
              <a:extLst>
                <a:ext uri="{FF2B5EF4-FFF2-40B4-BE49-F238E27FC236}">
                  <a16:creationId xmlns:a16="http://schemas.microsoft.com/office/drawing/2014/main" id="{DAAAD53E-2205-4252-A918-BA872EFFF5BE}"/>
                </a:ext>
              </a:extLst>
            </p:cNvPr>
            <p:cNvSpPr txBox="1">
              <a:spLocks/>
            </p:cNvSpPr>
            <p:nvPr/>
          </p:nvSpPr>
          <p:spPr>
            <a:xfrm>
              <a:off x="5434441" y="2005326"/>
              <a:ext cx="1796605"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Family Systems Stabilization Therapy</a:t>
              </a:r>
            </a:p>
          </p:txBody>
        </p:sp>
        <p:sp>
          <p:nvSpPr>
            <p:cNvPr id="35" name="Text Placeholder 1">
              <a:extLst>
                <a:ext uri="{FF2B5EF4-FFF2-40B4-BE49-F238E27FC236}">
                  <a16:creationId xmlns:a16="http://schemas.microsoft.com/office/drawing/2014/main" id="{6C0A315D-BD76-4702-A07F-E6232F784D50}"/>
                </a:ext>
              </a:extLst>
            </p:cNvPr>
            <p:cNvSpPr txBox="1">
              <a:spLocks/>
            </p:cNvSpPr>
            <p:nvPr/>
          </p:nvSpPr>
          <p:spPr>
            <a:xfrm>
              <a:off x="5536918" y="2790647"/>
              <a:ext cx="1595920"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Family Systems Trauma Therapy</a:t>
              </a:r>
            </a:p>
          </p:txBody>
        </p:sp>
        <p:sp>
          <p:nvSpPr>
            <p:cNvPr id="36" name="Text Placeholder 1">
              <a:extLst>
                <a:ext uri="{FF2B5EF4-FFF2-40B4-BE49-F238E27FC236}">
                  <a16:creationId xmlns:a16="http://schemas.microsoft.com/office/drawing/2014/main" id="{AA3E4AAC-4F86-4C88-A8D7-1C096CB6376E}"/>
                </a:ext>
              </a:extLst>
            </p:cNvPr>
            <p:cNvSpPr txBox="1">
              <a:spLocks/>
            </p:cNvSpPr>
            <p:nvPr/>
          </p:nvSpPr>
          <p:spPr>
            <a:xfrm>
              <a:off x="5496571" y="3510520"/>
              <a:ext cx="1595920"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Relapse Prevention</a:t>
              </a:r>
            </a:p>
          </p:txBody>
        </p:sp>
      </p:grpSp>
      <p:sp>
        <p:nvSpPr>
          <p:cNvPr id="7" name="Arrow: Right 6">
            <a:extLst>
              <a:ext uri="{FF2B5EF4-FFF2-40B4-BE49-F238E27FC236}">
                <a16:creationId xmlns:a16="http://schemas.microsoft.com/office/drawing/2014/main" id="{50F812AC-42A1-43C5-9598-01F2B65E32F0}"/>
              </a:ext>
            </a:extLst>
          </p:cNvPr>
          <p:cNvSpPr/>
          <p:nvPr/>
        </p:nvSpPr>
        <p:spPr>
          <a:xfrm>
            <a:off x="5205893" y="2374632"/>
            <a:ext cx="944787" cy="805772"/>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Includes…</a:t>
            </a:r>
          </a:p>
        </p:txBody>
      </p:sp>
    </p:spTree>
    <p:extLst>
      <p:ext uri="{BB962C8B-B14F-4D97-AF65-F5344CB8AC3E}">
        <p14:creationId xmlns:p14="http://schemas.microsoft.com/office/powerpoint/2010/main" val="1439499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344204E3-41FE-45FE-86F8-2EDAB9D7BDC7}"/>
              </a:ext>
            </a:extLst>
          </p:cNvPr>
          <p:cNvSpPr txBox="1">
            <a:spLocks noGrp="1" noChangeArrowheads="1"/>
          </p:cNvSpPr>
          <p:nvPr>
            <p:ph type="title"/>
          </p:nvPr>
        </p:nvSpPr>
        <p:spPr bwMode="auto">
          <a:xfrm>
            <a:off x="381000" y="53307"/>
            <a:ext cx="8382000" cy="693491"/>
          </a:xfrm>
          <a:prstGeom prst="rect">
            <a:avLst/>
          </a:prstGeom>
          <a:solidFill>
            <a:schemeClr val="tx1"/>
          </a:solidFill>
          <a:ln w="9525">
            <a:noFill/>
            <a:miter lim="800000"/>
            <a:headEnd/>
            <a:tailEnd/>
          </a:ln>
          <a:effectLst/>
        </p:spPr>
        <p:txBody>
          <a:bodyPr vert="horz" wrap="square" lIns="68555" tIns="34278" rIns="68555" bIns="34278" numCol="1" anchor="ctr" anchorCtr="0" compatLnSpc="1">
            <a:prstTxWarp prst="textNoShape">
              <a:avLst/>
            </a:prstTxWarp>
          </a:bodyPr>
          <a:lstStyle/>
          <a:p>
            <a:pPr algn="ctr" defTabSz="685609">
              <a:defRPr/>
            </a:pPr>
            <a:r>
              <a:rPr lang="en-US" sz="3300" kern="0" dirty="0">
                <a:solidFill>
                  <a:schemeClr val="bg1"/>
                </a:solidFill>
                <a:latin typeface="+mj-lt"/>
                <a:ea typeface="+mj-ea"/>
                <a:cs typeface="+mj-cs"/>
              </a:rPr>
              <a:t>PLL MANUALIZED CURRICULUM </a:t>
            </a:r>
          </a:p>
        </p:txBody>
      </p:sp>
      <p:grpSp>
        <p:nvGrpSpPr>
          <p:cNvPr id="5" name="Group 4">
            <a:extLst>
              <a:ext uri="{FF2B5EF4-FFF2-40B4-BE49-F238E27FC236}">
                <a16:creationId xmlns:a16="http://schemas.microsoft.com/office/drawing/2014/main" id="{6127F961-74D3-41A9-AA05-61827ED04628}"/>
              </a:ext>
            </a:extLst>
          </p:cNvPr>
          <p:cNvGrpSpPr/>
          <p:nvPr/>
        </p:nvGrpSpPr>
        <p:grpSpPr>
          <a:xfrm>
            <a:off x="381000" y="895350"/>
            <a:ext cx="8382000" cy="3561366"/>
            <a:chOff x="381000" y="857250"/>
            <a:chExt cx="8382000" cy="3561366"/>
          </a:xfrm>
        </p:grpSpPr>
        <p:sp>
          <p:nvSpPr>
            <p:cNvPr id="27" name="Rectangle 26">
              <a:extLst>
                <a:ext uri="{FF2B5EF4-FFF2-40B4-BE49-F238E27FC236}">
                  <a16:creationId xmlns:a16="http://schemas.microsoft.com/office/drawing/2014/main" id="{8B22D3A7-64BC-43E1-ACB4-749B46A04EEA}"/>
                </a:ext>
              </a:extLst>
            </p:cNvPr>
            <p:cNvSpPr/>
            <p:nvPr/>
          </p:nvSpPr>
          <p:spPr>
            <a:xfrm>
              <a:off x="381000" y="857250"/>
              <a:ext cx="8382000" cy="3561366"/>
            </a:xfrm>
            <a:prstGeom prst="rect">
              <a:avLst/>
            </a:prstGeom>
            <a:noFill/>
            <a:ln>
              <a:solidFill>
                <a:srgbClr val="005A7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1" name="TextBox 40">
              <a:extLst>
                <a:ext uri="{FF2B5EF4-FFF2-40B4-BE49-F238E27FC236}">
                  <a16:creationId xmlns:a16="http://schemas.microsoft.com/office/drawing/2014/main" id="{BC01758A-8376-4CB0-9C28-EF60F8BCC30D}"/>
                </a:ext>
              </a:extLst>
            </p:cNvPr>
            <p:cNvSpPr txBox="1"/>
            <p:nvPr/>
          </p:nvSpPr>
          <p:spPr>
            <a:xfrm>
              <a:off x="1503701" y="949260"/>
              <a:ext cx="1755508" cy="253916"/>
            </a:xfrm>
            <a:prstGeom prst="rect">
              <a:avLst/>
            </a:prstGeom>
            <a:solidFill>
              <a:srgbClr val="005A78">
                <a:alpha val="2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050" b="1" dirty="0">
                  <a:latin typeface="Arial" panose="020B0604020202020204" pitchFamily="34" charset="0"/>
                  <a:cs typeface="Arial" panose="020B0604020202020204" pitchFamily="34" charset="0"/>
                </a:rPr>
                <a:t>PLL FAMILY Materials</a:t>
              </a:r>
            </a:p>
          </p:txBody>
        </p:sp>
        <p:sp>
          <p:nvSpPr>
            <p:cNvPr id="43" name="TextBox 42">
              <a:extLst>
                <a:ext uri="{FF2B5EF4-FFF2-40B4-BE49-F238E27FC236}">
                  <a16:creationId xmlns:a16="http://schemas.microsoft.com/office/drawing/2014/main" id="{F82F9BA1-0AA6-4B75-9CA0-290B1FE6FEB4}"/>
                </a:ext>
              </a:extLst>
            </p:cNvPr>
            <p:cNvSpPr txBox="1"/>
            <p:nvPr/>
          </p:nvSpPr>
          <p:spPr>
            <a:xfrm>
              <a:off x="815515" y="1280026"/>
              <a:ext cx="1480050" cy="415498"/>
            </a:xfrm>
            <a:prstGeom prst="rect">
              <a:avLst/>
            </a:prstGeom>
            <a:noFill/>
          </p:spPr>
          <p:txBody>
            <a:bodyPr wrap="square" rtlCol="0">
              <a:spAutoFit/>
            </a:bodyPr>
            <a:lstStyle/>
            <a:p>
              <a:pPr algn="ctr"/>
              <a:r>
                <a:rPr lang="en-US" sz="1050" b="1" dirty="0">
                  <a:solidFill>
                    <a:srgbClr val="005A78"/>
                  </a:solidFill>
                  <a:latin typeface="Arial" panose="020B0604020202020204" pitchFamily="34" charset="0"/>
                  <a:cs typeface="Arial" panose="020B0604020202020204" pitchFamily="34" charset="0"/>
                </a:rPr>
                <a:t>Parent Reference </a:t>
              </a:r>
            </a:p>
            <a:p>
              <a:pPr algn="ctr"/>
              <a:r>
                <a:rPr lang="en-US" sz="1050" b="1" dirty="0">
                  <a:solidFill>
                    <a:srgbClr val="005A78"/>
                  </a:solidFill>
                  <a:latin typeface="Arial" panose="020B0604020202020204" pitchFamily="34" charset="0"/>
                  <a:cs typeface="Arial" panose="020B0604020202020204" pitchFamily="34" charset="0"/>
                </a:rPr>
                <a:t>Book</a:t>
              </a:r>
            </a:p>
          </p:txBody>
        </p:sp>
        <p:sp>
          <p:nvSpPr>
            <p:cNvPr id="45" name="TextBox 44">
              <a:extLst>
                <a:ext uri="{FF2B5EF4-FFF2-40B4-BE49-F238E27FC236}">
                  <a16:creationId xmlns:a16="http://schemas.microsoft.com/office/drawing/2014/main" id="{51C18016-44C3-4619-BB66-7E31E35C64AB}"/>
                </a:ext>
              </a:extLst>
            </p:cNvPr>
            <p:cNvSpPr txBox="1"/>
            <p:nvPr/>
          </p:nvSpPr>
          <p:spPr>
            <a:xfrm>
              <a:off x="2567671" y="1287580"/>
              <a:ext cx="1389112" cy="415498"/>
            </a:xfrm>
            <a:prstGeom prst="rect">
              <a:avLst/>
            </a:prstGeom>
            <a:noFill/>
          </p:spPr>
          <p:txBody>
            <a:bodyPr wrap="square" rtlCol="0">
              <a:spAutoFit/>
            </a:bodyPr>
            <a:lstStyle/>
            <a:p>
              <a:pPr algn="ctr"/>
              <a:r>
                <a:rPr lang="en-US" sz="1050" b="1" dirty="0">
                  <a:solidFill>
                    <a:srgbClr val="005A78"/>
                  </a:solidFill>
                  <a:latin typeface="Arial" panose="020B0604020202020204" pitchFamily="34" charset="0"/>
                  <a:cs typeface="Arial" panose="020B0604020202020204" pitchFamily="34" charset="0"/>
                </a:rPr>
                <a:t>Parent Survival Guide</a:t>
              </a:r>
            </a:p>
          </p:txBody>
        </p:sp>
        <p:pic>
          <p:nvPicPr>
            <p:cNvPr id="46" name="Picture 9">
              <a:extLst>
                <a:ext uri="{FF2B5EF4-FFF2-40B4-BE49-F238E27FC236}">
                  <a16:creationId xmlns:a16="http://schemas.microsoft.com/office/drawing/2014/main" id="{39C0B444-156D-4BED-A463-0F4093115373}"/>
                </a:ext>
              </a:extLst>
            </p:cNvPr>
            <p:cNvPicPr>
              <a:picLocks noChangeAspect="1" noChangeArrowheads="1"/>
            </p:cNvPicPr>
            <p:nvPr/>
          </p:nvPicPr>
          <p:blipFill>
            <a:blip r:embed="rId3"/>
            <a:srcRect/>
            <a:stretch>
              <a:fillRect/>
            </a:stretch>
          </p:blipFill>
          <p:spPr bwMode="auto">
            <a:xfrm>
              <a:off x="1216204" y="1655284"/>
              <a:ext cx="641581" cy="901858"/>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B1EF8EB3-41CA-45F5-A4A7-EBA653A8701E}"/>
                </a:ext>
              </a:extLst>
            </p:cNvPr>
            <p:cNvPicPr/>
            <p:nvPr/>
          </p:nvPicPr>
          <p:blipFill rotWithShape="1">
            <a:blip r:embed="rId4"/>
            <a:srcRect l="16186" t="11964" r="65384" b="6000"/>
            <a:stretch/>
          </p:blipFill>
          <p:spPr bwMode="auto">
            <a:xfrm>
              <a:off x="1235824" y="2967146"/>
              <a:ext cx="639606" cy="8376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48" name="Picture 47">
              <a:extLst>
                <a:ext uri="{FF2B5EF4-FFF2-40B4-BE49-F238E27FC236}">
                  <a16:creationId xmlns:a16="http://schemas.microsoft.com/office/drawing/2014/main" id="{4AAA1009-EBF0-4F15-B0B4-069785DF9EE5}"/>
                </a:ext>
              </a:extLst>
            </p:cNvPr>
            <p:cNvPicPr/>
            <p:nvPr/>
          </p:nvPicPr>
          <p:blipFill rotWithShape="1">
            <a:blip r:embed="rId5"/>
            <a:srcRect l="16026" t="11964" r="65384" b="4861"/>
            <a:stretch/>
          </p:blipFill>
          <p:spPr bwMode="auto">
            <a:xfrm>
              <a:off x="2883524" y="2962431"/>
              <a:ext cx="607218" cy="8376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
          <p:nvSpPr>
            <p:cNvPr id="49" name="TextBox 48">
              <a:extLst>
                <a:ext uri="{FF2B5EF4-FFF2-40B4-BE49-F238E27FC236}">
                  <a16:creationId xmlns:a16="http://schemas.microsoft.com/office/drawing/2014/main" id="{45B1B7C7-271F-4AC4-A4DD-D9DAA3C6EAF5}"/>
                </a:ext>
              </a:extLst>
            </p:cNvPr>
            <p:cNvSpPr txBox="1"/>
            <p:nvPr/>
          </p:nvSpPr>
          <p:spPr>
            <a:xfrm>
              <a:off x="814413" y="2737071"/>
              <a:ext cx="1474869" cy="253916"/>
            </a:xfrm>
            <a:prstGeom prst="rect">
              <a:avLst/>
            </a:prstGeom>
            <a:noFill/>
          </p:spPr>
          <p:txBody>
            <a:bodyPr wrap="square" rtlCol="0">
              <a:spAutoFit/>
            </a:bodyPr>
            <a:lstStyle/>
            <a:p>
              <a:pPr algn="ctr"/>
              <a:r>
                <a:rPr lang="en-US" sz="1050" b="1" dirty="0">
                  <a:solidFill>
                    <a:srgbClr val="005A78"/>
                  </a:solidFill>
                  <a:latin typeface="Arial" panose="020B0604020202020204" pitchFamily="34" charset="0"/>
                  <a:cs typeface="Arial" panose="020B0604020202020204" pitchFamily="34" charset="0"/>
                </a:rPr>
                <a:t>Parent Workbook </a:t>
              </a:r>
            </a:p>
          </p:txBody>
        </p:sp>
        <p:sp>
          <p:nvSpPr>
            <p:cNvPr id="50" name="TextBox 49">
              <a:extLst>
                <a:ext uri="{FF2B5EF4-FFF2-40B4-BE49-F238E27FC236}">
                  <a16:creationId xmlns:a16="http://schemas.microsoft.com/office/drawing/2014/main" id="{EBF9E13E-8760-4416-A636-69A7413F5DF0}"/>
                </a:ext>
              </a:extLst>
            </p:cNvPr>
            <p:cNvSpPr txBox="1"/>
            <p:nvPr/>
          </p:nvSpPr>
          <p:spPr>
            <a:xfrm>
              <a:off x="2406671" y="2737071"/>
              <a:ext cx="1474869" cy="253916"/>
            </a:xfrm>
            <a:prstGeom prst="rect">
              <a:avLst/>
            </a:prstGeom>
            <a:noFill/>
          </p:spPr>
          <p:txBody>
            <a:bodyPr wrap="square" rtlCol="0">
              <a:spAutoFit/>
            </a:bodyPr>
            <a:lstStyle/>
            <a:p>
              <a:pPr algn="ctr"/>
              <a:r>
                <a:rPr lang="en-US" sz="1050" b="1" dirty="0">
                  <a:solidFill>
                    <a:srgbClr val="005A78"/>
                  </a:solidFill>
                  <a:latin typeface="Arial" panose="020B0604020202020204" pitchFamily="34" charset="0"/>
                  <a:cs typeface="Arial" panose="020B0604020202020204" pitchFamily="34" charset="0"/>
                </a:rPr>
                <a:t>Teen Workbook </a:t>
              </a:r>
            </a:p>
          </p:txBody>
        </p:sp>
        <p:sp>
          <p:nvSpPr>
            <p:cNvPr id="51" name="TextBox 50">
              <a:extLst>
                <a:ext uri="{FF2B5EF4-FFF2-40B4-BE49-F238E27FC236}">
                  <a16:creationId xmlns:a16="http://schemas.microsoft.com/office/drawing/2014/main" id="{402FE583-D3D9-49D0-8A1D-84A1254B9A4C}"/>
                </a:ext>
              </a:extLst>
            </p:cNvPr>
            <p:cNvSpPr txBox="1"/>
            <p:nvPr/>
          </p:nvSpPr>
          <p:spPr>
            <a:xfrm>
              <a:off x="1506719" y="3925040"/>
              <a:ext cx="1755508" cy="415498"/>
            </a:xfrm>
            <a:prstGeom prst="rect">
              <a:avLst/>
            </a:prstGeom>
            <a:solidFill>
              <a:srgbClr val="FFFF00">
                <a:alpha val="2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050" b="1" dirty="0">
                  <a:latin typeface="Arial" panose="020B0604020202020204" pitchFamily="34" charset="0"/>
                  <a:cs typeface="Arial" panose="020B0604020202020204" pitchFamily="34" charset="0"/>
                </a:rPr>
                <a:t>Family Materials Available in Spanish</a:t>
              </a:r>
            </a:p>
          </p:txBody>
        </p:sp>
        <p:pic>
          <p:nvPicPr>
            <p:cNvPr id="24" name="Picture 23" descr="A group of people around each other&#10;&#10;Description automatically generated">
              <a:extLst>
                <a:ext uri="{FF2B5EF4-FFF2-40B4-BE49-F238E27FC236}">
                  <a16:creationId xmlns:a16="http://schemas.microsoft.com/office/drawing/2014/main" id="{319EA5E4-2B94-4553-A7A8-9F4314334BB6}"/>
                </a:ext>
              </a:extLst>
            </p:cNvPr>
            <p:cNvPicPr>
              <a:picLocks noChangeAspect="1"/>
            </p:cNvPicPr>
            <p:nvPr/>
          </p:nvPicPr>
          <p:blipFill>
            <a:blip r:embed="rId6"/>
            <a:stretch>
              <a:fillRect/>
            </a:stretch>
          </p:blipFill>
          <p:spPr>
            <a:xfrm>
              <a:off x="2915766" y="1678809"/>
              <a:ext cx="641581" cy="824889"/>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68342ADD-5BBF-4EEF-BBBC-3FC3FFBF063D}"/>
                </a:ext>
              </a:extLst>
            </p:cNvPr>
            <p:cNvPicPr>
              <a:picLocks noChangeAspect="1"/>
            </p:cNvPicPr>
            <p:nvPr/>
          </p:nvPicPr>
          <p:blipFill>
            <a:blip r:embed="rId7"/>
            <a:stretch>
              <a:fillRect/>
            </a:stretch>
          </p:blipFill>
          <p:spPr>
            <a:xfrm>
              <a:off x="5902873" y="2983834"/>
              <a:ext cx="1058836" cy="1232551"/>
            </a:xfrm>
            <a:prstGeom prst="rect">
              <a:avLst/>
            </a:prstGeom>
          </p:spPr>
        </p:pic>
        <p:sp>
          <p:nvSpPr>
            <p:cNvPr id="31" name="TextBox 30">
              <a:extLst>
                <a:ext uri="{FF2B5EF4-FFF2-40B4-BE49-F238E27FC236}">
                  <a16:creationId xmlns:a16="http://schemas.microsoft.com/office/drawing/2014/main" id="{1B5A3D5D-0851-42B8-ADE9-C832479C3996}"/>
                </a:ext>
              </a:extLst>
            </p:cNvPr>
            <p:cNvSpPr txBox="1"/>
            <p:nvPr/>
          </p:nvSpPr>
          <p:spPr>
            <a:xfrm>
              <a:off x="6058341" y="1306048"/>
              <a:ext cx="1362318" cy="253916"/>
            </a:xfrm>
            <a:prstGeom prst="rect">
              <a:avLst/>
            </a:prstGeom>
            <a:noFill/>
          </p:spPr>
          <p:txBody>
            <a:bodyPr wrap="square" rtlCol="0">
              <a:spAutoFit/>
            </a:bodyPr>
            <a:lstStyle/>
            <a:p>
              <a:pPr algn="ctr"/>
              <a:r>
                <a:rPr lang="en-US" sz="1050" b="1" dirty="0">
                  <a:solidFill>
                    <a:srgbClr val="005A78"/>
                  </a:solidFill>
                  <a:latin typeface="Arial" panose="020B0604020202020204" pitchFamily="34" charset="0"/>
                  <a:cs typeface="Arial" panose="020B0604020202020204" pitchFamily="34" charset="0"/>
                </a:rPr>
                <a:t>Skills Manual</a:t>
              </a:r>
            </a:p>
          </p:txBody>
        </p:sp>
        <p:pic>
          <p:nvPicPr>
            <p:cNvPr id="33" name="Picture 32">
              <a:extLst>
                <a:ext uri="{FF2B5EF4-FFF2-40B4-BE49-F238E27FC236}">
                  <a16:creationId xmlns:a16="http://schemas.microsoft.com/office/drawing/2014/main" id="{3479FD05-2735-4FE6-8833-C7083E8D4B7A}"/>
                </a:ext>
              </a:extLst>
            </p:cNvPr>
            <p:cNvPicPr/>
            <p:nvPr/>
          </p:nvPicPr>
          <p:blipFill rotWithShape="1">
            <a:blip r:embed="rId8" cstate="print">
              <a:extLst>
                <a:ext uri="{28A0092B-C50C-407E-A947-70E740481C1C}">
                  <a14:useLocalDpi xmlns:a14="http://schemas.microsoft.com/office/drawing/2010/main" val="0"/>
                </a:ext>
              </a:extLst>
            </a:blip>
            <a:srcRect l="15742" t="11977" r="65066" b="3968"/>
            <a:stretch/>
          </p:blipFill>
          <p:spPr bwMode="auto">
            <a:xfrm>
              <a:off x="5087362" y="3044151"/>
              <a:ext cx="824552" cy="9552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13393371-1975-415C-8FA7-A66C261FB8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9394" y="1633587"/>
              <a:ext cx="593751" cy="8268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2" name="TextBox 41">
              <a:extLst>
                <a:ext uri="{FF2B5EF4-FFF2-40B4-BE49-F238E27FC236}">
                  <a16:creationId xmlns:a16="http://schemas.microsoft.com/office/drawing/2014/main" id="{F322AA75-DB68-400D-8EC9-B28F48B63177}"/>
                </a:ext>
              </a:extLst>
            </p:cNvPr>
            <p:cNvSpPr txBox="1"/>
            <p:nvPr/>
          </p:nvSpPr>
          <p:spPr>
            <a:xfrm>
              <a:off x="5881775" y="4094943"/>
              <a:ext cx="1755508" cy="253916"/>
            </a:xfrm>
            <a:prstGeom prst="rect">
              <a:avLst/>
            </a:prstGeom>
            <a:solidFill>
              <a:srgbClr val="FFFF00">
                <a:alpha val="2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050" b="1" dirty="0">
                  <a:latin typeface="Arial" panose="020B0604020202020204" pitchFamily="34" charset="0"/>
                  <a:cs typeface="Arial" panose="020B0604020202020204" pitchFamily="34" charset="0"/>
                </a:rPr>
                <a:t>Video Vignettes </a:t>
              </a:r>
            </a:p>
          </p:txBody>
        </p:sp>
        <p:pic>
          <p:nvPicPr>
            <p:cNvPr id="44" name="Picture 43">
              <a:extLst>
                <a:ext uri="{FF2B5EF4-FFF2-40B4-BE49-F238E27FC236}">
                  <a16:creationId xmlns:a16="http://schemas.microsoft.com/office/drawing/2014/main" id="{811A8A91-D268-4664-8C0D-616FA2E45931}"/>
                </a:ext>
              </a:extLst>
            </p:cNvPr>
            <p:cNvPicPr>
              <a:picLocks noChangeAspect="1"/>
            </p:cNvPicPr>
            <p:nvPr/>
          </p:nvPicPr>
          <p:blipFill>
            <a:blip r:embed="rId10"/>
            <a:stretch>
              <a:fillRect/>
            </a:stretch>
          </p:blipFill>
          <p:spPr>
            <a:xfrm>
              <a:off x="6365059" y="1537125"/>
              <a:ext cx="748882" cy="954945"/>
            </a:xfrm>
            <a:prstGeom prst="rect">
              <a:avLst/>
            </a:prstGeom>
            <a:ln>
              <a:noFill/>
            </a:ln>
            <a:effectLst>
              <a:outerShdw blurRad="292100" dist="139700" dir="2700000" algn="tl" rotWithShape="0">
                <a:srgbClr val="333333">
                  <a:alpha val="65000"/>
                </a:srgbClr>
              </a:outerShdw>
            </a:effectLst>
          </p:spPr>
        </p:pic>
        <p:pic>
          <p:nvPicPr>
            <p:cNvPr id="52" name="Picture 51" descr="A screen shot of a social media post&#10;&#10;Description generated with high confidence">
              <a:extLst>
                <a:ext uri="{FF2B5EF4-FFF2-40B4-BE49-F238E27FC236}">
                  <a16:creationId xmlns:a16="http://schemas.microsoft.com/office/drawing/2014/main" id="{C51804FF-748E-40F6-B957-0CE9E6D75738}"/>
                </a:ext>
              </a:extLst>
            </p:cNvPr>
            <p:cNvPicPr>
              <a:picLocks noChangeAspect="1"/>
            </p:cNvPicPr>
            <p:nvPr/>
          </p:nvPicPr>
          <p:blipFill>
            <a:blip r:embed="rId11"/>
            <a:stretch>
              <a:fillRect/>
            </a:stretch>
          </p:blipFill>
          <p:spPr>
            <a:xfrm>
              <a:off x="4873507" y="1525679"/>
              <a:ext cx="762738" cy="1004041"/>
            </a:xfrm>
            <a:prstGeom prst="rect">
              <a:avLst/>
            </a:prstGeom>
            <a:ln>
              <a:noFill/>
            </a:ln>
            <a:effectLst>
              <a:outerShdw blurRad="292100" dist="139700" dir="2700000" algn="tl" rotWithShape="0">
                <a:srgbClr val="333333">
                  <a:alpha val="65000"/>
                </a:srgbClr>
              </a:outerShdw>
            </a:effectLst>
          </p:spPr>
        </p:pic>
        <p:sp>
          <p:nvSpPr>
            <p:cNvPr id="53" name="TextBox 52">
              <a:extLst>
                <a:ext uri="{FF2B5EF4-FFF2-40B4-BE49-F238E27FC236}">
                  <a16:creationId xmlns:a16="http://schemas.microsoft.com/office/drawing/2014/main" id="{29510ADB-3B35-460A-BC2D-E96C05405B2F}"/>
                </a:ext>
              </a:extLst>
            </p:cNvPr>
            <p:cNvSpPr txBox="1"/>
            <p:nvPr/>
          </p:nvSpPr>
          <p:spPr>
            <a:xfrm>
              <a:off x="5826179" y="941680"/>
              <a:ext cx="1915225" cy="253916"/>
            </a:xfrm>
            <a:prstGeom prst="rect">
              <a:avLst/>
            </a:prstGeom>
            <a:solidFill>
              <a:srgbClr val="005A78">
                <a:alpha val="2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050" b="1" dirty="0">
                  <a:latin typeface="Arial" panose="020B0604020202020204" pitchFamily="34" charset="0"/>
                  <a:cs typeface="Arial" panose="020B0604020202020204" pitchFamily="34" charset="0"/>
                </a:rPr>
                <a:t>PLL CLINICIAN Materials</a:t>
              </a:r>
            </a:p>
          </p:txBody>
        </p:sp>
        <p:sp>
          <p:nvSpPr>
            <p:cNvPr id="54" name="TextBox 53">
              <a:extLst>
                <a:ext uri="{FF2B5EF4-FFF2-40B4-BE49-F238E27FC236}">
                  <a16:creationId xmlns:a16="http://schemas.microsoft.com/office/drawing/2014/main" id="{F118344D-DB25-46F9-9406-72D27FB9E2EA}"/>
                </a:ext>
              </a:extLst>
            </p:cNvPr>
            <p:cNvSpPr txBox="1"/>
            <p:nvPr/>
          </p:nvSpPr>
          <p:spPr>
            <a:xfrm>
              <a:off x="4889634" y="2749351"/>
              <a:ext cx="2293976" cy="253916"/>
            </a:xfrm>
            <a:prstGeom prst="rect">
              <a:avLst/>
            </a:prstGeom>
            <a:noFill/>
          </p:spPr>
          <p:txBody>
            <a:bodyPr wrap="square" rtlCol="0">
              <a:spAutoFit/>
            </a:bodyPr>
            <a:lstStyle/>
            <a:p>
              <a:pPr algn="ctr"/>
              <a:r>
                <a:rPr lang="en-US" sz="1050" b="1" dirty="0">
                  <a:solidFill>
                    <a:srgbClr val="005A78"/>
                  </a:solidFill>
                  <a:latin typeface="Arial" panose="020B0604020202020204" pitchFamily="34" charset="0"/>
                  <a:cs typeface="Arial" panose="020B0604020202020204" pitchFamily="34" charset="0"/>
                </a:rPr>
                <a:t>Coaching Manuals</a:t>
              </a:r>
            </a:p>
          </p:txBody>
        </p:sp>
        <p:sp>
          <p:nvSpPr>
            <p:cNvPr id="55" name="TextBox 54">
              <a:extLst>
                <a:ext uri="{FF2B5EF4-FFF2-40B4-BE49-F238E27FC236}">
                  <a16:creationId xmlns:a16="http://schemas.microsoft.com/office/drawing/2014/main" id="{F88F3492-2DBD-4CE7-82C9-412E097DA0F4}"/>
                </a:ext>
              </a:extLst>
            </p:cNvPr>
            <p:cNvSpPr txBox="1"/>
            <p:nvPr/>
          </p:nvSpPr>
          <p:spPr>
            <a:xfrm>
              <a:off x="7387802" y="1225257"/>
              <a:ext cx="1296933" cy="415498"/>
            </a:xfrm>
            <a:prstGeom prst="rect">
              <a:avLst/>
            </a:prstGeom>
            <a:noFill/>
          </p:spPr>
          <p:txBody>
            <a:bodyPr wrap="square" rtlCol="0">
              <a:spAutoFit/>
            </a:bodyPr>
            <a:lstStyle/>
            <a:p>
              <a:pPr algn="ctr"/>
              <a:r>
                <a:rPr lang="en-US" sz="1050" b="1" dirty="0">
                  <a:solidFill>
                    <a:srgbClr val="005A78"/>
                  </a:solidFill>
                  <a:latin typeface="Arial" panose="020B0604020202020204" pitchFamily="34" charset="0"/>
                  <a:cs typeface="Arial" panose="020B0604020202020204" pitchFamily="34" charset="0"/>
                </a:rPr>
                <a:t>Therapist Reference Book</a:t>
              </a:r>
            </a:p>
          </p:txBody>
        </p:sp>
        <p:sp>
          <p:nvSpPr>
            <p:cNvPr id="2" name="Flowchart: Decision 1">
              <a:extLst>
                <a:ext uri="{FF2B5EF4-FFF2-40B4-BE49-F238E27FC236}">
                  <a16:creationId xmlns:a16="http://schemas.microsoft.com/office/drawing/2014/main" id="{E2F73DC9-D8ED-43CA-BB79-376710078F39}"/>
                </a:ext>
              </a:extLst>
            </p:cNvPr>
            <p:cNvSpPr/>
            <p:nvPr/>
          </p:nvSpPr>
          <p:spPr>
            <a:xfrm>
              <a:off x="4524009" y="1057985"/>
              <a:ext cx="77007" cy="3238500"/>
            </a:xfrm>
            <a:prstGeom prst="flowChartDecision">
              <a:avLst/>
            </a:prstGeom>
            <a:solidFill>
              <a:srgbClr val="005A78"/>
            </a:solidFill>
            <a:ln>
              <a:solidFill>
                <a:srgbClr val="005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6A36D13-F78F-46F8-BDDC-F22999F02628}"/>
                </a:ext>
              </a:extLst>
            </p:cNvPr>
            <p:cNvSpPr txBox="1"/>
            <p:nvPr/>
          </p:nvSpPr>
          <p:spPr>
            <a:xfrm>
              <a:off x="4564381" y="1306048"/>
              <a:ext cx="1362318" cy="253916"/>
            </a:xfrm>
            <a:prstGeom prst="rect">
              <a:avLst/>
            </a:prstGeom>
            <a:noFill/>
          </p:spPr>
          <p:txBody>
            <a:bodyPr wrap="square" rtlCol="0">
              <a:spAutoFit/>
            </a:bodyPr>
            <a:lstStyle/>
            <a:p>
              <a:pPr algn="ctr"/>
              <a:r>
                <a:rPr lang="en-US" sz="1050" b="1" dirty="0">
                  <a:solidFill>
                    <a:srgbClr val="005A78"/>
                  </a:solidFill>
                  <a:latin typeface="Arial" panose="020B0604020202020204" pitchFamily="34" charset="0"/>
                  <a:cs typeface="Arial" panose="020B0604020202020204" pitchFamily="34" charset="0"/>
                </a:rPr>
                <a:t>Group Manual</a:t>
              </a:r>
            </a:p>
          </p:txBody>
        </p:sp>
        <p:sp>
          <p:nvSpPr>
            <p:cNvPr id="4" name="TextBox 3">
              <a:extLst>
                <a:ext uri="{FF2B5EF4-FFF2-40B4-BE49-F238E27FC236}">
                  <a16:creationId xmlns:a16="http://schemas.microsoft.com/office/drawing/2014/main" id="{24B17C18-A2B6-476B-BECA-AB489A913FB0}"/>
                </a:ext>
              </a:extLst>
            </p:cNvPr>
            <p:cNvSpPr txBox="1"/>
            <p:nvPr/>
          </p:nvSpPr>
          <p:spPr>
            <a:xfrm>
              <a:off x="7446428" y="2826166"/>
              <a:ext cx="1058836" cy="1015663"/>
            </a:xfrm>
            <a:prstGeom prst="rect">
              <a:avLst/>
            </a:prstGeom>
            <a:solidFill>
              <a:srgbClr val="005A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200" dirty="0">
                  <a:solidFill>
                    <a:schemeClr val="bg1"/>
                  </a:solidFill>
                </a:rPr>
                <a:t>PLL Document Library Access and Power Point Slides</a:t>
              </a:r>
            </a:p>
          </p:txBody>
        </p:sp>
        <p:pic>
          <p:nvPicPr>
            <p:cNvPr id="28" name="Picture 27" descr="A screenshot of a social media post&#10;&#10;Description automatically generated">
              <a:extLst>
                <a:ext uri="{FF2B5EF4-FFF2-40B4-BE49-F238E27FC236}">
                  <a16:creationId xmlns:a16="http://schemas.microsoft.com/office/drawing/2014/main" id="{1C23A97A-37A9-4F51-9B04-9EF33B6E2B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05479" y="1893655"/>
              <a:ext cx="615180" cy="768975"/>
            </a:xfrm>
            <a:prstGeom prst="rect">
              <a:avLst/>
            </a:prstGeom>
            <a:ln>
              <a:noFill/>
            </a:ln>
            <a:effectLst>
              <a:softEdge rad="112500"/>
            </a:effectLst>
          </p:spPr>
        </p:pic>
        <p:sp>
          <p:nvSpPr>
            <p:cNvPr id="3" name="Rectangle 2">
              <a:extLst>
                <a:ext uri="{FF2B5EF4-FFF2-40B4-BE49-F238E27FC236}">
                  <a16:creationId xmlns:a16="http://schemas.microsoft.com/office/drawing/2014/main" id="{7BB64384-830E-43A3-83A0-387F9FA9C907}"/>
                </a:ext>
              </a:extLst>
            </p:cNvPr>
            <p:cNvSpPr/>
            <p:nvPr/>
          </p:nvSpPr>
          <p:spPr>
            <a:xfrm>
              <a:off x="4724400" y="1306048"/>
              <a:ext cx="2742393" cy="13735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8318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4DDAD-B7C2-4F26-8064-630DF27755D5}"/>
              </a:ext>
            </a:extLst>
          </p:cNvPr>
          <p:cNvSpPr>
            <a:spLocks noGrp="1"/>
          </p:cNvSpPr>
          <p:nvPr>
            <p:ph type="title"/>
          </p:nvPr>
        </p:nvSpPr>
        <p:spPr/>
        <p:txBody>
          <a:bodyPr/>
          <a:lstStyle/>
          <a:p>
            <a:r>
              <a:rPr lang="en-US" sz="5400" dirty="0"/>
              <a:t>Who should be referred to PLL?</a:t>
            </a:r>
          </a:p>
        </p:txBody>
      </p:sp>
    </p:spTree>
    <p:extLst>
      <p:ext uri="{BB962C8B-B14F-4D97-AF65-F5344CB8AC3E}">
        <p14:creationId xmlns:p14="http://schemas.microsoft.com/office/powerpoint/2010/main" val="3105988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1E4C55-5EB8-4A85-B5CB-6471ED0E37A7}"/>
              </a:ext>
            </a:extLst>
          </p:cNvPr>
          <p:cNvSpPr>
            <a:spLocks noGrp="1"/>
          </p:cNvSpPr>
          <p:nvPr>
            <p:ph type="body" sz="quarter" idx="13"/>
          </p:nvPr>
        </p:nvSpPr>
        <p:spPr>
          <a:xfrm>
            <a:off x="609600" y="1296883"/>
            <a:ext cx="5410200" cy="3442694"/>
          </a:xfrm>
        </p:spPr>
        <p:txBody>
          <a:bodyPr>
            <a:normAutofit fontScale="32500" lnSpcReduction="20000"/>
          </a:bodyPr>
          <a:lstStyle/>
          <a:p>
            <a:pPr>
              <a:lnSpc>
                <a:spcPct val="170000"/>
              </a:lnSpc>
              <a:buFont typeface="Wingdings" panose="05000000000000000000" pitchFamily="2" charset="2"/>
              <a:buChar char="§"/>
            </a:pPr>
            <a:r>
              <a:rPr lang="en-US" sz="4300" dirty="0"/>
              <a:t>Families with a youth between the ages of 10-18 years old</a:t>
            </a:r>
          </a:p>
          <a:p>
            <a:pPr>
              <a:lnSpc>
                <a:spcPct val="120000"/>
              </a:lnSpc>
              <a:buFont typeface="Wingdings" panose="05000000000000000000" pitchFamily="2" charset="2"/>
              <a:buChar char="§"/>
            </a:pPr>
            <a:r>
              <a:rPr lang="en-US" sz="4300" dirty="0"/>
              <a:t>Families with a youth exhibiting emotional or behavioral problems such as depression, anxiety, substance abuse, aggression, rule-breaking, truancy, oppositional defiant and conduct disorder type behaviors</a:t>
            </a:r>
          </a:p>
          <a:p>
            <a:pPr>
              <a:lnSpc>
                <a:spcPct val="120000"/>
              </a:lnSpc>
              <a:buFont typeface="Wingdings" panose="05000000000000000000" pitchFamily="2" charset="2"/>
              <a:buChar char="§"/>
            </a:pPr>
            <a:r>
              <a:rPr lang="en-US" sz="4300" dirty="0"/>
              <a:t>Families with a youth who have committed a sex offense IF the following conditions are met:</a:t>
            </a:r>
          </a:p>
          <a:p>
            <a:pPr lvl="1">
              <a:lnSpc>
                <a:spcPct val="120000"/>
              </a:lnSpc>
              <a:buFont typeface="Wingdings" panose="05000000000000000000" pitchFamily="2" charset="2"/>
              <a:buChar char="§"/>
            </a:pPr>
            <a:r>
              <a:rPr lang="en-US" sz="4300" b="0" dirty="0">
                <a:latin typeface="Arial" panose="020B0604020202020204" pitchFamily="34" charset="0"/>
                <a:cs typeface="Arial" panose="020B0604020202020204" pitchFamily="34" charset="0"/>
              </a:rPr>
              <a:t>The referral source must understand that PLL is NOT the </a:t>
            </a:r>
            <a:r>
              <a:rPr lang="en-US" sz="4300" b="0" dirty="0">
                <a:solidFill>
                  <a:schemeClr val="tx1"/>
                </a:solidFill>
                <a:latin typeface="Arial" panose="020B0604020202020204" pitchFamily="34" charset="0"/>
                <a:cs typeface="Arial" panose="020B0604020202020204" pitchFamily="34" charset="0"/>
              </a:rPr>
              <a:t>sex offender treatment provider</a:t>
            </a:r>
          </a:p>
          <a:p>
            <a:pPr>
              <a:lnSpc>
                <a:spcPct val="120000"/>
              </a:lnSpc>
              <a:buFont typeface="Wingdings" panose="05000000000000000000" pitchFamily="2" charset="2"/>
              <a:buChar char="§"/>
            </a:pPr>
            <a:r>
              <a:rPr lang="en-US" sz="4300" dirty="0">
                <a:solidFill>
                  <a:schemeClr val="tx1"/>
                </a:solidFill>
                <a:latin typeface="Arial" panose="020B0604020202020204" pitchFamily="34" charset="0"/>
                <a:cs typeface="Arial" panose="020B0604020202020204" pitchFamily="34" charset="0"/>
              </a:rPr>
              <a:t>The youth </a:t>
            </a:r>
            <a:r>
              <a:rPr lang="en-US" sz="4300" b="1" dirty="0">
                <a:solidFill>
                  <a:schemeClr val="tx1"/>
                </a:solidFill>
                <a:latin typeface="Arial" panose="020B0604020202020204" pitchFamily="34" charset="0"/>
                <a:cs typeface="Arial" panose="020B0604020202020204" pitchFamily="34" charset="0"/>
              </a:rPr>
              <a:t>must live with a parent or caregiver </a:t>
            </a:r>
          </a:p>
          <a:p>
            <a:pPr lvl="1">
              <a:lnSpc>
                <a:spcPct val="120000"/>
              </a:lnSpc>
              <a:buFont typeface="Wingdings" panose="05000000000000000000" pitchFamily="2" charset="2"/>
              <a:buChar char="§"/>
            </a:pPr>
            <a:r>
              <a:rPr lang="en-US" sz="4300" b="0" dirty="0">
                <a:solidFill>
                  <a:schemeClr val="tx1"/>
                </a:solidFill>
                <a:latin typeface="Arial" panose="020B0604020202020204" pitchFamily="34" charset="0"/>
                <a:cs typeface="Arial" panose="020B0604020202020204" pitchFamily="34" charset="0"/>
              </a:rPr>
              <a:t>Youth can live with a foster parent or be in kinship care</a:t>
            </a:r>
          </a:p>
          <a:p>
            <a:pPr lvl="1">
              <a:lnSpc>
                <a:spcPct val="120000"/>
              </a:lnSpc>
              <a:buFont typeface="Wingdings" panose="05000000000000000000" pitchFamily="2" charset="2"/>
              <a:buChar char="§"/>
            </a:pPr>
            <a:r>
              <a:rPr lang="en-US" sz="4300" b="0" dirty="0">
                <a:latin typeface="Arial" panose="020B0604020202020204" pitchFamily="34" charset="0"/>
                <a:cs typeface="Arial" panose="020B0604020202020204" pitchFamily="34" charset="0"/>
              </a:rPr>
              <a:t>If the youth is in a residential placement, there must be a reunification plan for the youth to return home</a:t>
            </a:r>
          </a:p>
          <a:p>
            <a:pPr marL="342900" lvl="1" indent="0">
              <a:buNone/>
            </a:pPr>
            <a:endParaRPr lang="en-US" sz="1750" dirty="0"/>
          </a:p>
          <a:p>
            <a:endParaRPr lang="en-US" sz="1600" dirty="0"/>
          </a:p>
          <a:p>
            <a:endParaRPr lang="en-US" sz="1600" dirty="0"/>
          </a:p>
          <a:p>
            <a:endParaRPr lang="en-US" sz="1600" dirty="0"/>
          </a:p>
        </p:txBody>
      </p:sp>
      <p:sp>
        <p:nvSpPr>
          <p:cNvPr id="5" name="Text Placeholder 4">
            <a:extLst>
              <a:ext uri="{FF2B5EF4-FFF2-40B4-BE49-F238E27FC236}">
                <a16:creationId xmlns:a16="http://schemas.microsoft.com/office/drawing/2014/main" id="{5D6C4829-279A-4EC2-9116-7BAC13AC7CAD}"/>
              </a:ext>
            </a:extLst>
          </p:cNvPr>
          <p:cNvSpPr>
            <a:spLocks noGrp="1"/>
          </p:cNvSpPr>
          <p:nvPr>
            <p:ph type="body" sz="quarter" idx="23"/>
          </p:nvPr>
        </p:nvSpPr>
        <p:spPr>
          <a:xfrm>
            <a:off x="457200" y="968063"/>
            <a:ext cx="7467600" cy="379367"/>
          </a:xfrm>
        </p:spPr>
        <p:txBody>
          <a:bodyPr/>
          <a:lstStyle/>
          <a:p>
            <a:r>
              <a:rPr lang="en-US" sz="1800" dirty="0"/>
              <a:t>Appropriate Referrals to the PLL program:</a:t>
            </a:r>
          </a:p>
        </p:txBody>
      </p:sp>
      <p:sp>
        <p:nvSpPr>
          <p:cNvPr id="3" name="Title 2">
            <a:extLst>
              <a:ext uri="{FF2B5EF4-FFF2-40B4-BE49-F238E27FC236}">
                <a16:creationId xmlns:a16="http://schemas.microsoft.com/office/drawing/2014/main" id="{D62C29E6-902D-4130-8C50-607EF212BAB1}"/>
              </a:ext>
            </a:extLst>
          </p:cNvPr>
          <p:cNvSpPr>
            <a:spLocks noGrp="1"/>
          </p:cNvSpPr>
          <p:nvPr>
            <p:ph type="title"/>
          </p:nvPr>
        </p:nvSpPr>
        <p:spPr>
          <a:xfrm>
            <a:off x="457200" y="174332"/>
            <a:ext cx="8229600" cy="675505"/>
          </a:xfrm>
          <a:solidFill>
            <a:schemeClr val="tx1"/>
          </a:solidFill>
        </p:spPr>
        <p:txBody>
          <a:bodyPr/>
          <a:lstStyle/>
          <a:p>
            <a:r>
              <a:rPr lang="en-US" dirty="0">
                <a:solidFill>
                  <a:schemeClr val="bg1"/>
                </a:solidFill>
              </a:rPr>
              <a:t>PLL’s Inclusionary Criteria…</a:t>
            </a:r>
          </a:p>
        </p:txBody>
      </p:sp>
      <p:sp>
        <p:nvSpPr>
          <p:cNvPr id="7" name="Oval 6">
            <a:extLst>
              <a:ext uri="{FF2B5EF4-FFF2-40B4-BE49-F238E27FC236}">
                <a16:creationId xmlns:a16="http://schemas.microsoft.com/office/drawing/2014/main" id="{3A68F23D-A9F7-44A0-83E4-6CEC6EDA3CF0}"/>
              </a:ext>
            </a:extLst>
          </p:cNvPr>
          <p:cNvSpPr/>
          <p:nvPr/>
        </p:nvSpPr>
        <p:spPr>
          <a:xfrm>
            <a:off x="6248400" y="1465656"/>
            <a:ext cx="2743200" cy="2884877"/>
          </a:xfrm>
          <a:prstGeom prst="ellipse">
            <a:avLst/>
          </a:prstGeom>
          <a:solidFill>
            <a:srgbClr val="005A78"/>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r>
              <a:rPr lang="en-US" sz="1600" u="sng" dirty="0"/>
              <a:t>EXCLUSIONARY CRITERIA:</a:t>
            </a:r>
          </a:p>
          <a:p>
            <a:pPr algn="ctr"/>
            <a:endParaRPr lang="en-US" sz="700" u="sng" dirty="0"/>
          </a:p>
          <a:p>
            <a:pPr marL="285750" lvl="0" indent="-285750">
              <a:buFont typeface="Wingdings" panose="05000000000000000000" pitchFamily="2" charset="2"/>
              <a:buChar char="Ø"/>
            </a:pPr>
            <a:r>
              <a:rPr lang="en-US" sz="1200" dirty="0"/>
              <a:t>Actively psychotic clients</a:t>
            </a:r>
          </a:p>
          <a:p>
            <a:pPr marL="285750" lvl="0" indent="-285750">
              <a:buFont typeface="Wingdings" panose="05000000000000000000" pitchFamily="2" charset="2"/>
              <a:buChar char="Ø"/>
            </a:pPr>
            <a:r>
              <a:rPr lang="en-US" sz="1200" dirty="0"/>
              <a:t>Actively homicidal clients</a:t>
            </a:r>
          </a:p>
          <a:p>
            <a:pPr marL="285750" lvl="0" indent="-285750">
              <a:buFont typeface="Wingdings" panose="05000000000000000000" pitchFamily="2" charset="2"/>
              <a:buChar char="Ø"/>
            </a:pPr>
            <a:r>
              <a:rPr lang="en-US" sz="1200" dirty="0"/>
              <a:t>Actively suicidal clients</a:t>
            </a:r>
          </a:p>
          <a:p>
            <a:pPr marL="285750" lvl="0" indent="-285750">
              <a:buFont typeface="Wingdings" panose="05000000000000000000" pitchFamily="2" charset="2"/>
              <a:buChar char="Ø"/>
            </a:pPr>
            <a:r>
              <a:rPr lang="en-US" sz="1200" dirty="0"/>
              <a:t>Caregiver or youth with an Intelligence Quotient (IQ) of less than fifty (50)</a:t>
            </a:r>
          </a:p>
        </p:txBody>
      </p:sp>
    </p:spTree>
    <p:extLst>
      <p:ext uri="{BB962C8B-B14F-4D97-AF65-F5344CB8AC3E}">
        <p14:creationId xmlns:p14="http://schemas.microsoft.com/office/powerpoint/2010/main" val="1388110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42DB40-81C9-441D-A6E3-D10889C7203D}"/>
              </a:ext>
            </a:extLst>
          </p:cNvPr>
          <p:cNvSpPr>
            <a:spLocks noGrp="1"/>
          </p:cNvSpPr>
          <p:nvPr>
            <p:ph type="body" sz="quarter" idx="13"/>
          </p:nvPr>
        </p:nvSpPr>
        <p:spPr>
          <a:xfrm>
            <a:off x="609600" y="1736271"/>
            <a:ext cx="8229600" cy="2876550"/>
          </a:xfrm>
        </p:spPr>
        <p:txBody>
          <a:bodyPr>
            <a:normAutofit/>
          </a:bodyPr>
          <a:lstStyle/>
          <a:p>
            <a:pPr>
              <a:lnSpc>
                <a:spcPct val="150000"/>
              </a:lnSpc>
              <a:buFont typeface="Wingdings" panose="05000000000000000000" pitchFamily="2" charset="2"/>
              <a:buChar char="ü"/>
            </a:pPr>
            <a:r>
              <a:rPr lang="en-US" sz="2000" dirty="0"/>
              <a:t>Over 70% of your referrals will be engaged</a:t>
            </a:r>
          </a:p>
          <a:p>
            <a:pPr>
              <a:lnSpc>
                <a:spcPct val="150000"/>
              </a:lnSpc>
              <a:buFont typeface="Wingdings" panose="05000000000000000000" pitchFamily="2" charset="2"/>
              <a:buChar char="ü"/>
            </a:pPr>
            <a:r>
              <a:rPr lang="en-US" sz="2000" dirty="0"/>
              <a:t>Over 70% of your engaged families will complete treatment</a:t>
            </a:r>
          </a:p>
          <a:p>
            <a:pPr>
              <a:lnSpc>
                <a:spcPct val="110000"/>
              </a:lnSpc>
              <a:buFont typeface="Wingdings" panose="05000000000000000000" pitchFamily="2" charset="2"/>
              <a:buChar char="ü"/>
            </a:pPr>
            <a:r>
              <a:rPr lang="en-US" sz="2000" dirty="0"/>
              <a:t>Annual research analysis will indicate positive change in youth behavior </a:t>
            </a:r>
          </a:p>
          <a:p>
            <a:pPr>
              <a:buFont typeface="Wingdings" panose="05000000000000000000" pitchFamily="2" charset="2"/>
              <a:buChar char="ü"/>
            </a:pPr>
            <a:r>
              <a:rPr lang="en-US" sz="2000" dirty="0"/>
              <a:t>Annual research analysis will indicate positive change in family communication and overall family functioning</a:t>
            </a:r>
          </a:p>
        </p:txBody>
      </p:sp>
      <p:sp>
        <p:nvSpPr>
          <p:cNvPr id="3" name="Text Placeholder 2">
            <a:extLst>
              <a:ext uri="{FF2B5EF4-FFF2-40B4-BE49-F238E27FC236}">
                <a16:creationId xmlns:a16="http://schemas.microsoft.com/office/drawing/2014/main" id="{DB9CACCD-85C4-41D8-80CE-884E0C579AB8}"/>
              </a:ext>
            </a:extLst>
          </p:cNvPr>
          <p:cNvSpPr>
            <a:spLocks noGrp="1"/>
          </p:cNvSpPr>
          <p:nvPr>
            <p:ph type="body" sz="quarter" idx="23"/>
          </p:nvPr>
        </p:nvSpPr>
        <p:spPr>
          <a:xfrm>
            <a:off x="455023" y="971550"/>
            <a:ext cx="8534400" cy="857250"/>
          </a:xfrm>
        </p:spPr>
        <p:txBody>
          <a:bodyPr/>
          <a:lstStyle/>
          <a:p>
            <a:r>
              <a:rPr lang="en-US" sz="2000" dirty="0"/>
              <a:t>Based on PLL’s national outcomes, you can expect the following key outcomes:</a:t>
            </a:r>
          </a:p>
        </p:txBody>
      </p:sp>
      <p:sp>
        <p:nvSpPr>
          <p:cNvPr id="4" name="Title 3">
            <a:extLst>
              <a:ext uri="{FF2B5EF4-FFF2-40B4-BE49-F238E27FC236}">
                <a16:creationId xmlns:a16="http://schemas.microsoft.com/office/drawing/2014/main" id="{A662577D-3434-4E72-A52D-8BB56F9CB10F}"/>
              </a:ext>
            </a:extLst>
          </p:cNvPr>
          <p:cNvSpPr>
            <a:spLocks noGrp="1"/>
          </p:cNvSpPr>
          <p:nvPr>
            <p:ph type="title"/>
          </p:nvPr>
        </p:nvSpPr>
        <p:spPr>
          <a:xfrm>
            <a:off x="457200" y="133350"/>
            <a:ext cx="8229600" cy="742950"/>
          </a:xfrm>
          <a:solidFill>
            <a:schemeClr val="tx1"/>
          </a:solidFill>
        </p:spPr>
        <p:txBody>
          <a:bodyPr/>
          <a:lstStyle/>
          <a:p>
            <a:r>
              <a:rPr lang="en-US" dirty="0">
                <a:solidFill>
                  <a:schemeClr val="bg1"/>
                </a:solidFill>
              </a:rPr>
              <a:t>Why refer families to PLL?</a:t>
            </a:r>
          </a:p>
        </p:txBody>
      </p:sp>
    </p:spTree>
    <p:extLst>
      <p:ext uri="{BB962C8B-B14F-4D97-AF65-F5344CB8AC3E}">
        <p14:creationId xmlns:p14="http://schemas.microsoft.com/office/powerpoint/2010/main" val="449159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42DB40-81C9-441D-A6E3-D10889C7203D}"/>
              </a:ext>
            </a:extLst>
          </p:cNvPr>
          <p:cNvSpPr>
            <a:spLocks noGrp="1"/>
          </p:cNvSpPr>
          <p:nvPr>
            <p:ph type="body" sz="quarter" idx="13"/>
          </p:nvPr>
        </p:nvSpPr>
        <p:spPr>
          <a:xfrm>
            <a:off x="609600" y="1527266"/>
            <a:ext cx="8229600" cy="2876550"/>
          </a:xfrm>
        </p:spPr>
        <p:txBody>
          <a:bodyPr>
            <a:normAutofit fontScale="25000" lnSpcReduction="20000"/>
          </a:bodyPr>
          <a:lstStyle/>
          <a:p>
            <a:pPr marL="457200" indent="-457200">
              <a:lnSpc>
                <a:spcPct val="120000"/>
              </a:lnSpc>
              <a:buFont typeface="+mj-lt"/>
              <a:buAutoNum type="arabicPeriod"/>
            </a:pPr>
            <a:r>
              <a:rPr lang="en-US" sz="6000" dirty="0"/>
              <a:t>Identify a family as an appropriate referral based on the Inclusionary Criteria (slide 15)</a:t>
            </a:r>
          </a:p>
          <a:p>
            <a:pPr marL="457200" indent="-457200">
              <a:lnSpc>
                <a:spcPct val="120000"/>
              </a:lnSpc>
              <a:buFont typeface="+mj-lt"/>
              <a:buAutoNum type="arabicPeriod"/>
            </a:pPr>
            <a:endParaRPr lang="en-US" sz="6000" dirty="0"/>
          </a:p>
          <a:p>
            <a:pPr marL="457200" indent="-457200">
              <a:lnSpc>
                <a:spcPct val="120000"/>
              </a:lnSpc>
              <a:buFont typeface="+mj-lt"/>
              <a:buAutoNum type="arabicPeriod"/>
            </a:pPr>
            <a:r>
              <a:rPr lang="en-US" sz="6000" dirty="0"/>
              <a:t>Complete the referral form and email to the PLL Clinician</a:t>
            </a:r>
          </a:p>
          <a:p>
            <a:pPr marL="457200" indent="-457200">
              <a:lnSpc>
                <a:spcPct val="120000"/>
              </a:lnSpc>
              <a:buFont typeface="+mj-lt"/>
              <a:buAutoNum type="arabicPeriod"/>
            </a:pPr>
            <a:endParaRPr lang="en-US" sz="6000" dirty="0"/>
          </a:p>
          <a:p>
            <a:pPr marL="457200" indent="-457200">
              <a:lnSpc>
                <a:spcPct val="120000"/>
              </a:lnSpc>
              <a:buFont typeface="+mj-lt"/>
              <a:buAutoNum type="arabicPeriod"/>
            </a:pPr>
            <a:r>
              <a:rPr lang="en-US" sz="6000" dirty="0"/>
              <a:t>Let the family know you are referring them to PLL and to expect a phone call from the PLL Clinician</a:t>
            </a:r>
          </a:p>
          <a:p>
            <a:pPr marL="457200" indent="-457200">
              <a:lnSpc>
                <a:spcPct val="120000"/>
              </a:lnSpc>
              <a:buFont typeface="+mj-lt"/>
              <a:buAutoNum type="arabicPeriod"/>
            </a:pPr>
            <a:endParaRPr lang="en-US" sz="6000" dirty="0"/>
          </a:p>
          <a:p>
            <a:pPr marL="457200" indent="-457200">
              <a:lnSpc>
                <a:spcPct val="120000"/>
              </a:lnSpc>
              <a:buFont typeface="+mj-lt"/>
              <a:buAutoNum type="arabicPeriod"/>
            </a:pPr>
            <a:r>
              <a:rPr lang="en-US" sz="6000" dirty="0"/>
              <a:t>The PLL Clinician will contact the family within 48 hours to begin the engagement process (Motivational Phone Call &amp; Face-to-Face Motivational Intake) </a:t>
            </a:r>
            <a:r>
              <a:rPr lang="en-US" sz="6000" i="1" dirty="0"/>
              <a:t>**Referrers are invited to attend the Motivational Intake</a:t>
            </a:r>
            <a:r>
              <a:rPr lang="en-US" sz="6000" dirty="0"/>
              <a:t> </a:t>
            </a:r>
          </a:p>
          <a:p>
            <a:pPr marL="457200" indent="-457200">
              <a:lnSpc>
                <a:spcPct val="150000"/>
              </a:lnSpc>
              <a:buFont typeface="+mj-lt"/>
              <a:buAutoNum type="arabicPeriod"/>
            </a:pPr>
            <a:endParaRPr lang="en-US" sz="2000" dirty="0"/>
          </a:p>
          <a:p>
            <a:pPr marL="0" indent="0">
              <a:lnSpc>
                <a:spcPct val="150000"/>
              </a:lnSpc>
              <a:buNone/>
            </a:pPr>
            <a:endParaRPr lang="en-US" sz="2000" dirty="0"/>
          </a:p>
          <a:p>
            <a:pPr marL="0" indent="0">
              <a:lnSpc>
                <a:spcPct val="110000"/>
              </a:lnSpc>
              <a:buNone/>
            </a:pPr>
            <a:endParaRPr lang="en-US" sz="2000" dirty="0"/>
          </a:p>
        </p:txBody>
      </p:sp>
      <p:sp>
        <p:nvSpPr>
          <p:cNvPr id="3" name="Text Placeholder 2">
            <a:extLst>
              <a:ext uri="{FF2B5EF4-FFF2-40B4-BE49-F238E27FC236}">
                <a16:creationId xmlns:a16="http://schemas.microsoft.com/office/drawing/2014/main" id="{DB9CACCD-85C4-41D8-80CE-884E0C579AB8}"/>
              </a:ext>
            </a:extLst>
          </p:cNvPr>
          <p:cNvSpPr>
            <a:spLocks noGrp="1"/>
          </p:cNvSpPr>
          <p:nvPr>
            <p:ph type="body" sz="quarter" idx="23"/>
          </p:nvPr>
        </p:nvSpPr>
        <p:spPr>
          <a:xfrm>
            <a:off x="455023" y="971550"/>
            <a:ext cx="8534400" cy="533400"/>
          </a:xfrm>
        </p:spPr>
        <p:txBody>
          <a:bodyPr/>
          <a:lstStyle/>
          <a:p>
            <a:r>
              <a:rPr lang="en-US" sz="2000" dirty="0"/>
              <a:t>Next Steps:</a:t>
            </a:r>
          </a:p>
        </p:txBody>
      </p:sp>
      <p:sp>
        <p:nvSpPr>
          <p:cNvPr id="4" name="Title 3">
            <a:extLst>
              <a:ext uri="{FF2B5EF4-FFF2-40B4-BE49-F238E27FC236}">
                <a16:creationId xmlns:a16="http://schemas.microsoft.com/office/drawing/2014/main" id="{A662577D-3434-4E72-A52D-8BB56F9CB10F}"/>
              </a:ext>
            </a:extLst>
          </p:cNvPr>
          <p:cNvSpPr>
            <a:spLocks noGrp="1"/>
          </p:cNvSpPr>
          <p:nvPr>
            <p:ph type="title"/>
          </p:nvPr>
        </p:nvSpPr>
        <p:spPr>
          <a:xfrm>
            <a:off x="457200" y="133350"/>
            <a:ext cx="8229600" cy="742950"/>
          </a:xfrm>
          <a:solidFill>
            <a:schemeClr val="tx1"/>
          </a:solidFill>
        </p:spPr>
        <p:txBody>
          <a:bodyPr/>
          <a:lstStyle/>
          <a:p>
            <a:r>
              <a:rPr lang="en-US" dirty="0">
                <a:solidFill>
                  <a:schemeClr val="bg1"/>
                </a:solidFill>
              </a:rPr>
              <a:t>How do I refer a family to PLL?</a:t>
            </a:r>
          </a:p>
        </p:txBody>
      </p:sp>
    </p:spTree>
    <p:extLst>
      <p:ext uri="{BB962C8B-B14F-4D97-AF65-F5344CB8AC3E}">
        <p14:creationId xmlns:p14="http://schemas.microsoft.com/office/powerpoint/2010/main" val="1781209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15312" y="104507"/>
            <a:ext cx="10385258" cy="3305965"/>
            <a:chOff x="-2500171" y="143850"/>
            <a:chExt cx="15030930" cy="4784834"/>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1859" y="143850"/>
              <a:ext cx="7708900" cy="478483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073" y="143850"/>
              <a:ext cx="7708900" cy="478483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0171" y="143850"/>
              <a:ext cx="7708900" cy="4784834"/>
            </a:xfrm>
            <a:prstGeom prst="rect">
              <a:avLst/>
            </a:prstGeom>
          </p:spPr>
        </p:pic>
      </p:grpSp>
      <p:cxnSp>
        <p:nvCxnSpPr>
          <p:cNvPr id="17" name="Straight Connector 16"/>
          <p:cNvCxnSpPr/>
          <p:nvPr/>
        </p:nvCxnSpPr>
        <p:spPr>
          <a:xfrm>
            <a:off x="2613876" y="3713444"/>
            <a:ext cx="0" cy="114430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2798821" y="3823932"/>
            <a:ext cx="58199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eaLnBrk="1" hangingPunct="1">
              <a:defRPr/>
            </a:pPr>
            <a:r>
              <a:rPr lang="en-JM" altLang="en-US" sz="2400" b="1" spc="225" dirty="0">
                <a:solidFill>
                  <a:srgbClr val="005A78"/>
                </a:solidFill>
                <a:latin typeface="Arial Black" charset="0"/>
                <a:ea typeface="Arial Black" charset="0"/>
                <a:cs typeface="Arial Black" charset="0"/>
              </a:rPr>
              <a:t>THANK YOU</a:t>
            </a:r>
          </a:p>
        </p:txBody>
      </p:sp>
      <p:sp>
        <p:nvSpPr>
          <p:cNvPr id="21" name="TextBox 9"/>
          <p:cNvSpPr txBox="1">
            <a:spLocks noChangeArrowheads="1"/>
          </p:cNvSpPr>
          <p:nvPr/>
        </p:nvSpPr>
        <p:spPr bwMode="auto">
          <a:xfrm>
            <a:off x="2798821" y="4549972"/>
            <a:ext cx="75204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r>
              <a:rPr lang="en-US" sz="1400" spc="113" dirty="0">
                <a:solidFill>
                  <a:srgbClr val="005A78"/>
                </a:solidFill>
                <a:latin typeface="Arial" charset="0"/>
                <a:ea typeface="Arial" charset="0"/>
                <a:cs typeface="Arial" charset="0"/>
              </a:rPr>
              <a:t>A FAMILY SYSTEMS STABILIZATION AND TRAUMA MODEL</a:t>
            </a:r>
          </a:p>
        </p:txBody>
      </p:sp>
      <p:pic>
        <p:nvPicPr>
          <p:cNvPr id="12" name="Picture 11" descr="A picture containing drawing&#10;&#10;Description automatically generated">
            <a:extLst>
              <a:ext uri="{FF2B5EF4-FFF2-40B4-BE49-F238E27FC236}">
                <a16:creationId xmlns:a16="http://schemas.microsoft.com/office/drawing/2014/main" id="{C10EB402-C9C0-4233-8280-CE8CA1A31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11" y="3677521"/>
            <a:ext cx="2323293" cy="12161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4DDAD-B7C2-4F26-8064-630DF27755D5}"/>
              </a:ext>
            </a:extLst>
          </p:cNvPr>
          <p:cNvSpPr>
            <a:spLocks noGrp="1"/>
          </p:cNvSpPr>
          <p:nvPr>
            <p:ph type="title"/>
          </p:nvPr>
        </p:nvSpPr>
        <p:spPr/>
        <p:txBody>
          <a:bodyPr/>
          <a:lstStyle/>
          <a:p>
            <a:r>
              <a:rPr lang="en-US" sz="5400" dirty="0"/>
              <a:t>What is PLL?</a:t>
            </a:r>
          </a:p>
        </p:txBody>
      </p:sp>
    </p:spTree>
    <p:extLst>
      <p:ext uri="{BB962C8B-B14F-4D97-AF65-F5344CB8AC3E}">
        <p14:creationId xmlns:p14="http://schemas.microsoft.com/office/powerpoint/2010/main" val="346013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68D5B29-8250-4139-877A-4117F1AB55EA}"/>
              </a:ext>
            </a:extLst>
          </p:cNvPr>
          <p:cNvSpPr>
            <a:spLocks noGrp="1"/>
          </p:cNvSpPr>
          <p:nvPr>
            <p:ph idx="1"/>
          </p:nvPr>
        </p:nvSpPr>
        <p:spPr>
          <a:xfrm>
            <a:off x="457200" y="1283494"/>
            <a:ext cx="8229600" cy="3124200"/>
          </a:xfrm>
        </p:spPr>
        <p:txBody>
          <a:bodyPr wrap="square" anchor="t">
            <a:norm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285750" indent="-285750">
              <a:buFont typeface="Wingdings" panose="05000000000000000000" pitchFamily="2" charset="2"/>
              <a:buChar char="ü"/>
            </a:pPr>
            <a:r>
              <a:rPr lang="en-US" sz="2800" dirty="0"/>
              <a:t>N</a:t>
            </a:r>
            <a:r>
              <a:rPr lang="en-US" sz="2800" b="1" dirty="0"/>
              <a:t>ationally recognized as an Evidence-Based Family-Systems Treatment Model</a:t>
            </a:r>
          </a:p>
          <a:p>
            <a:pPr marL="457200" lvl="1" indent="0"/>
            <a:endParaRPr lang="en-US" dirty="0"/>
          </a:p>
        </p:txBody>
      </p:sp>
      <p:sp>
        <p:nvSpPr>
          <p:cNvPr id="11" name="Title 10">
            <a:extLst>
              <a:ext uri="{FF2B5EF4-FFF2-40B4-BE49-F238E27FC236}">
                <a16:creationId xmlns:a16="http://schemas.microsoft.com/office/drawing/2014/main" id="{3762EFA7-1A70-4EDD-B15A-BDDA481940C7}"/>
              </a:ext>
            </a:extLst>
          </p:cNvPr>
          <p:cNvSpPr>
            <a:spLocks noGrp="1"/>
          </p:cNvSpPr>
          <p:nvPr>
            <p:ph type="title"/>
          </p:nvPr>
        </p:nvSpPr>
        <p:spPr>
          <a:solidFill>
            <a:schemeClr val="tx1"/>
          </a:solidFill>
        </p:spPr>
        <p:txBody>
          <a:bodyPr/>
          <a:lstStyle/>
          <a:p>
            <a:r>
              <a:rPr lang="en-US" sz="4000" dirty="0">
                <a:solidFill>
                  <a:schemeClr val="bg1"/>
                </a:solidFill>
              </a:rPr>
              <a:t>PLL is…</a:t>
            </a:r>
          </a:p>
        </p:txBody>
      </p:sp>
      <p:sp>
        <p:nvSpPr>
          <p:cNvPr id="12" name="Content Placeholder 5">
            <a:extLst>
              <a:ext uri="{FF2B5EF4-FFF2-40B4-BE49-F238E27FC236}">
                <a16:creationId xmlns:a16="http://schemas.microsoft.com/office/drawing/2014/main" id="{C4BE55BE-FF18-41B7-8D17-A6311A89C883}"/>
              </a:ext>
            </a:extLst>
          </p:cNvPr>
          <p:cNvSpPr txBox="1">
            <a:spLocks/>
          </p:cNvSpPr>
          <p:nvPr/>
        </p:nvSpPr>
        <p:spPr bwMode="auto">
          <a:xfrm>
            <a:off x="927243" y="2266950"/>
            <a:ext cx="8229600" cy="238219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257175" indent="-257175" algn="l" rtl="0" eaLnBrk="0" fontAlgn="base" hangingPunct="0">
              <a:spcBef>
                <a:spcPct val="20000"/>
              </a:spcBef>
              <a:spcAft>
                <a:spcPct val="0"/>
              </a:spcAft>
              <a:buFont typeface="Arial" charset="0"/>
              <a:buChar char="•"/>
              <a:defRPr b="1" i="0" kern="1200" spc="0">
                <a:solidFill>
                  <a:schemeClr val="tx1"/>
                </a:solidFill>
                <a:latin typeface="Calibri" charset="0"/>
                <a:ea typeface="ＭＳ Ｐゴシック" charset="-128"/>
                <a:cs typeface="Arial" charset="0"/>
              </a:defRPr>
            </a:lvl1pPr>
            <a:lvl2pPr marL="742950" indent="-285750" algn="l" rtl="0" eaLnBrk="0" fontAlgn="base" hangingPunct="0">
              <a:spcBef>
                <a:spcPct val="20000"/>
              </a:spcBef>
              <a:spcAft>
                <a:spcPct val="0"/>
              </a:spcAft>
              <a:buFont typeface="Arial" charset="0"/>
              <a:buChar char="–"/>
              <a:defRPr sz="1200" b="1" i="0" kern="1200" spc="0">
                <a:solidFill>
                  <a:schemeClr val="tx1"/>
                </a:solidFill>
                <a:latin typeface="Calibri" charset="0"/>
                <a:ea typeface="ＭＳ Ｐゴシック" charset="-128"/>
                <a:cs typeface="Arial" charset="0"/>
              </a:defRPr>
            </a:lvl2pPr>
            <a:lvl3pPr marL="1143000" indent="-228600" algn="l" rtl="0" eaLnBrk="0" fontAlgn="base" hangingPunct="0">
              <a:spcBef>
                <a:spcPct val="20000"/>
              </a:spcBef>
              <a:spcAft>
                <a:spcPct val="0"/>
              </a:spcAft>
              <a:buFont typeface="Arial" charset="0"/>
              <a:buChar char="•"/>
              <a:defRPr sz="1050" kern="1200" spc="0">
                <a:solidFill>
                  <a:schemeClr val="tx1"/>
                </a:solidFill>
                <a:latin typeface="Calibri" charset="0"/>
                <a:ea typeface="ＭＳ Ｐゴシック" charset="-128"/>
                <a:cs typeface="Arial" charset="0"/>
              </a:defRPr>
            </a:lvl3pPr>
            <a:lvl4pPr marL="1600200" indent="-228600" algn="l" rtl="0" eaLnBrk="0" fontAlgn="base" hangingPunct="0">
              <a:spcBef>
                <a:spcPct val="20000"/>
              </a:spcBef>
              <a:spcAft>
                <a:spcPct val="0"/>
              </a:spcAft>
              <a:buFont typeface="Arial" charset="0"/>
              <a:buChar char="–"/>
              <a:defRPr sz="900" kern="1200" spc="0">
                <a:solidFill>
                  <a:schemeClr val="tx1"/>
                </a:solidFill>
                <a:latin typeface="Calibri" charset="0"/>
                <a:ea typeface="ＭＳ Ｐゴシック" charset="-128"/>
                <a:cs typeface="Arial" charset="0"/>
              </a:defRPr>
            </a:lvl4pPr>
            <a:lvl5pPr marL="2057400" indent="-228600" algn="l" rtl="0" eaLnBrk="0" fontAlgn="base" hangingPunct="0">
              <a:spcBef>
                <a:spcPct val="20000"/>
              </a:spcBef>
              <a:spcAft>
                <a:spcPct val="0"/>
              </a:spcAft>
              <a:buFont typeface="Arial" charset="0"/>
              <a:buChar char="»"/>
              <a:defRPr sz="900" kern="1200" spc="0">
                <a:solidFill>
                  <a:schemeClr val="tx1"/>
                </a:solidFill>
                <a:latin typeface="Calibri" charset="0"/>
                <a:ea typeface="ＭＳ Ｐゴシック" charset="-128"/>
                <a:cs typeface="Arial" charset="0"/>
              </a:defRPr>
            </a:lvl5pPr>
            <a:lvl6pPr marL="2514600" indent="-228600" algn="l" defTabSz="685800" rtl="0" eaLnBrk="0" fontAlgn="base" latinLnBrk="0" hangingPunct="0">
              <a:spcBef>
                <a:spcPct val="0"/>
              </a:spcBef>
              <a:spcAft>
                <a:spcPct val="0"/>
              </a:spcAft>
              <a:buFont typeface="Arial" pitchFamily="34" charset="0"/>
              <a:buChar char="•"/>
              <a:defRPr sz="1500" kern="1200">
                <a:solidFill>
                  <a:schemeClr val="tx1"/>
                </a:solidFill>
                <a:latin typeface="Calibri" charset="0"/>
                <a:ea typeface="ＭＳ Ｐゴシック" charset="-128"/>
                <a:cs typeface="+mn-cs"/>
              </a:defRPr>
            </a:lvl6pPr>
            <a:lvl7pPr marL="2971800" indent="-228600" algn="l" defTabSz="685800" rtl="0" eaLnBrk="0" fontAlgn="base" latinLnBrk="0" hangingPunct="0">
              <a:spcBef>
                <a:spcPct val="0"/>
              </a:spcBef>
              <a:spcAft>
                <a:spcPct val="0"/>
              </a:spcAft>
              <a:buFont typeface="Arial" pitchFamily="34" charset="0"/>
              <a:buChar char="•"/>
              <a:defRPr sz="1500" kern="1200">
                <a:solidFill>
                  <a:schemeClr val="tx1"/>
                </a:solidFill>
                <a:latin typeface="Calibri" charset="0"/>
                <a:ea typeface="ＭＳ Ｐゴシック" charset="-128"/>
                <a:cs typeface="+mn-cs"/>
              </a:defRPr>
            </a:lvl7pPr>
            <a:lvl8pPr marL="3429000" indent="-228600" algn="l" defTabSz="685800" rtl="0" eaLnBrk="0" fontAlgn="base" latinLnBrk="0" hangingPunct="0">
              <a:spcBef>
                <a:spcPct val="0"/>
              </a:spcBef>
              <a:spcAft>
                <a:spcPct val="0"/>
              </a:spcAft>
              <a:buFont typeface="Arial" pitchFamily="34" charset="0"/>
              <a:buChar char="•"/>
              <a:defRPr sz="1500" kern="1200">
                <a:solidFill>
                  <a:schemeClr val="tx1"/>
                </a:solidFill>
                <a:latin typeface="Calibri" charset="0"/>
                <a:ea typeface="ＭＳ Ｐゴシック" charset="-128"/>
                <a:cs typeface="+mn-cs"/>
              </a:defRPr>
            </a:lvl8pPr>
            <a:lvl9pPr marL="3886200" indent="-228600" algn="l" defTabSz="685800" rtl="0" eaLnBrk="0" fontAlgn="base" latinLnBrk="0" hangingPunct="0">
              <a:spcBef>
                <a:spcPct val="0"/>
              </a:spcBef>
              <a:spcAft>
                <a:spcPct val="0"/>
              </a:spcAft>
              <a:buFont typeface="Arial" pitchFamily="34" charset="0"/>
              <a:buChar char="•"/>
              <a:defRPr sz="1500" kern="1200">
                <a:solidFill>
                  <a:schemeClr val="tx1"/>
                </a:solidFill>
                <a:latin typeface="Calibri" charset="0"/>
                <a:ea typeface="ＭＳ Ｐゴシック" charset="-128"/>
                <a:cs typeface="+mn-cs"/>
              </a:defRPr>
            </a:lvl9pPr>
          </a:lstStyle>
          <a:p>
            <a:pPr marL="285750" indent="-285750">
              <a:buFont typeface="Wingdings" panose="05000000000000000000" pitchFamily="2" charset="2"/>
              <a:buChar char="ü"/>
            </a:pPr>
            <a:r>
              <a:rPr lang="en-US" sz="2400" dirty="0"/>
              <a:t>California Evidence-Based Clearinghouse (CEBC)</a:t>
            </a:r>
          </a:p>
          <a:p>
            <a:pPr marL="285750" indent="-285750">
              <a:buFont typeface="Wingdings" panose="05000000000000000000" pitchFamily="2" charset="2"/>
              <a:buChar char="ü"/>
            </a:pPr>
            <a:r>
              <a:rPr lang="en-US" sz="2400" dirty="0"/>
              <a:t>Promising Practices Network on Children, Families and Communities</a:t>
            </a:r>
          </a:p>
          <a:p>
            <a:pPr marL="285750" indent="-285750">
              <a:buFont typeface="Wingdings" panose="05000000000000000000" pitchFamily="2" charset="2"/>
              <a:buChar char="ü"/>
            </a:pPr>
            <a:r>
              <a:rPr lang="en-US" sz="2400" dirty="0"/>
              <a:t>OJJDP Model Programs Guide</a:t>
            </a:r>
          </a:p>
          <a:p>
            <a:pPr marL="285750" indent="-285750">
              <a:buFont typeface="Wingdings" panose="05000000000000000000" pitchFamily="2" charset="2"/>
              <a:buChar char="ü"/>
            </a:pPr>
            <a:r>
              <a:rPr lang="en-US" sz="2400" dirty="0"/>
              <a:t>Washington State Institute for Public Policy (WSIPP</a:t>
            </a:r>
            <a:r>
              <a:rPr lang="en-US" sz="2000" dirty="0"/>
              <a:t>)</a:t>
            </a:r>
          </a:p>
          <a:p>
            <a:pPr marL="457200" lvl="1" indent="0"/>
            <a:endParaRPr lang="en-US" dirty="0"/>
          </a:p>
        </p:txBody>
      </p:sp>
    </p:spTree>
    <p:extLst>
      <p:ext uri="{BB962C8B-B14F-4D97-AF65-F5344CB8AC3E}">
        <p14:creationId xmlns:p14="http://schemas.microsoft.com/office/powerpoint/2010/main" val="3613195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68D5B29-8250-4139-877A-4117F1AB55EA}"/>
              </a:ext>
            </a:extLst>
          </p:cNvPr>
          <p:cNvSpPr>
            <a:spLocks noGrp="1"/>
          </p:cNvSpPr>
          <p:nvPr>
            <p:ph idx="1"/>
          </p:nvPr>
        </p:nvSpPr>
        <p:spPr>
          <a:xfrm>
            <a:off x="457200" y="1283494"/>
            <a:ext cx="8382000" cy="3124200"/>
          </a:xfrm>
        </p:spPr>
        <p:txBody>
          <a:bodyPr wrap="square" anchor="t">
            <a:norm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285750" indent="-285750">
              <a:buFont typeface="Wingdings" panose="05000000000000000000" pitchFamily="2" charset="2"/>
              <a:buChar char="ü"/>
            </a:pPr>
            <a:r>
              <a:rPr lang="en-US" sz="2800" dirty="0"/>
              <a:t>A brief, structural and strategic family therapy model</a:t>
            </a:r>
          </a:p>
          <a:p>
            <a:pPr marL="457200" lvl="1" indent="0">
              <a:buNone/>
            </a:pPr>
            <a:endParaRPr lang="en-US" dirty="0"/>
          </a:p>
        </p:txBody>
      </p:sp>
      <p:sp>
        <p:nvSpPr>
          <p:cNvPr id="11" name="Title 10">
            <a:extLst>
              <a:ext uri="{FF2B5EF4-FFF2-40B4-BE49-F238E27FC236}">
                <a16:creationId xmlns:a16="http://schemas.microsoft.com/office/drawing/2014/main" id="{3762EFA7-1A70-4EDD-B15A-BDDA481940C7}"/>
              </a:ext>
            </a:extLst>
          </p:cNvPr>
          <p:cNvSpPr>
            <a:spLocks noGrp="1"/>
          </p:cNvSpPr>
          <p:nvPr>
            <p:ph type="title"/>
          </p:nvPr>
        </p:nvSpPr>
        <p:spPr>
          <a:solidFill>
            <a:schemeClr val="tx1"/>
          </a:solidFill>
        </p:spPr>
        <p:txBody>
          <a:bodyPr/>
          <a:lstStyle/>
          <a:p>
            <a:r>
              <a:rPr lang="en-US" sz="4000" dirty="0">
                <a:solidFill>
                  <a:schemeClr val="bg1"/>
                </a:solidFill>
              </a:rPr>
              <a:t>PLL is…</a:t>
            </a:r>
          </a:p>
        </p:txBody>
      </p:sp>
      <p:sp>
        <p:nvSpPr>
          <p:cNvPr id="2" name="Content Placeholder 5">
            <a:extLst>
              <a:ext uri="{FF2B5EF4-FFF2-40B4-BE49-F238E27FC236}">
                <a16:creationId xmlns:a16="http://schemas.microsoft.com/office/drawing/2014/main" id="{F4CF7A49-EC4F-4C29-B47A-8CE1C455C2D4}"/>
              </a:ext>
            </a:extLst>
          </p:cNvPr>
          <p:cNvSpPr txBox="1">
            <a:spLocks/>
          </p:cNvSpPr>
          <p:nvPr/>
        </p:nvSpPr>
        <p:spPr bwMode="auto">
          <a:xfrm>
            <a:off x="1219200" y="2038350"/>
            <a:ext cx="6858000" cy="23083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257175" indent="-257175" algn="l" rtl="0" eaLnBrk="0" fontAlgn="base" hangingPunct="0">
              <a:spcBef>
                <a:spcPct val="20000"/>
              </a:spcBef>
              <a:spcAft>
                <a:spcPct val="0"/>
              </a:spcAft>
              <a:buFont typeface="Arial" charset="0"/>
              <a:buChar char="•"/>
              <a:defRPr b="1" i="0" kern="1200" spc="0">
                <a:solidFill>
                  <a:schemeClr val="tx1"/>
                </a:solidFill>
                <a:latin typeface="Calibri" charset="0"/>
                <a:ea typeface="ＭＳ Ｐゴシック" charset="-128"/>
                <a:cs typeface="Arial" charset="0"/>
              </a:defRPr>
            </a:lvl1pPr>
            <a:lvl2pPr marL="742950" indent="-285750" algn="l" rtl="0" eaLnBrk="0" fontAlgn="base" hangingPunct="0">
              <a:spcBef>
                <a:spcPct val="20000"/>
              </a:spcBef>
              <a:spcAft>
                <a:spcPct val="0"/>
              </a:spcAft>
              <a:buFont typeface="Arial" charset="0"/>
              <a:buChar char="–"/>
              <a:defRPr sz="1200" b="1" i="0" kern="1200" spc="0">
                <a:solidFill>
                  <a:schemeClr val="tx1"/>
                </a:solidFill>
                <a:latin typeface="Calibri" charset="0"/>
                <a:ea typeface="ＭＳ Ｐゴシック" charset="-128"/>
                <a:cs typeface="Arial" charset="0"/>
              </a:defRPr>
            </a:lvl2pPr>
            <a:lvl3pPr marL="1143000" indent="-228600" algn="l" rtl="0" eaLnBrk="0" fontAlgn="base" hangingPunct="0">
              <a:spcBef>
                <a:spcPct val="20000"/>
              </a:spcBef>
              <a:spcAft>
                <a:spcPct val="0"/>
              </a:spcAft>
              <a:buFont typeface="Arial" charset="0"/>
              <a:buChar char="•"/>
              <a:defRPr sz="1050" kern="1200" spc="0">
                <a:solidFill>
                  <a:schemeClr val="tx1"/>
                </a:solidFill>
                <a:latin typeface="Calibri" charset="0"/>
                <a:ea typeface="ＭＳ Ｐゴシック" charset="-128"/>
                <a:cs typeface="Arial" charset="0"/>
              </a:defRPr>
            </a:lvl3pPr>
            <a:lvl4pPr marL="1600200" indent="-228600" algn="l" rtl="0" eaLnBrk="0" fontAlgn="base" hangingPunct="0">
              <a:spcBef>
                <a:spcPct val="20000"/>
              </a:spcBef>
              <a:spcAft>
                <a:spcPct val="0"/>
              </a:spcAft>
              <a:buFont typeface="Arial" charset="0"/>
              <a:buChar char="–"/>
              <a:defRPr sz="900" kern="1200" spc="0">
                <a:solidFill>
                  <a:schemeClr val="tx1"/>
                </a:solidFill>
                <a:latin typeface="Calibri" charset="0"/>
                <a:ea typeface="ＭＳ Ｐゴシック" charset="-128"/>
                <a:cs typeface="Arial" charset="0"/>
              </a:defRPr>
            </a:lvl4pPr>
            <a:lvl5pPr marL="2057400" indent="-228600" algn="l" rtl="0" eaLnBrk="0" fontAlgn="base" hangingPunct="0">
              <a:spcBef>
                <a:spcPct val="20000"/>
              </a:spcBef>
              <a:spcAft>
                <a:spcPct val="0"/>
              </a:spcAft>
              <a:buFont typeface="Arial" charset="0"/>
              <a:buChar char="»"/>
              <a:defRPr sz="900" kern="1200" spc="0">
                <a:solidFill>
                  <a:schemeClr val="tx1"/>
                </a:solidFill>
                <a:latin typeface="Calibri" charset="0"/>
                <a:ea typeface="ＭＳ Ｐゴシック" charset="-128"/>
                <a:cs typeface="Arial" charset="0"/>
              </a:defRPr>
            </a:lvl5pPr>
            <a:lvl6pPr marL="2514600" indent="-228600" algn="l" defTabSz="685800" rtl="0" eaLnBrk="0" fontAlgn="base" latinLnBrk="0" hangingPunct="0">
              <a:spcBef>
                <a:spcPct val="0"/>
              </a:spcBef>
              <a:spcAft>
                <a:spcPct val="0"/>
              </a:spcAft>
              <a:buFont typeface="Arial" pitchFamily="34" charset="0"/>
              <a:buChar char="•"/>
              <a:defRPr sz="1500" kern="1200">
                <a:solidFill>
                  <a:schemeClr val="tx1"/>
                </a:solidFill>
                <a:latin typeface="Calibri" charset="0"/>
                <a:ea typeface="ＭＳ Ｐゴシック" charset="-128"/>
                <a:cs typeface="+mn-cs"/>
              </a:defRPr>
            </a:lvl6pPr>
            <a:lvl7pPr marL="2971800" indent="-228600" algn="l" defTabSz="685800" rtl="0" eaLnBrk="0" fontAlgn="base" latinLnBrk="0" hangingPunct="0">
              <a:spcBef>
                <a:spcPct val="0"/>
              </a:spcBef>
              <a:spcAft>
                <a:spcPct val="0"/>
              </a:spcAft>
              <a:buFont typeface="Arial" pitchFamily="34" charset="0"/>
              <a:buChar char="•"/>
              <a:defRPr sz="1500" kern="1200">
                <a:solidFill>
                  <a:schemeClr val="tx1"/>
                </a:solidFill>
                <a:latin typeface="Calibri" charset="0"/>
                <a:ea typeface="ＭＳ Ｐゴシック" charset="-128"/>
                <a:cs typeface="+mn-cs"/>
              </a:defRPr>
            </a:lvl7pPr>
            <a:lvl8pPr marL="3429000" indent="-228600" algn="l" defTabSz="685800" rtl="0" eaLnBrk="0" fontAlgn="base" latinLnBrk="0" hangingPunct="0">
              <a:spcBef>
                <a:spcPct val="0"/>
              </a:spcBef>
              <a:spcAft>
                <a:spcPct val="0"/>
              </a:spcAft>
              <a:buFont typeface="Arial" pitchFamily="34" charset="0"/>
              <a:buChar char="•"/>
              <a:defRPr sz="1500" kern="1200">
                <a:solidFill>
                  <a:schemeClr val="tx1"/>
                </a:solidFill>
                <a:latin typeface="Calibri" charset="0"/>
                <a:ea typeface="ＭＳ Ｐゴシック" charset="-128"/>
                <a:cs typeface="+mn-cs"/>
              </a:defRPr>
            </a:lvl8pPr>
            <a:lvl9pPr marL="3886200" indent="-228600" algn="l" defTabSz="685800" rtl="0" eaLnBrk="0" fontAlgn="base" latinLnBrk="0" hangingPunct="0">
              <a:spcBef>
                <a:spcPct val="0"/>
              </a:spcBef>
              <a:spcAft>
                <a:spcPct val="0"/>
              </a:spcAft>
              <a:buFont typeface="Arial" pitchFamily="34" charset="0"/>
              <a:buChar char="•"/>
              <a:defRPr sz="1500" kern="1200">
                <a:solidFill>
                  <a:schemeClr val="tx1"/>
                </a:solidFill>
                <a:latin typeface="Calibri" charset="0"/>
                <a:ea typeface="ＭＳ Ｐゴシック" charset="-128"/>
                <a:cs typeface="+mn-cs"/>
              </a:defRPr>
            </a:lvl9pPr>
          </a:lstStyle>
          <a:p>
            <a:pPr marL="285750" indent="-285750">
              <a:buFont typeface="Wingdings" panose="05000000000000000000" pitchFamily="2" charset="2"/>
              <a:buChar char="ü"/>
            </a:pPr>
            <a:r>
              <a:rPr lang="en-US" sz="2400" dirty="0"/>
              <a:t>Typical Length of Treatment is 3-5 months</a:t>
            </a:r>
          </a:p>
          <a:p>
            <a:pPr marL="285750" indent="-285750">
              <a:buFont typeface="Wingdings" panose="05000000000000000000" pitchFamily="2" charset="2"/>
              <a:buChar char="ü"/>
            </a:pPr>
            <a:r>
              <a:rPr lang="en-US" sz="2400" dirty="0"/>
              <a:t>Treats the entire family!</a:t>
            </a:r>
          </a:p>
          <a:p>
            <a:pPr marL="285750" indent="-285750">
              <a:buFont typeface="Wingdings" panose="05000000000000000000" pitchFamily="2" charset="2"/>
              <a:buChar char="ü"/>
            </a:pPr>
            <a:r>
              <a:rPr lang="en-US" sz="2400" dirty="0"/>
              <a:t>Families are provided with a clear roadmap of treatment </a:t>
            </a:r>
            <a:r>
              <a:rPr lang="en-US" sz="2400" b="0" i="1" dirty="0"/>
              <a:t>(Participation &amp; Graduation Agreement-next slide</a:t>
            </a:r>
            <a:r>
              <a:rPr lang="en-US" sz="2400" dirty="0"/>
              <a:t>)</a:t>
            </a:r>
          </a:p>
          <a:p>
            <a:pPr marL="457200" lvl="1" indent="0">
              <a:buNone/>
            </a:pPr>
            <a:endParaRPr lang="en-US" dirty="0"/>
          </a:p>
        </p:txBody>
      </p:sp>
    </p:spTree>
    <p:extLst>
      <p:ext uri="{BB962C8B-B14F-4D97-AF65-F5344CB8AC3E}">
        <p14:creationId xmlns:p14="http://schemas.microsoft.com/office/powerpoint/2010/main" val="1366995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3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Freeform: Shape 3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54691" cy="51435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DCED82F0-DFBB-4532-9729-C5B3A51DCE7C}"/>
              </a:ext>
            </a:extLst>
          </p:cNvPr>
          <p:cNvPicPr>
            <a:picLocks noChangeAspect="1"/>
          </p:cNvPicPr>
          <p:nvPr/>
        </p:nvPicPr>
        <p:blipFill rotWithShape="1">
          <a:blip r:embed="rId3"/>
          <a:srcRect l="4150" t="2593" r="6059" b="29259"/>
          <a:stretch/>
        </p:blipFill>
        <p:spPr>
          <a:xfrm>
            <a:off x="636064" y="297110"/>
            <a:ext cx="4648200" cy="4549280"/>
          </a:xfrm>
          <a:prstGeom prst="rect">
            <a:avLst/>
          </a:prstGeom>
          <a:ln>
            <a:noFill/>
          </a:ln>
          <a:effectLst>
            <a:outerShdw blurRad="292100" dist="139700" dir="2700000" algn="tl" rotWithShape="0">
              <a:srgbClr val="333333">
                <a:alpha val="65000"/>
              </a:srgbClr>
            </a:outerShdw>
          </a:effectLst>
        </p:spPr>
      </p:pic>
      <p:grpSp>
        <p:nvGrpSpPr>
          <p:cNvPr id="46" name="Group 4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0420" y="806391"/>
            <a:ext cx="1171701" cy="879729"/>
            <a:chOff x="9160561" y="1075188"/>
            <a:chExt cx="1562267" cy="1172973"/>
          </a:xfrm>
        </p:grpSpPr>
        <p:sp>
          <p:nvSpPr>
            <p:cNvPr id="4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9D307FC8-F77E-469B-9478-3B5CACB6A095}"/>
              </a:ext>
            </a:extLst>
          </p:cNvPr>
          <p:cNvSpPr txBox="1"/>
          <p:nvPr/>
        </p:nvSpPr>
        <p:spPr>
          <a:xfrm>
            <a:off x="6991535" y="2442083"/>
            <a:ext cx="1963695" cy="1569660"/>
          </a:xfrm>
          <a:prstGeom prst="rect">
            <a:avLst/>
          </a:prstGeom>
          <a:noFill/>
        </p:spPr>
        <p:txBody>
          <a:bodyPr wrap="square" rtlCol="0">
            <a:spAutoFit/>
          </a:bodyPr>
          <a:lstStyle/>
          <a:p>
            <a:pPr algn="ctr"/>
            <a:r>
              <a:rPr lang="en-US" sz="3200" dirty="0">
                <a:solidFill>
                  <a:schemeClr val="bg1"/>
                </a:solidFill>
              </a:rPr>
              <a:t>PLL Treatment Roadmap</a:t>
            </a:r>
          </a:p>
        </p:txBody>
      </p:sp>
    </p:spTree>
    <p:extLst>
      <p:ext uri="{BB962C8B-B14F-4D97-AF65-F5344CB8AC3E}">
        <p14:creationId xmlns:p14="http://schemas.microsoft.com/office/powerpoint/2010/main" val="616872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68D5B29-8250-4139-877A-4117F1AB55EA}"/>
              </a:ext>
            </a:extLst>
          </p:cNvPr>
          <p:cNvSpPr>
            <a:spLocks noGrp="1"/>
          </p:cNvSpPr>
          <p:nvPr>
            <p:ph idx="1"/>
          </p:nvPr>
        </p:nvSpPr>
        <p:spPr>
          <a:xfrm>
            <a:off x="457200" y="1283494"/>
            <a:ext cx="8229600" cy="3124200"/>
          </a:xfrm>
        </p:spPr>
        <p:txBody>
          <a:bodyPr wrap="square" anchor="t">
            <a:norm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285750" indent="-285750">
              <a:buFont typeface="Wingdings" panose="05000000000000000000" pitchFamily="2" charset="2"/>
              <a:buChar char="ü"/>
            </a:pPr>
            <a:r>
              <a:rPr lang="en-US" sz="2800" dirty="0"/>
              <a:t>Four primary model components:</a:t>
            </a:r>
          </a:p>
          <a:p>
            <a:pPr marL="771525" lvl="1">
              <a:buFont typeface="Wingdings" panose="05000000000000000000" pitchFamily="2" charset="2"/>
              <a:buChar char="ü"/>
            </a:pPr>
            <a:r>
              <a:rPr lang="en-US" sz="2000" dirty="0"/>
              <a:t>Skills Training Therapy: providing caregivers and youth with new skills for improved family functioning</a:t>
            </a:r>
          </a:p>
          <a:p>
            <a:pPr marL="771525" lvl="1">
              <a:buFont typeface="Wingdings" panose="05000000000000000000" pitchFamily="2" charset="2"/>
              <a:buChar char="ü"/>
            </a:pPr>
            <a:r>
              <a:rPr lang="en-US" sz="2000" dirty="0"/>
              <a:t>Stabilization Therapy: restoring the parental hierarchy and establishing healthy family boundaries and roles</a:t>
            </a:r>
          </a:p>
          <a:p>
            <a:pPr marL="771525" lvl="1">
              <a:buFont typeface="Wingdings" panose="05000000000000000000" pitchFamily="2" charset="2"/>
              <a:buChar char="ü"/>
            </a:pPr>
            <a:r>
              <a:rPr lang="en-US" sz="2000" dirty="0"/>
              <a:t>Trauma Therapy: treating unresolved trauma within the family system</a:t>
            </a:r>
          </a:p>
          <a:p>
            <a:pPr marL="771525" lvl="1">
              <a:buFont typeface="Wingdings" panose="05000000000000000000" pitchFamily="2" charset="2"/>
              <a:buChar char="ü"/>
            </a:pPr>
            <a:r>
              <a:rPr lang="en-US" sz="2000" dirty="0"/>
              <a:t>Relapse Prevention: preparing the family for the “fallout” of change</a:t>
            </a:r>
          </a:p>
          <a:p>
            <a:pPr marL="457200" lvl="1" indent="0"/>
            <a:endParaRPr lang="en-US" dirty="0"/>
          </a:p>
        </p:txBody>
      </p:sp>
      <p:sp>
        <p:nvSpPr>
          <p:cNvPr id="11" name="Title 10">
            <a:extLst>
              <a:ext uri="{FF2B5EF4-FFF2-40B4-BE49-F238E27FC236}">
                <a16:creationId xmlns:a16="http://schemas.microsoft.com/office/drawing/2014/main" id="{3762EFA7-1A70-4EDD-B15A-BDDA481940C7}"/>
              </a:ext>
            </a:extLst>
          </p:cNvPr>
          <p:cNvSpPr>
            <a:spLocks noGrp="1"/>
          </p:cNvSpPr>
          <p:nvPr>
            <p:ph type="title"/>
          </p:nvPr>
        </p:nvSpPr>
        <p:spPr>
          <a:solidFill>
            <a:schemeClr val="tx1"/>
          </a:solidFill>
        </p:spPr>
        <p:txBody>
          <a:bodyPr/>
          <a:lstStyle/>
          <a:p>
            <a:r>
              <a:rPr lang="en-US" sz="4000" dirty="0">
                <a:solidFill>
                  <a:schemeClr val="bg1"/>
                </a:solidFill>
              </a:rPr>
              <a:t>PLL has…</a:t>
            </a:r>
          </a:p>
        </p:txBody>
      </p:sp>
    </p:spTree>
    <p:extLst>
      <p:ext uri="{BB962C8B-B14F-4D97-AF65-F5344CB8AC3E}">
        <p14:creationId xmlns:p14="http://schemas.microsoft.com/office/powerpoint/2010/main" val="3024342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68D5B29-8250-4139-877A-4117F1AB55EA}"/>
              </a:ext>
            </a:extLst>
          </p:cNvPr>
          <p:cNvSpPr>
            <a:spLocks noGrp="1"/>
          </p:cNvSpPr>
          <p:nvPr>
            <p:ph idx="1"/>
          </p:nvPr>
        </p:nvSpPr>
        <p:spPr>
          <a:xfrm>
            <a:off x="457200" y="1283494"/>
            <a:ext cx="8229600" cy="602456"/>
          </a:xfrm>
        </p:spPr>
        <p:txBody>
          <a:bodyPr wrap="square" anchor="t">
            <a:norm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285750" indent="-285750">
              <a:buFont typeface="Wingdings" panose="05000000000000000000" pitchFamily="2" charset="2"/>
              <a:buChar char="ü"/>
            </a:pPr>
            <a:r>
              <a:rPr lang="en-US" sz="2800" dirty="0"/>
              <a:t>Three Unique Delivery Systems</a:t>
            </a:r>
          </a:p>
          <a:p>
            <a:pPr marL="457200" lvl="1" indent="0">
              <a:buNone/>
            </a:pPr>
            <a:endParaRPr lang="en-US" dirty="0"/>
          </a:p>
        </p:txBody>
      </p:sp>
      <p:sp>
        <p:nvSpPr>
          <p:cNvPr id="11" name="Title 10">
            <a:extLst>
              <a:ext uri="{FF2B5EF4-FFF2-40B4-BE49-F238E27FC236}">
                <a16:creationId xmlns:a16="http://schemas.microsoft.com/office/drawing/2014/main" id="{3762EFA7-1A70-4EDD-B15A-BDDA481940C7}"/>
              </a:ext>
            </a:extLst>
          </p:cNvPr>
          <p:cNvSpPr>
            <a:spLocks noGrp="1"/>
          </p:cNvSpPr>
          <p:nvPr>
            <p:ph type="title"/>
          </p:nvPr>
        </p:nvSpPr>
        <p:spPr>
          <a:solidFill>
            <a:schemeClr val="tx1"/>
          </a:solidFill>
        </p:spPr>
        <p:txBody>
          <a:bodyPr/>
          <a:lstStyle/>
          <a:p>
            <a:r>
              <a:rPr lang="en-US" sz="4000" dirty="0">
                <a:solidFill>
                  <a:schemeClr val="bg1"/>
                </a:solidFill>
              </a:rPr>
              <a:t>PLL has…</a:t>
            </a:r>
          </a:p>
        </p:txBody>
      </p:sp>
      <p:pic>
        <p:nvPicPr>
          <p:cNvPr id="5" name="Picture 4" descr="A group of people posing for the camera&#10;&#10;Description automatically generated">
            <a:extLst>
              <a:ext uri="{FF2B5EF4-FFF2-40B4-BE49-F238E27FC236}">
                <a16:creationId xmlns:a16="http://schemas.microsoft.com/office/drawing/2014/main" id="{FE09E536-9E00-4853-AD67-785861CA5B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 y="2419350"/>
            <a:ext cx="2375047" cy="1581150"/>
          </a:xfrm>
          <a:prstGeom prst="rect">
            <a:avLst/>
          </a:prstGeom>
          <a:effectLst>
            <a:softEdge rad="127000"/>
          </a:effectLst>
        </p:spPr>
      </p:pic>
      <p:sp>
        <p:nvSpPr>
          <p:cNvPr id="7" name="TextBox 6">
            <a:extLst>
              <a:ext uri="{FF2B5EF4-FFF2-40B4-BE49-F238E27FC236}">
                <a16:creationId xmlns:a16="http://schemas.microsoft.com/office/drawing/2014/main" id="{52890263-B692-48CE-99B3-7828DF67A806}"/>
              </a:ext>
            </a:extLst>
          </p:cNvPr>
          <p:cNvSpPr txBox="1"/>
          <p:nvPr/>
        </p:nvSpPr>
        <p:spPr>
          <a:xfrm>
            <a:off x="979190" y="2132694"/>
            <a:ext cx="1820992" cy="369332"/>
          </a:xfrm>
          <a:prstGeom prst="rect">
            <a:avLst/>
          </a:prstGeom>
          <a:solidFill>
            <a:schemeClr val="accent6">
              <a:lumMod val="60000"/>
              <a:lumOff val="40000"/>
            </a:schemeClr>
          </a:solidFill>
          <a:effectLst>
            <a:softEdge rad="63500"/>
          </a:effectLst>
        </p:spPr>
        <p:txBody>
          <a:bodyPr wrap="square" rtlCol="0">
            <a:spAutoFit/>
          </a:bodyPr>
          <a:lstStyle/>
          <a:p>
            <a:pPr algn="ctr"/>
            <a:r>
              <a:rPr lang="en-US" b="1" dirty="0"/>
              <a:t>Cohort Delivery</a:t>
            </a:r>
          </a:p>
        </p:txBody>
      </p:sp>
      <p:pic>
        <p:nvPicPr>
          <p:cNvPr id="16" name="Picture 15" descr="A group of people posing for the camera&#10;&#10;Description automatically generated">
            <a:extLst>
              <a:ext uri="{FF2B5EF4-FFF2-40B4-BE49-F238E27FC236}">
                <a16:creationId xmlns:a16="http://schemas.microsoft.com/office/drawing/2014/main" id="{73CC22B9-49E0-431D-A295-8733BAE702F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52800" y="2472274"/>
            <a:ext cx="2590799" cy="1493308"/>
          </a:xfrm>
          <a:prstGeom prst="rect">
            <a:avLst/>
          </a:prstGeom>
          <a:effectLst>
            <a:softEdge rad="127000"/>
          </a:effectLst>
        </p:spPr>
      </p:pic>
      <p:sp>
        <p:nvSpPr>
          <p:cNvPr id="18" name="TextBox 17">
            <a:extLst>
              <a:ext uri="{FF2B5EF4-FFF2-40B4-BE49-F238E27FC236}">
                <a16:creationId xmlns:a16="http://schemas.microsoft.com/office/drawing/2014/main" id="{70918098-928A-4926-B8ED-8972F9D077DB}"/>
              </a:ext>
            </a:extLst>
          </p:cNvPr>
          <p:cNvSpPr txBox="1"/>
          <p:nvPr/>
        </p:nvSpPr>
        <p:spPr>
          <a:xfrm>
            <a:off x="3543299" y="2169155"/>
            <a:ext cx="2375047" cy="369332"/>
          </a:xfrm>
          <a:prstGeom prst="rect">
            <a:avLst/>
          </a:prstGeom>
          <a:noFill/>
        </p:spPr>
        <p:txBody>
          <a:bodyPr wrap="square" rtlCol="0">
            <a:spAutoFit/>
          </a:bodyPr>
          <a:lstStyle/>
          <a:p>
            <a:pPr algn="ctr"/>
            <a:r>
              <a:rPr lang="en-US" b="1" dirty="0"/>
              <a:t>Single Family Delivery</a:t>
            </a:r>
          </a:p>
        </p:txBody>
      </p:sp>
      <p:pic>
        <p:nvPicPr>
          <p:cNvPr id="20" name="Picture 19" descr="A group of people looking at a computer&#10;&#10;Description automatically generated">
            <a:extLst>
              <a:ext uri="{FF2B5EF4-FFF2-40B4-BE49-F238E27FC236}">
                <a16:creationId xmlns:a16="http://schemas.microsoft.com/office/drawing/2014/main" id="{64792E3B-A565-4BF6-B54E-A5827575696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311752" y="2502026"/>
            <a:ext cx="2247149" cy="1493308"/>
          </a:xfrm>
          <a:prstGeom prst="rect">
            <a:avLst/>
          </a:prstGeom>
          <a:effectLst>
            <a:softEdge rad="127000"/>
          </a:effectLst>
        </p:spPr>
      </p:pic>
      <p:sp>
        <p:nvSpPr>
          <p:cNvPr id="22" name="TextBox 21">
            <a:extLst>
              <a:ext uri="{FF2B5EF4-FFF2-40B4-BE49-F238E27FC236}">
                <a16:creationId xmlns:a16="http://schemas.microsoft.com/office/drawing/2014/main" id="{2106258B-2B1D-4CFA-BE34-A65A94699F47}"/>
              </a:ext>
            </a:extLst>
          </p:cNvPr>
          <p:cNvSpPr txBox="1"/>
          <p:nvPr/>
        </p:nvSpPr>
        <p:spPr>
          <a:xfrm>
            <a:off x="6548159" y="2202418"/>
            <a:ext cx="2138641" cy="369332"/>
          </a:xfrm>
          <a:prstGeom prst="rect">
            <a:avLst/>
          </a:prstGeom>
          <a:noFill/>
        </p:spPr>
        <p:txBody>
          <a:bodyPr wrap="square" rtlCol="0">
            <a:spAutoFit/>
          </a:bodyPr>
          <a:lstStyle/>
          <a:p>
            <a:pPr algn="ctr"/>
            <a:r>
              <a:rPr lang="en-US" b="1" dirty="0"/>
              <a:t>Telehealth Delivery</a:t>
            </a:r>
          </a:p>
        </p:txBody>
      </p:sp>
    </p:spTree>
    <p:extLst>
      <p:ext uri="{BB962C8B-B14F-4D97-AF65-F5344CB8AC3E}">
        <p14:creationId xmlns:p14="http://schemas.microsoft.com/office/powerpoint/2010/main" val="3380156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E7FEEA8-7F0B-423B-AC9E-51A9E871731A}"/>
              </a:ext>
            </a:extLst>
          </p:cNvPr>
          <p:cNvGrpSpPr/>
          <p:nvPr/>
        </p:nvGrpSpPr>
        <p:grpSpPr>
          <a:xfrm>
            <a:off x="142389" y="1784476"/>
            <a:ext cx="2226815" cy="1924749"/>
            <a:chOff x="142389" y="1784476"/>
            <a:chExt cx="2226815" cy="1924749"/>
          </a:xfrm>
        </p:grpSpPr>
        <p:sp>
          <p:nvSpPr>
            <p:cNvPr id="6" name="Text Placeholder 1">
              <a:extLst>
                <a:ext uri="{FF2B5EF4-FFF2-40B4-BE49-F238E27FC236}">
                  <a16:creationId xmlns:a16="http://schemas.microsoft.com/office/drawing/2014/main" id="{C4B5E7A2-FE0B-4868-8665-319430B7D4B3}"/>
                </a:ext>
              </a:extLst>
            </p:cNvPr>
            <p:cNvSpPr txBox="1">
              <a:spLocks/>
            </p:cNvSpPr>
            <p:nvPr/>
          </p:nvSpPr>
          <p:spPr>
            <a:xfrm>
              <a:off x="368278" y="1784476"/>
              <a:ext cx="1659536" cy="504281"/>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Motivational Interview</a:t>
              </a:r>
            </a:p>
          </p:txBody>
        </p:sp>
        <p:pic>
          <p:nvPicPr>
            <p:cNvPr id="14" name="Picture 13">
              <a:extLst>
                <a:ext uri="{FF2B5EF4-FFF2-40B4-BE49-F238E27FC236}">
                  <a16:creationId xmlns:a16="http://schemas.microsoft.com/office/drawing/2014/main" id="{B994F833-800B-47F8-80C0-5E889A2B142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42389" y="2080866"/>
              <a:ext cx="2226815" cy="1628359"/>
            </a:xfrm>
            <a:prstGeom prst="rect">
              <a:avLst/>
            </a:prstGeom>
          </p:spPr>
        </p:pic>
      </p:grpSp>
      <p:grpSp>
        <p:nvGrpSpPr>
          <p:cNvPr id="9" name="Group 8">
            <a:extLst>
              <a:ext uri="{FF2B5EF4-FFF2-40B4-BE49-F238E27FC236}">
                <a16:creationId xmlns:a16="http://schemas.microsoft.com/office/drawing/2014/main" id="{4C5ADE48-3DD7-403D-A547-B75F27B893F2}"/>
              </a:ext>
            </a:extLst>
          </p:cNvPr>
          <p:cNvGrpSpPr/>
          <p:nvPr/>
        </p:nvGrpSpPr>
        <p:grpSpPr>
          <a:xfrm>
            <a:off x="4540014" y="1811908"/>
            <a:ext cx="1843928" cy="1746400"/>
            <a:chOff x="4540014" y="1811908"/>
            <a:chExt cx="1843928" cy="1746400"/>
          </a:xfrm>
        </p:grpSpPr>
        <p:sp>
          <p:nvSpPr>
            <p:cNvPr id="8" name="Text Placeholder 1">
              <a:extLst>
                <a:ext uri="{FF2B5EF4-FFF2-40B4-BE49-F238E27FC236}">
                  <a16:creationId xmlns:a16="http://schemas.microsoft.com/office/drawing/2014/main" id="{30C06A92-FCAF-4ED1-9987-CAF5B9AFAA6E}"/>
                </a:ext>
              </a:extLst>
            </p:cNvPr>
            <p:cNvSpPr txBox="1">
              <a:spLocks/>
            </p:cNvSpPr>
            <p:nvPr/>
          </p:nvSpPr>
          <p:spPr>
            <a:xfrm>
              <a:off x="4540014" y="1811908"/>
              <a:ext cx="1843928"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Family Therapy</a:t>
              </a:r>
            </a:p>
          </p:txBody>
        </p:sp>
        <p:pic>
          <p:nvPicPr>
            <p:cNvPr id="15" name="Picture 14">
              <a:extLst>
                <a:ext uri="{FF2B5EF4-FFF2-40B4-BE49-F238E27FC236}">
                  <a16:creationId xmlns:a16="http://schemas.microsoft.com/office/drawing/2014/main" id="{9BD22B60-B764-4810-8101-67C8850410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94058" y="2230983"/>
              <a:ext cx="1327325" cy="1327325"/>
            </a:xfrm>
            <a:prstGeom prst="rect">
              <a:avLst/>
            </a:prstGeom>
          </p:spPr>
        </p:pic>
      </p:grpSp>
      <p:grpSp>
        <p:nvGrpSpPr>
          <p:cNvPr id="4" name="Group 3">
            <a:extLst>
              <a:ext uri="{FF2B5EF4-FFF2-40B4-BE49-F238E27FC236}">
                <a16:creationId xmlns:a16="http://schemas.microsoft.com/office/drawing/2014/main" id="{F3E4BF85-8FA4-4BD5-A65A-9D37190FDF19}"/>
              </a:ext>
            </a:extLst>
          </p:cNvPr>
          <p:cNvGrpSpPr/>
          <p:nvPr/>
        </p:nvGrpSpPr>
        <p:grpSpPr>
          <a:xfrm>
            <a:off x="2414693" y="1508575"/>
            <a:ext cx="2018267" cy="2165738"/>
            <a:chOff x="2414693" y="1508575"/>
            <a:chExt cx="2018267" cy="2165738"/>
          </a:xfrm>
        </p:grpSpPr>
        <p:sp>
          <p:nvSpPr>
            <p:cNvPr id="7" name="Text Placeholder 1">
              <a:extLst>
                <a:ext uri="{FF2B5EF4-FFF2-40B4-BE49-F238E27FC236}">
                  <a16:creationId xmlns:a16="http://schemas.microsoft.com/office/drawing/2014/main" id="{A71F77FE-ECF8-445E-846D-85F0A261F83D}"/>
                </a:ext>
              </a:extLst>
            </p:cNvPr>
            <p:cNvSpPr txBox="1">
              <a:spLocks/>
            </p:cNvSpPr>
            <p:nvPr/>
          </p:nvSpPr>
          <p:spPr>
            <a:xfrm>
              <a:off x="2592872" y="1508575"/>
              <a:ext cx="1659536" cy="504825"/>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Group Therapy</a:t>
              </a:r>
            </a:p>
            <a:p>
              <a:r>
                <a:rPr lang="en-US" sz="1050" i="1" dirty="0"/>
                <a:t>(Skills Training with all families together)</a:t>
              </a:r>
            </a:p>
          </p:txBody>
        </p:sp>
        <p:pic>
          <p:nvPicPr>
            <p:cNvPr id="16" name="Picture 15">
              <a:extLst>
                <a:ext uri="{FF2B5EF4-FFF2-40B4-BE49-F238E27FC236}">
                  <a16:creationId xmlns:a16="http://schemas.microsoft.com/office/drawing/2014/main" id="{1CF09E38-B5C3-4636-AC1D-02EEA137D14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14693" y="2412895"/>
              <a:ext cx="2018267" cy="1261418"/>
            </a:xfrm>
            <a:prstGeom prst="rect">
              <a:avLst/>
            </a:prstGeom>
          </p:spPr>
        </p:pic>
      </p:grpSp>
      <p:sp>
        <p:nvSpPr>
          <p:cNvPr id="18" name="Arrow: Right 17">
            <a:extLst>
              <a:ext uri="{FF2B5EF4-FFF2-40B4-BE49-F238E27FC236}">
                <a16:creationId xmlns:a16="http://schemas.microsoft.com/office/drawing/2014/main" id="{4BC2CD6F-0998-479D-9B54-140CD80A2DBE}"/>
              </a:ext>
            </a:extLst>
          </p:cNvPr>
          <p:cNvSpPr/>
          <p:nvPr/>
        </p:nvSpPr>
        <p:spPr>
          <a:xfrm>
            <a:off x="1996282" y="2149070"/>
            <a:ext cx="461755" cy="213527"/>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93262ADF-0EAD-4F4F-89F2-EB8C6FC90608}"/>
              </a:ext>
            </a:extLst>
          </p:cNvPr>
          <p:cNvSpPr/>
          <p:nvPr/>
        </p:nvSpPr>
        <p:spPr>
          <a:xfrm>
            <a:off x="4275574" y="2124016"/>
            <a:ext cx="461755" cy="213527"/>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
            <a:extLst>
              <a:ext uri="{FF2B5EF4-FFF2-40B4-BE49-F238E27FC236}">
                <a16:creationId xmlns:a16="http://schemas.microsoft.com/office/drawing/2014/main" id="{2C56198B-4909-4473-A9CF-0F3156F6BD27}"/>
              </a:ext>
            </a:extLst>
          </p:cNvPr>
          <p:cNvSpPr txBox="1">
            <a:spLocks/>
          </p:cNvSpPr>
          <p:nvPr/>
        </p:nvSpPr>
        <p:spPr>
          <a:xfrm>
            <a:off x="6945160" y="1271595"/>
            <a:ext cx="1680437" cy="2282599"/>
          </a:xfrm>
          <a:prstGeom prst="rect">
            <a:avLst/>
          </a:prstGeom>
        </p:spPr>
        <p:txBody>
          <a:bodyPr>
            <a:noAutofit/>
          </a:bodyPr>
          <a:lstStyle>
            <a:lvl1pPr marL="0" indent="0" algn="ctr" rtl="0" eaLnBrk="0" fontAlgn="base" hangingPunct="0">
              <a:spcBef>
                <a:spcPct val="20000"/>
              </a:spcBef>
              <a:spcAft>
                <a:spcPct val="0"/>
              </a:spcAft>
              <a:buFontTx/>
              <a:buNone/>
              <a:defRPr sz="1800" b="1" i="0" kern="1200" spc="100" baseline="0">
                <a:solidFill>
                  <a:schemeClr val="bg1">
                    <a:lumMod val="75000"/>
                  </a:schemeClr>
                </a:solidFill>
                <a:latin typeface="Arial" charset="0"/>
                <a:ea typeface="Arial" charset="0"/>
                <a:cs typeface="Arial" charset="0"/>
              </a:defRPr>
            </a:lvl1pPr>
            <a:lvl2pPr marL="457200" indent="0" algn="l" rtl="0" eaLnBrk="0" fontAlgn="base" hangingPunct="0">
              <a:spcBef>
                <a:spcPct val="20000"/>
              </a:spcBef>
              <a:spcAft>
                <a:spcPct val="0"/>
              </a:spcAft>
              <a:buFontTx/>
              <a:buNone/>
              <a:defRPr sz="1050" b="1" i="0" kern="1200" spc="0">
                <a:solidFill>
                  <a:schemeClr val="bg1">
                    <a:lumMod val="65000"/>
                  </a:schemeClr>
                </a:solidFill>
                <a:latin typeface="Mission Gothic Regular" pitchFamily="50" charset="0"/>
                <a:ea typeface="Arial" charset="0"/>
                <a:cs typeface="Arial" charset="0"/>
              </a:defRPr>
            </a:lvl2pPr>
            <a:lvl3pPr marL="9144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3pPr>
            <a:lvl4pPr marL="1371600" indent="0" algn="l" rtl="0" eaLnBrk="0" fontAlgn="base" hangingPunct="0">
              <a:spcBef>
                <a:spcPct val="20000"/>
              </a:spcBef>
              <a:spcAft>
                <a:spcPct val="0"/>
              </a:spcAft>
              <a:buFontTx/>
              <a:buNone/>
              <a:defRPr sz="1050" kern="1200" spc="0">
                <a:solidFill>
                  <a:schemeClr val="bg1">
                    <a:lumMod val="95000"/>
                  </a:schemeClr>
                </a:solidFill>
                <a:latin typeface="Mission Gothic Regular" pitchFamily="50" charset="0"/>
                <a:ea typeface="Arial" charset="0"/>
                <a:cs typeface="Arial" charset="0"/>
              </a:defRPr>
            </a:lvl4pPr>
            <a:lvl5pPr marL="1828800" indent="0" algn="l" rtl="0" eaLnBrk="0" fontAlgn="base" hangingPunct="0">
              <a:spcBef>
                <a:spcPct val="20000"/>
              </a:spcBef>
              <a:spcAft>
                <a:spcPct val="0"/>
              </a:spcAft>
              <a:buFontTx/>
              <a:buNone/>
              <a:defRPr sz="1050" kern="1200" spc="0">
                <a:solidFill>
                  <a:schemeClr val="accent5"/>
                </a:solidFill>
                <a:latin typeface="Mission Gothic Regular" pitchFamily="50"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solidFill>
                  <a:schemeClr val="bg1"/>
                </a:solidFill>
              </a:rPr>
              <a:t>Family Systems Stabilization Therapy</a:t>
            </a:r>
          </a:p>
          <a:p>
            <a:r>
              <a:rPr lang="en-US" sz="1200" dirty="0">
                <a:solidFill>
                  <a:schemeClr val="bg1"/>
                </a:solidFill>
              </a:rPr>
              <a:t> </a:t>
            </a:r>
            <a:endParaRPr lang="en-US" sz="4950" dirty="0">
              <a:solidFill>
                <a:schemeClr val="bg1"/>
              </a:solidFill>
            </a:endParaRPr>
          </a:p>
          <a:p>
            <a:endParaRPr lang="en-US" sz="1200" dirty="0">
              <a:solidFill>
                <a:schemeClr val="bg1"/>
              </a:solidFill>
            </a:endParaRPr>
          </a:p>
          <a:p>
            <a:r>
              <a:rPr lang="en-US" sz="1200" dirty="0">
                <a:solidFill>
                  <a:schemeClr val="bg1"/>
                </a:solidFill>
              </a:rPr>
              <a:t>Family Systems  Trauma Therapy</a:t>
            </a:r>
          </a:p>
          <a:p>
            <a:endParaRPr lang="en-US" sz="1050" dirty="0">
              <a:solidFill>
                <a:schemeClr val="bg1"/>
              </a:solidFill>
            </a:endParaRPr>
          </a:p>
          <a:p>
            <a:endParaRPr lang="en-US" sz="1200" dirty="0">
              <a:solidFill>
                <a:schemeClr val="bg1"/>
              </a:solidFill>
            </a:endParaRPr>
          </a:p>
          <a:p>
            <a:r>
              <a:rPr lang="en-US" sz="1200" dirty="0">
                <a:solidFill>
                  <a:schemeClr val="bg1"/>
                </a:solidFill>
              </a:rPr>
              <a:t>Relapse Prevention</a:t>
            </a:r>
          </a:p>
        </p:txBody>
      </p:sp>
      <p:sp>
        <p:nvSpPr>
          <p:cNvPr id="23" name="Arrow: Down 22">
            <a:extLst>
              <a:ext uri="{FF2B5EF4-FFF2-40B4-BE49-F238E27FC236}">
                <a16:creationId xmlns:a16="http://schemas.microsoft.com/office/drawing/2014/main" id="{22ED5B61-FA10-4BF9-8115-529790F13139}"/>
              </a:ext>
            </a:extLst>
          </p:cNvPr>
          <p:cNvSpPr/>
          <p:nvPr/>
        </p:nvSpPr>
        <p:spPr>
          <a:xfrm>
            <a:off x="7674224" y="1923292"/>
            <a:ext cx="166820" cy="307691"/>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2610497A-B13B-4BF1-A420-8E6F8F72F05F}"/>
              </a:ext>
            </a:extLst>
          </p:cNvPr>
          <p:cNvSpPr/>
          <p:nvPr/>
        </p:nvSpPr>
        <p:spPr>
          <a:xfrm>
            <a:off x="7674224" y="2735913"/>
            <a:ext cx="166820" cy="307691"/>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13359C8-2BF6-475C-A00A-00DC2D48500C}"/>
              </a:ext>
            </a:extLst>
          </p:cNvPr>
          <p:cNvSpPr txBox="1"/>
          <p:nvPr/>
        </p:nvSpPr>
        <p:spPr>
          <a:xfrm>
            <a:off x="1071296" y="4073808"/>
            <a:ext cx="6876008"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lumMod val="50000"/>
                    <a:alpha val="44000"/>
                  </a:schemeClr>
                </a:solidFill>
              </a:rPr>
              <a:t>Brief Solution-Focused Treatment</a:t>
            </a:r>
          </a:p>
        </p:txBody>
      </p:sp>
      <p:sp>
        <p:nvSpPr>
          <p:cNvPr id="26" name="Title 2">
            <a:extLst>
              <a:ext uri="{FF2B5EF4-FFF2-40B4-BE49-F238E27FC236}">
                <a16:creationId xmlns:a16="http://schemas.microsoft.com/office/drawing/2014/main" id="{07F435C9-072A-471F-849C-E2C3749E53D8}"/>
              </a:ext>
            </a:extLst>
          </p:cNvPr>
          <p:cNvSpPr txBox="1">
            <a:spLocks/>
          </p:cNvSpPr>
          <p:nvPr/>
        </p:nvSpPr>
        <p:spPr bwMode="auto">
          <a:xfrm>
            <a:off x="1249943" y="181114"/>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i="0" kern="1200">
                <a:solidFill>
                  <a:schemeClr val="bg1"/>
                </a:solidFill>
                <a:latin typeface="Arial Black" charset="0"/>
                <a:ea typeface="Arial Black" charset="0"/>
                <a:cs typeface="Arial Black" charset="0"/>
              </a:defRPr>
            </a:lvl1pPr>
            <a:lvl2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2pPr>
            <a:lvl3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3pPr>
            <a:lvl4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4pPr>
            <a:lvl5pPr algn="l" rtl="0" eaLnBrk="0" fontAlgn="base" hangingPunct="0">
              <a:spcBef>
                <a:spcPct val="0"/>
              </a:spcBef>
              <a:spcAft>
                <a:spcPct val="0"/>
              </a:spcAft>
              <a:defRPr sz="2400" b="1">
                <a:solidFill>
                  <a:srgbClr val="1B3664"/>
                </a:solidFill>
                <a:latin typeface="Open Sans Light" charset="0"/>
                <a:ea typeface="Open Sans Light" charset="0"/>
                <a:cs typeface="Open Sans Light" charset="0"/>
              </a:defRPr>
            </a:lvl5pPr>
            <a:lvl6pPr marL="342900" algn="l" rtl="0" fontAlgn="base">
              <a:spcBef>
                <a:spcPct val="0"/>
              </a:spcBef>
              <a:spcAft>
                <a:spcPct val="0"/>
              </a:spcAft>
              <a:defRPr sz="2400" b="1">
                <a:solidFill>
                  <a:srgbClr val="0C4DA9"/>
                </a:solidFill>
                <a:latin typeface="Open Sans Light" charset="0"/>
                <a:ea typeface="Open Sans Light" charset="0"/>
                <a:cs typeface="Open Sans Light" charset="0"/>
              </a:defRPr>
            </a:lvl6pPr>
            <a:lvl7pPr marL="685800" algn="l" rtl="0" fontAlgn="base">
              <a:spcBef>
                <a:spcPct val="0"/>
              </a:spcBef>
              <a:spcAft>
                <a:spcPct val="0"/>
              </a:spcAft>
              <a:defRPr sz="2400" b="1">
                <a:solidFill>
                  <a:srgbClr val="0C4DA9"/>
                </a:solidFill>
                <a:latin typeface="Open Sans Light" charset="0"/>
                <a:ea typeface="Open Sans Light" charset="0"/>
                <a:cs typeface="Open Sans Light" charset="0"/>
              </a:defRPr>
            </a:lvl7pPr>
            <a:lvl8pPr marL="1028700" algn="l" rtl="0" fontAlgn="base">
              <a:spcBef>
                <a:spcPct val="0"/>
              </a:spcBef>
              <a:spcAft>
                <a:spcPct val="0"/>
              </a:spcAft>
              <a:defRPr sz="2400" b="1">
                <a:solidFill>
                  <a:srgbClr val="0C4DA9"/>
                </a:solidFill>
                <a:latin typeface="Open Sans Light" charset="0"/>
                <a:ea typeface="Open Sans Light" charset="0"/>
                <a:cs typeface="Open Sans Light" charset="0"/>
              </a:defRPr>
            </a:lvl8pPr>
            <a:lvl9pPr marL="1371600" algn="l" rtl="0" fontAlgn="base">
              <a:spcBef>
                <a:spcPct val="0"/>
              </a:spcBef>
              <a:spcAft>
                <a:spcPct val="0"/>
              </a:spcAft>
              <a:defRPr sz="2400" b="1">
                <a:solidFill>
                  <a:srgbClr val="0C4DA9"/>
                </a:solidFill>
                <a:latin typeface="Open Sans Light" charset="0"/>
                <a:ea typeface="Open Sans Light" charset="0"/>
                <a:cs typeface="Open Sans Light" charset="0"/>
              </a:defRPr>
            </a:lvl9pPr>
          </a:lstStyle>
          <a:p>
            <a:r>
              <a:rPr lang="en-US" sz="3000" dirty="0"/>
              <a:t>Unique Packaging of PLL</a:t>
            </a:r>
            <a:br>
              <a:rPr lang="en-US" sz="3000" dirty="0"/>
            </a:br>
            <a:r>
              <a:rPr lang="en-US" sz="2000" i="1" dirty="0"/>
              <a:t>Cohort Family Delivery System</a:t>
            </a:r>
            <a:endParaRPr lang="en-US" sz="3000" i="1" dirty="0"/>
          </a:p>
        </p:txBody>
      </p:sp>
      <p:sp>
        <p:nvSpPr>
          <p:cNvPr id="28" name="Oval 27">
            <a:extLst>
              <a:ext uri="{FF2B5EF4-FFF2-40B4-BE49-F238E27FC236}">
                <a16:creationId xmlns:a16="http://schemas.microsoft.com/office/drawing/2014/main" id="{1E6DFD10-E071-4F36-A2DA-569A8E5E8D8B}"/>
              </a:ext>
            </a:extLst>
          </p:cNvPr>
          <p:cNvSpPr/>
          <p:nvPr/>
        </p:nvSpPr>
        <p:spPr>
          <a:xfrm>
            <a:off x="6778911" y="841498"/>
            <a:ext cx="2029885" cy="2949452"/>
          </a:xfrm>
          <a:prstGeom prst="ellipse">
            <a:avLst/>
          </a:prstGeom>
          <a:gradFill flip="none" rotWithShape="1">
            <a:gsLst>
              <a:gs pos="0">
                <a:srgbClr val="FFFF99">
                  <a:shade val="30000"/>
                  <a:satMod val="115000"/>
                  <a:alpha val="0"/>
                </a:srgbClr>
              </a:gs>
              <a:gs pos="100000">
                <a:srgbClr val="FFFF99">
                  <a:shade val="67500"/>
                  <a:satMod val="115000"/>
                </a:srgbClr>
              </a:gs>
              <a:gs pos="100000">
                <a:srgbClr val="FFFF99">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DC8B9333-9087-4D1F-8BF8-F718EDEC6588}"/>
              </a:ext>
            </a:extLst>
          </p:cNvPr>
          <p:cNvSpPr/>
          <p:nvPr/>
        </p:nvSpPr>
        <p:spPr>
          <a:xfrm>
            <a:off x="6032218" y="1827893"/>
            <a:ext cx="975980" cy="805772"/>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Includes…</a:t>
            </a:r>
          </a:p>
        </p:txBody>
      </p:sp>
    </p:spTree>
    <p:extLst>
      <p:ext uri="{BB962C8B-B14F-4D97-AF65-F5344CB8AC3E}">
        <p14:creationId xmlns:p14="http://schemas.microsoft.com/office/powerpoint/2010/main" val="46436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68D5B29-8250-4139-877A-4117F1AB55EA}"/>
              </a:ext>
            </a:extLst>
          </p:cNvPr>
          <p:cNvSpPr>
            <a:spLocks noGrp="1"/>
          </p:cNvSpPr>
          <p:nvPr>
            <p:ph idx="1"/>
          </p:nvPr>
        </p:nvSpPr>
        <p:spPr>
          <a:xfrm>
            <a:off x="457200" y="1283494"/>
            <a:ext cx="8229600" cy="602456"/>
          </a:xfrm>
        </p:spPr>
        <p:txBody>
          <a:bodyPr wrap="square" anchor="t">
            <a:norm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285750" indent="-285750">
              <a:buFont typeface="Wingdings" panose="05000000000000000000" pitchFamily="2" charset="2"/>
              <a:buChar char="ü"/>
            </a:pPr>
            <a:r>
              <a:rPr lang="en-US" sz="2800" dirty="0"/>
              <a:t>Three Unique Delivery Systems</a:t>
            </a:r>
          </a:p>
          <a:p>
            <a:pPr marL="457200" lvl="1" indent="0">
              <a:buNone/>
            </a:pPr>
            <a:endParaRPr lang="en-US" dirty="0"/>
          </a:p>
        </p:txBody>
      </p:sp>
      <p:sp>
        <p:nvSpPr>
          <p:cNvPr id="11" name="Title 10">
            <a:extLst>
              <a:ext uri="{FF2B5EF4-FFF2-40B4-BE49-F238E27FC236}">
                <a16:creationId xmlns:a16="http://schemas.microsoft.com/office/drawing/2014/main" id="{3762EFA7-1A70-4EDD-B15A-BDDA481940C7}"/>
              </a:ext>
            </a:extLst>
          </p:cNvPr>
          <p:cNvSpPr>
            <a:spLocks noGrp="1"/>
          </p:cNvSpPr>
          <p:nvPr>
            <p:ph type="title"/>
          </p:nvPr>
        </p:nvSpPr>
        <p:spPr>
          <a:solidFill>
            <a:schemeClr val="tx1"/>
          </a:solidFill>
        </p:spPr>
        <p:txBody>
          <a:bodyPr/>
          <a:lstStyle/>
          <a:p>
            <a:r>
              <a:rPr lang="en-US" sz="4000" dirty="0">
                <a:solidFill>
                  <a:schemeClr val="bg1"/>
                </a:solidFill>
              </a:rPr>
              <a:t>PLL has…</a:t>
            </a:r>
          </a:p>
        </p:txBody>
      </p:sp>
      <p:pic>
        <p:nvPicPr>
          <p:cNvPr id="5" name="Picture 4" descr="A group of people posing for the camera&#10;&#10;Description automatically generated">
            <a:extLst>
              <a:ext uri="{FF2B5EF4-FFF2-40B4-BE49-F238E27FC236}">
                <a16:creationId xmlns:a16="http://schemas.microsoft.com/office/drawing/2014/main" id="{FE09E536-9E00-4853-AD67-785861CA5B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 y="2419350"/>
            <a:ext cx="2375047" cy="1581150"/>
          </a:xfrm>
          <a:prstGeom prst="rect">
            <a:avLst/>
          </a:prstGeom>
          <a:effectLst>
            <a:softEdge rad="127000"/>
          </a:effectLst>
        </p:spPr>
      </p:pic>
      <p:pic>
        <p:nvPicPr>
          <p:cNvPr id="16" name="Picture 15" descr="A group of people posing for the camera&#10;&#10;Description automatically generated">
            <a:extLst>
              <a:ext uri="{FF2B5EF4-FFF2-40B4-BE49-F238E27FC236}">
                <a16:creationId xmlns:a16="http://schemas.microsoft.com/office/drawing/2014/main" id="{73CC22B9-49E0-431D-A295-8733BAE702F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52800" y="2472274"/>
            <a:ext cx="2590799" cy="1493308"/>
          </a:xfrm>
          <a:prstGeom prst="rect">
            <a:avLst/>
          </a:prstGeom>
          <a:effectLst>
            <a:softEdge rad="127000"/>
          </a:effectLst>
        </p:spPr>
      </p:pic>
      <p:pic>
        <p:nvPicPr>
          <p:cNvPr id="20" name="Picture 19" descr="A group of people looking at a computer&#10;&#10;Description automatically generated">
            <a:extLst>
              <a:ext uri="{FF2B5EF4-FFF2-40B4-BE49-F238E27FC236}">
                <a16:creationId xmlns:a16="http://schemas.microsoft.com/office/drawing/2014/main" id="{64792E3B-A565-4BF6-B54E-A5827575696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311752" y="2502026"/>
            <a:ext cx="2247149" cy="1493308"/>
          </a:xfrm>
          <a:prstGeom prst="rect">
            <a:avLst/>
          </a:prstGeom>
          <a:effectLst>
            <a:softEdge rad="127000"/>
          </a:effectLst>
        </p:spPr>
      </p:pic>
      <p:sp>
        <p:nvSpPr>
          <p:cNvPr id="10" name="TextBox 9">
            <a:extLst>
              <a:ext uri="{FF2B5EF4-FFF2-40B4-BE49-F238E27FC236}">
                <a16:creationId xmlns:a16="http://schemas.microsoft.com/office/drawing/2014/main" id="{973B36AF-A4AC-4AD4-97F2-A05B4685B7D5}"/>
              </a:ext>
            </a:extLst>
          </p:cNvPr>
          <p:cNvSpPr txBox="1"/>
          <p:nvPr/>
        </p:nvSpPr>
        <p:spPr>
          <a:xfrm>
            <a:off x="979190" y="2132694"/>
            <a:ext cx="1820992" cy="369332"/>
          </a:xfrm>
          <a:prstGeom prst="rect">
            <a:avLst/>
          </a:prstGeom>
          <a:noFill/>
        </p:spPr>
        <p:txBody>
          <a:bodyPr wrap="square" rtlCol="0">
            <a:spAutoFit/>
          </a:bodyPr>
          <a:lstStyle/>
          <a:p>
            <a:pPr algn="ctr"/>
            <a:r>
              <a:rPr lang="en-US" b="1" dirty="0"/>
              <a:t>Cohort Delivery</a:t>
            </a:r>
          </a:p>
        </p:txBody>
      </p:sp>
      <p:sp>
        <p:nvSpPr>
          <p:cNvPr id="12" name="TextBox 11">
            <a:extLst>
              <a:ext uri="{FF2B5EF4-FFF2-40B4-BE49-F238E27FC236}">
                <a16:creationId xmlns:a16="http://schemas.microsoft.com/office/drawing/2014/main" id="{96774F10-241B-447D-AF7D-B335A6105FF8}"/>
              </a:ext>
            </a:extLst>
          </p:cNvPr>
          <p:cNvSpPr txBox="1"/>
          <p:nvPr/>
        </p:nvSpPr>
        <p:spPr>
          <a:xfrm>
            <a:off x="3460676" y="2175008"/>
            <a:ext cx="2375047" cy="369332"/>
          </a:xfrm>
          <a:prstGeom prst="rect">
            <a:avLst/>
          </a:prstGeom>
          <a:solidFill>
            <a:schemeClr val="accent6">
              <a:lumMod val="60000"/>
              <a:lumOff val="40000"/>
            </a:schemeClr>
          </a:solidFill>
          <a:effectLst>
            <a:softEdge rad="63500"/>
          </a:effectLst>
        </p:spPr>
        <p:txBody>
          <a:bodyPr wrap="square" rtlCol="0">
            <a:spAutoFit/>
          </a:bodyPr>
          <a:lstStyle/>
          <a:p>
            <a:pPr algn="ctr"/>
            <a:r>
              <a:rPr lang="en-US" b="1" dirty="0"/>
              <a:t>Single Family Delivery</a:t>
            </a:r>
          </a:p>
        </p:txBody>
      </p:sp>
      <p:sp>
        <p:nvSpPr>
          <p:cNvPr id="13" name="TextBox 12">
            <a:extLst>
              <a:ext uri="{FF2B5EF4-FFF2-40B4-BE49-F238E27FC236}">
                <a16:creationId xmlns:a16="http://schemas.microsoft.com/office/drawing/2014/main" id="{6A17AC68-A8C6-4933-8F38-1FC25FDF9A9A}"/>
              </a:ext>
            </a:extLst>
          </p:cNvPr>
          <p:cNvSpPr txBox="1"/>
          <p:nvPr/>
        </p:nvSpPr>
        <p:spPr>
          <a:xfrm>
            <a:off x="6548159" y="2202418"/>
            <a:ext cx="2010742" cy="369332"/>
          </a:xfrm>
          <a:prstGeom prst="rect">
            <a:avLst/>
          </a:prstGeom>
          <a:noFill/>
        </p:spPr>
        <p:txBody>
          <a:bodyPr wrap="square" rtlCol="0">
            <a:spAutoFit/>
          </a:bodyPr>
          <a:lstStyle/>
          <a:p>
            <a:pPr algn="ctr"/>
            <a:r>
              <a:rPr lang="en-US" b="1" dirty="0"/>
              <a:t>Telehealth Delivery</a:t>
            </a:r>
          </a:p>
        </p:txBody>
      </p:sp>
    </p:spTree>
    <p:extLst>
      <p:ext uri="{BB962C8B-B14F-4D97-AF65-F5344CB8AC3E}">
        <p14:creationId xmlns:p14="http://schemas.microsoft.com/office/powerpoint/2010/main" val="2322515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Custom 8">
      <a:dk1>
        <a:srgbClr val="000000"/>
      </a:dk1>
      <a:lt1>
        <a:srgbClr val="FFFFFF"/>
      </a:lt1>
      <a:dk2>
        <a:srgbClr val="3F777C"/>
      </a:dk2>
      <a:lt2>
        <a:srgbClr val="E8E8ED"/>
      </a:lt2>
      <a:accent1>
        <a:srgbClr val="4AABC5"/>
      </a:accent1>
      <a:accent2>
        <a:srgbClr val="B8BEBC"/>
      </a:accent2>
      <a:accent3>
        <a:srgbClr val="5D5E5B"/>
      </a:accent3>
      <a:accent4>
        <a:srgbClr val="121212"/>
      </a:accent4>
      <a:accent5>
        <a:srgbClr val="4BACC6"/>
      </a:accent5>
      <a:accent6>
        <a:srgbClr val="4AABC5"/>
      </a:accent6>
      <a:hlink>
        <a:srgbClr val="4AABC5"/>
      </a:hlink>
      <a:folHlink>
        <a:srgbClr val="4AAB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610</TotalTime>
  <Words>825</Words>
  <Application>Microsoft Office PowerPoint</Application>
  <PresentationFormat>On-screen Show (16:9)</PresentationFormat>
  <Paragraphs>144</Paragraphs>
  <Slides>18</Slides>
  <Notes>18</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18</vt:i4>
      </vt:variant>
    </vt:vector>
  </HeadingPairs>
  <TitlesOfParts>
    <vt:vector size="37" baseType="lpstr">
      <vt:lpstr>Arial</vt:lpstr>
      <vt:lpstr>Arial Black</vt:lpstr>
      <vt:lpstr>Arial Regular</vt:lpstr>
      <vt:lpstr>Calibri</vt:lpstr>
      <vt:lpstr>Courier New</vt:lpstr>
      <vt:lpstr>Franklin Gothic Medium</vt:lpstr>
      <vt:lpstr>Futura LT Book</vt:lpstr>
      <vt:lpstr>Mission Gothic Regular</vt:lpstr>
      <vt:lpstr>Nexa Bold</vt:lpstr>
      <vt:lpstr>Open Sans</vt:lpstr>
      <vt:lpstr>Open Sans Light</vt:lpstr>
      <vt:lpstr>Sketch Rockwell</vt:lpstr>
      <vt:lpstr>Wingdings</vt:lpstr>
      <vt:lpstr>Office Theme</vt:lpstr>
      <vt:lpstr>1_Office Theme</vt:lpstr>
      <vt:lpstr>2_Office Theme</vt:lpstr>
      <vt:lpstr>3_Office Theme</vt:lpstr>
      <vt:lpstr>4_Office Theme</vt:lpstr>
      <vt:lpstr>5_Office Theme</vt:lpstr>
      <vt:lpstr>PowerPoint Presentation</vt:lpstr>
      <vt:lpstr>What is PLL?</vt:lpstr>
      <vt:lpstr>PLL is…</vt:lpstr>
      <vt:lpstr>PLL is…</vt:lpstr>
      <vt:lpstr>PowerPoint Presentation</vt:lpstr>
      <vt:lpstr>PLL has…</vt:lpstr>
      <vt:lpstr>PLL has…</vt:lpstr>
      <vt:lpstr>PowerPoint Presentation</vt:lpstr>
      <vt:lpstr>PLL has…</vt:lpstr>
      <vt:lpstr>Unique Packaging of PLL Single-Family Delivery System</vt:lpstr>
      <vt:lpstr>PLL has…</vt:lpstr>
      <vt:lpstr>Unique Packaging of PLL Telehealth Delivery System</vt:lpstr>
      <vt:lpstr>PLL MANUALIZED CURRICULUM </vt:lpstr>
      <vt:lpstr>Who should be referred to PLL?</vt:lpstr>
      <vt:lpstr>PLL’s Inclusionary Criteria…</vt:lpstr>
      <vt:lpstr>Why refer families to PLL?</vt:lpstr>
      <vt:lpstr>How do I refer a family to PLL?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Souder</dc:creator>
  <cp:lastModifiedBy>Ellen Souder</cp:lastModifiedBy>
  <cp:revision>28</cp:revision>
  <dcterms:created xsi:type="dcterms:W3CDTF">2020-09-02T17:17:29Z</dcterms:created>
  <dcterms:modified xsi:type="dcterms:W3CDTF">2020-10-27T19:46:01Z</dcterms:modified>
</cp:coreProperties>
</file>