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2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3.xml" ContentType="application/vnd.openxmlformats-officedocument.theme+xml"/>
  <Override PartName="/ppt/slideLayouts/slideLayout73.xml" ContentType="application/vnd.openxmlformats-officedocument.presentationml.slideLayout+xml"/>
  <Override PartName="/ppt/theme/theme4.xml" ContentType="application/vnd.openxmlformats-officedocument.theme+xml"/>
  <Override PartName="/ppt/slideLayouts/slideLayout74.xml" ContentType="application/vnd.openxmlformats-officedocument.presentationml.slideLayout+xml"/>
  <Override PartName="/ppt/theme/theme5.xml" ContentType="application/vnd.openxmlformats-officedocument.theme+xml"/>
  <Override PartName="/ppt/slideLayouts/slideLayout75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826" r:id="rId2"/>
    <p:sldMasterId id="2147483854" r:id="rId3"/>
    <p:sldMasterId id="2147483877" r:id="rId4"/>
    <p:sldMasterId id="2147483879" r:id="rId5"/>
    <p:sldMasterId id="2147483881" r:id="rId6"/>
  </p:sldMasterIdLst>
  <p:notesMasterIdLst>
    <p:notesMasterId r:id="rId11"/>
  </p:notesMasterIdLst>
  <p:handoutMasterIdLst>
    <p:handoutMasterId r:id="rId12"/>
  </p:handoutMasterIdLst>
  <p:sldIdLst>
    <p:sldId id="911" r:id="rId7"/>
    <p:sldId id="914" r:id="rId8"/>
    <p:sldId id="915" r:id="rId9"/>
    <p:sldId id="484" r:id="rId10"/>
  </p:sldIdLst>
  <p:sldSz cx="9144000" cy="5143500" type="screen16x9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llen Souder" initials="ES" lastIdx="1" clrIdx="0">
    <p:extLst>
      <p:ext uri="{19B8F6BF-5375-455C-9EA6-DF929625EA0E}">
        <p15:presenceInfo xmlns:p15="http://schemas.microsoft.com/office/powerpoint/2012/main" userId="764936ca202ae95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005A78"/>
    <a:srgbClr val="1B3664"/>
    <a:srgbClr val="00ADF2"/>
    <a:srgbClr val="595959"/>
    <a:srgbClr val="019EFF"/>
    <a:srgbClr val="ED3645"/>
    <a:srgbClr val="0C4DA9"/>
    <a:srgbClr val="2C3945"/>
    <a:srgbClr val="91BE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09" autoAdjust="0"/>
    <p:restoredTop sz="75658" autoAdjust="0"/>
  </p:normalViewPr>
  <p:slideViewPr>
    <p:cSldViewPr>
      <p:cViewPr varScale="1">
        <p:scale>
          <a:sx n="109" d="100"/>
          <a:sy n="109" d="100"/>
        </p:scale>
        <p:origin x="1410" y="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2952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viewProps" Target="viewProps.xml"/><Relationship Id="rId10" Type="http://schemas.openxmlformats.org/officeDocument/2006/relationships/slide" Target="slides/slide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CCE99F03-FC3D-DC4F-99FA-FC4D007F86C4}" type="datetimeFigureOut">
              <a:rPr lang="en-US" altLang="en-US">
                <a:latin typeface="Arial" charset="0"/>
              </a:rPr>
              <a:pPr>
                <a:defRPr/>
              </a:pPr>
              <a:t>10/29/2020</a:t>
            </a:fld>
            <a:endParaRPr lang="en-US" altLang="en-US" dirty="0">
              <a:latin typeface="Arial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555EA812-D0D4-9C44-8A19-4D48113A3F1E}" type="slidenum">
              <a:rPr lang="en-US" altLang="en-US">
                <a:latin typeface="Arial" charset="0"/>
              </a:rPr>
              <a:pPr>
                <a:defRPr/>
              </a:pPr>
              <a:t>‹#›</a:t>
            </a:fld>
            <a:endParaRPr lang="en-US" alt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870554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 i="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JM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 i="0" smtClean="0">
                <a:latin typeface="Arial" charset="0"/>
              </a:defRPr>
            </a:lvl1pPr>
          </a:lstStyle>
          <a:p>
            <a:pPr>
              <a:defRPr/>
            </a:pPr>
            <a:fld id="{A8A54414-408A-F849-9C8D-0EAB332FA01E}" type="datetimeFigureOut">
              <a:rPr lang="en-JM" altLang="en-US" smtClean="0"/>
              <a:pPr>
                <a:defRPr/>
              </a:pPr>
              <a:t>29/10/2020</a:t>
            </a:fld>
            <a:endParaRPr lang="en-JM" alt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JM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en-JM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 i="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JM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 i="0" smtClean="0">
                <a:latin typeface="Arial" charset="0"/>
              </a:defRPr>
            </a:lvl1pPr>
          </a:lstStyle>
          <a:p>
            <a:pPr>
              <a:defRPr/>
            </a:pPr>
            <a:fld id="{4F2389B1-344F-4144-9CD2-3BCB08A3ED0B}" type="slidenum">
              <a:rPr lang="en-JM" altLang="en-US" smtClean="0"/>
              <a:pPr>
                <a:defRPr/>
              </a:pPr>
              <a:t>‹#›</a:t>
            </a:fld>
            <a:endParaRPr lang="en-JM" altLang="en-US" dirty="0"/>
          </a:p>
        </p:txBody>
      </p:sp>
    </p:spTree>
    <p:extLst>
      <p:ext uri="{BB962C8B-B14F-4D97-AF65-F5344CB8AC3E}">
        <p14:creationId xmlns:p14="http://schemas.microsoft.com/office/powerpoint/2010/main" val="96230547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b="0" i="0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b="0" i="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b="0" i="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b="0" i="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b="0" i="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F2389B1-344F-4144-9CD2-3BCB08A3ED0B}" type="slidenum">
              <a:rPr lang="en-JM" altLang="en-US" smtClean="0"/>
              <a:pPr>
                <a:defRPr/>
              </a:pPr>
              <a:t>1</a:t>
            </a:fld>
            <a:endParaRPr lang="en-JM" altLang="en-US" dirty="0"/>
          </a:p>
        </p:txBody>
      </p:sp>
    </p:spTree>
    <p:extLst>
      <p:ext uri="{BB962C8B-B14F-4D97-AF65-F5344CB8AC3E}">
        <p14:creationId xmlns:p14="http://schemas.microsoft.com/office/powerpoint/2010/main" val="17322068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Emphasize that it is actually “pretty hard” to be excluded from PLL treatment!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F2389B1-344F-4144-9CD2-3BCB08A3ED0B}" type="slidenum">
              <a:rPr lang="en-JM" altLang="en-US" smtClean="0"/>
              <a:pPr>
                <a:defRPr/>
              </a:pPr>
              <a:t>2</a:t>
            </a:fld>
            <a:endParaRPr lang="en-JM" altLang="en-US" dirty="0"/>
          </a:p>
        </p:txBody>
      </p:sp>
    </p:spTree>
    <p:extLst>
      <p:ext uri="{BB962C8B-B14F-4D97-AF65-F5344CB8AC3E}">
        <p14:creationId xmlns:p14="http://schemas.microsoft.com/office/powerpoint/2010/main" val="37475569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F2389B1-344F-4144-9CD2-3BCB08A3ED0B}" type="slidenum">
              <a:rPr lang="en-JM" altLang="en-US" smtClean="0"/>
              <a:pPr>
                <a:defRPr/>
              </a:pPr>
              <a:t>3</a:t>
            </a:fld>
            <a:endParaRPr lang="en-JM" altLang="en-US" dirty="0"/>
          </a:p>
        </p:txBody>
      </p:sp>
    </p:spTree>
    <p:extLst>
      <p:ext uri="{BB962C8B-B14F-4D97-AF65-F5344CB8AC3E}">
        <p14:creationId xmlns:p14="http://schemas.microsoft.com/office/powerpoint/2010/main" val="1615575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F2389B1-344F-4144-9CD2-3BCB08A3ED0B}" type="slidenum">
              <a:rPr lang="en-JM" altLang="en-US" smtClean="0"/>
              <a:pPr>
                <a:defRPr/>
              </a:pPr>
              <a:t>4</a:t>
            </a:fld>
            <a:endParaRPr lang="en-JM" altLang="en-US" dirty="0"/>
          </a:p>
        </p:txBody>
      </p:sp>
    </p:spTree>
    <p:extLst>
      <p:ext uri="{BB962C8B-B14F-4D97-AF65-F5344CB8AC3E}">
        <p14:creationId xmlns:p14="http://schemas.microsoft.com/office/powerpoint/2010/main" val="3352940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5" descr="kkk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144000" cy="51435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233527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>
            <p:ph type="body" sz="quarter" idx="33"/>
          </p:nvPr>
        </p:nvSpPr>
        <p:spPr>
          <a:xfrm>
            <a:off x="838200" y="1459230"/>
            <a:ext cx="2133600" cy="274320"/>
          </a:xfrm>
        </p:spPr>
        <p:txBody>
          <a:bodyPr>
            <a:noAutofit/>
          </a:bodyPr>
          <a:lstStyle>
            <a:lvl1pPr marL="0" indent="0">
              <a:buNone/>
              <a:defRPr sz="1050">
                <a:solidFill>
                  <a:srgbClr val="005A78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9" name="Text Placeholder 14"/>
          <p:cNvSpPr>
            <a:spLocks noGrp="1"/>
          </p:cNvSpPr>
          <p:nvPr>
            <p:ph type="body" sz="quarter" idx="34"/>
          </p:nvPr>
        </p:nvSpPr>
        <p:spPr>
          <a:xfrm>
            <a:off x="838200" y="1657350"/>
            <a:ext cx="2819400" cy="6096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05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endParaRPr lang="en-JM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35"/>
          </p:nvPr>
        </p:nvSpPr>
        <p:spPr>
          <a:xfrm>
            <a:off x="838200" y="2526030"/>
            <a:ext cx="2133600" cy="274320"/>
          </a:xfrm>
        </p:spPr>
        <p:txBody>
          <a:bodyPr>
            <a:noAutofit/>
          </a:bodyPr>
          <a:lstStyle>
            <a:lvl1pPr marL="0" indent="0">
              <a:buNone/>
              <a:defRPr sz="1050">
                <a:solidFill>
                  <a:srgbClr val="005A78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1" name="Text Placeholder 14"/>
          <p:cNvSpPr>
            <a:spLocks noGrp="1"/>
          </p:cNvSpPr>
          <p:nvPr>
            <p:ph type="body" sz="quarter" idx="36"/>
          </p:nvPr>
        </p:nvSpPr>
        <p:spPr>
          <a:xfrm>
            <a:off x="838200" y="2724150"/>
            <a:ext cx="2819400" cy="6096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05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endParaRPr lang="en-JM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37"/>
          </p:nvPr>
        </p:nvSpPr>
        <p:spPr>
          <a:xfrm>
            <a:off x="838200" y="3592830"/>
            <a:ext cx="2133600" cy="274320"/>
          </a:xfrm>
        </p:spPr>
        <p:txBody>
          <a:bodyPr>
            <a:noAutofit/>
          </a:bodyPr>
          <a:lstStyle>
            <a:lvl1pPr marL="0" indent="0">
              <a:buNone/>
              <a:defRPr sz="1050">
                <a:solidFill>
                  <a:srgbClr val="005A78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3" name="Text Placeholder 14"/>
          <p:cNvSpPr>
            <a:spLocks noGrp="1"/>
          </p:cNvSpPr>
          <p:nvPr>
            <p:ph type="body" sz="quarter" idx="38"/>
          </p:nvPr>
        </p:nvSpPr>
        <p:spPr>
          <a:xfrm>
            <a:off x="838200" y="3790950"/>
            <a:ext cx="2819400" cy="6096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05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endParaRPr lang="en-JM" dirty="0"/>
          </a:p>
        </p:txBody>
      </p:sp>
      <p:sp>
        <p:nvSpPr>
          <p:cNvPr id="14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457200" y="876300"/>
            <a:ext cx="5029200" cy="32385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350" b="1" spc="75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342900" indent="0">
              <a:buFontTx/>
              <a:buNone/>
              <a:defRPr sz="788">
                <a:latin typeface="Mission Gothic Regular" pitchFamily="50" charset="0"/>
              </a:defRPr>
            </a:lvl2pPr>
            <a:lvl3pPr marL="685800" indent="0">
              <a:buFontTx/>
              <a:buNone/>
              <a:defRPr sz="788">
                <a:latin typeface="Mission Gothic Regular" pitchFamily="50" charset="0"/>
              </a:defRPr>
            </a:lvl3pPr>
            <a:lvl4pPr marL="1028700" indent="0">
              <a:buFontTx/>
              <a:buNone/>
              <a:defRPr sz="788">
                <a:latin typeface="Mission Gothic Regular" pitchFamily="50" charset="0"/>
              </a:defRPr>
            </a:lvl4pPr>
            <a:lvl5pPr marL="1371600" indent="0">
              <a:buFontTx/>
              <a:buNone/>
              <a:defRPr sz="788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15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28600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TITLE</a:t>
            </a:r>
            <a:endParaRPr lang="en-JM" altLang="en-US" dirty="0"/>
          </a:p>
        </p:txBody>
      </p:sp>
    </p:spTree>
    <p:extLst>
      <p:ext uri="{BB962C8B-B14F-4D97-AF65-F5344CB8AC3E}">
        <p14:creationId xmlns:p14="http://schemas.microsoft.com/office/powerpoint/2010/main" val="834212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/>
          <p:cNvSpPr>
            <a:spLocks noGrp="1"/>
          </p:cNvSpPr>
          <p:nvPr>
            <p:ph type="pic" sz="quarter" idx="56"/>
          </p:nvPr>
        </p:nvSpPr>
        <p:spPr>
          <a:xfrm>
            <a:off x="533400" y="1409700"/>
            <a:ext cx="2632076" cy="1504043"/>
          </a:xfrm>
        </p:spPr>
        <p:txBody>
          <a:bodyPr rtlCol="0">
            <a:normAutofit/>
          </a:bodyPr>
          <a:lstStyle>
            <a:lvl1pPr marL="0" indent="0">
              <a:buFontTx/>
              <a:buNone/>
              <a:defRPr sz="825">
                <a:solidFill>
                  <a:srgbClr val="17252F"/>
                </a:solidFill>
              </a:defRPr>
            </a:lvl1pPr>
          </a:lstStyle>
          <a:p>
            <a:pPr lvl="0"/>
            <a:endParaRPr lang="en-JM" noProof="0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57"/>
          </p:nvPr>
        </p:nvSpPr>
        <p:spPr>
          <a:xfrm>
            <a:off x="3294062" y="1409700"/>
            <a:ext cx="2632076" cy="1504043"/>
          </a:xfrm>
        </p:spPr>
        <p:txBody>
          <a:bodyPr rtlCol="0">
            <a:normAutofit/>
          </a:bodyPr>
          <a:lstStyle>
            <a:lvl1pPr marL="0" indent="0">
              <a:buFontTx/>
              <a:buNone/>
              <a:defRPr sz="825">
                <a:solidFill>
                  <a:srgbClr val="17252F"/>
                </a:solidFill>
              </a:defRPr>
            </a:lvl1pPr>
          </a:lstStyle>
          <a:p>
            <a:pPr lvl="0"/>
            <a:endParaRPr lang="en-JM" noProof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58"/>
          </p:nvPr>
        </p:nvSpPr>
        <p:spPr>
          <a:xfrm>
            <a:off x="533400" y="3010807"/>
            <a:ext cx="2632076" cy="1504043"/>
          </a:xfrm>
        </p:spPr>
        <p:txBody>
          <a:bodyPr rtlCol="0">
            <a:normAutofit/>
          </a:bodyPr>
          <a:lstStyle>
            <a:lvl1pPr marL="0" indent="0">
              <a:buFontTx/>
              <a:buNone/>
              <a:defRPr sz="825">
                <a:solidFill>
                  <a:srgbClr val="17252F"/>
                </a:solidFill>
              </a:defRPr>
            </a:lvl1pPr>
          </a:lstStyle>
          <a:p>
            <a:pPr lvl="0"/>
            <a:endParaRPr lang="en-JM" noProof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59"/>
          </p:nvPr>
        </p:nvSpPr>
        <p:spPr>
          <a:xfrm>
            <a:off x="3294062" y="3010807"/>
            <a:ext cx="2632076" cy="1504043"/>
          </a:xfrm>
        </p:spPr>
        <p:txBody>
          <a:bodyPr rtlCol="0">
            <a:normAutofit/>
          </a:bodyPr>
          <a:lstStyle>
            <a:lvl1pPr marL="0" indent="0">
              <a:buFontTx/>
              <a:buNone/>
              <a:defRPr sz="825">
                <a:solidFill>
                  <a:srgbClr val="17252F"/>
                </a:solidFill>
              </a:defRPr>
            </a:lvl1pPr>
          </a:lstStyle>
          <a:p>
            <a:pPr lvl="0"/>
            <a:endParaRPr lang="en-JM" noProof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60"/>
          </p:nvPr>
        </p:nvSpPr>
        <p:spPr>
          <a:xfrm>
            <a:off x="6054724" y="1409700"/>
            <a:ext cx="2632076" cy="1504043"/>
          </a:xfrm>
        </p:spPr>
        <p:txBody>
          <a:bodyPr rtlCol="0">
            <a:normAutofit/>
          </a:bodyPr>
          <a:lstStyle>
            <a:lvl1pPr marL="0" indent="0">
              <a:buFontTx/>
              <a:buNone/>
              <a:defRPr sz="825">
                <a:solidFill>
                  <a:srgbClr val="17252F"/>
                </a:solidFill>
              </a:defRPr>
            </a:lvl1pPr>
          </a:lstStyle>
          <a:p>
            <a:pPr lvl="0"/>
            <a:endParaRPr lang="en-JM" noProof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61"/>
          </p:nvPr>
        </p:nvSpPr>
        <p:spPr>
          <a:xfrm>
            <a:off x="6054724" y="3010807"/>
            <a:ext cx="2632076" cy="1504043"/>
          </a:xfrm>
        </p:spPr>
        <p:txBody>
          <a:bodyPr rtlCol="0">
            <a:normAutofit/>
          </a:bodyPr>
          <a:lstStyle>
            <a:lvl1pPr marL="0" indent="0">
              <a:buFontTx/>
              <a:buNone/>
              <a:defRPr sz="825">
                <a:solidFill>
                  <a:srgbClr val="17252F"/>
                </a:solidFill>
              </a:defRPr>
            </a:lvl1pPr>
          </a:lstStyle>
          <a:p>
            <a:pPr lvl="0"/>
            <a:endParaRPr lang="en-JM" noProof="0"/>
          </a:p>
        </p:txBody>
      </p:sp>
      <p:sp>
        <p:nvSpPr>
          <p:cNvPr id="11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457200" y="876300"/>
            <a:ext cx="5029200" cy="32385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350" b="1" spc="75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342900" indent="0">
              <a:buFontTx/>
              <a:buNone/>
              <a:defRPr sz="788">
                <a:latin typeface="Mission Gothic Regular" pitchFamily="50" charset="0"/>
              </a:defRPr>
            </a:lvl2pPr>
            <a:lvl3pPr marL="685800" indent="0">
              <a:buFontTx/>
              <a:buNone/>
              <a:defRPr sz="788">
                <a:latin typeface="Mission Gothic Regular" pitchFamily="50" charset="0"/>
              </a:defRPr>
            </a:lvl3pPr>
            <a:lvl4pPr marL="1028700" indent="0">
              <a:buFontTx/>
              <a:buNone/>
              <a:defRPr sz="788">
                <a:latin typeface="Mission Gothic Regular" pitchFamily="50" charset="0"/>
              </a:defRPr>
            </a:lvl4pPr>
            <a:lvl5pPr marL="1371600" indent="0">
              <a:buFontTx/>
              <a:buNone/>
              <a:defRPr sz="788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28600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TITLE</a:t>
            </a:r>
            <a:endParaRPr lang="en-JM" altLang="en-US" dirty="0"/>
          </a:p>
        </p:txBody>
      </p:sp>
    </p:spTree>
    <p:extLst>
      <p:ext uri="{BB962C8B-B14F-4D97-AF65-F5344CB8AC3E}">
        <p14:creationId xmlns:p14="http://schemas.microsoft.com/office/powerpoint/2010/main" val="1842525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1520429"/>
            <a:ext cx="22860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675" b="0" i="0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2286000" y="1520429"/>
            <a:ext cx="2286000" cy="228600"/>
          </a:xfrm>
          <a:prstGeom prst="rect">
            <a:avLst/>
          </a:prstGeom>
          <a:solidFill>
            <a:srgbClr val="005A7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675" b="0" i="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4572000" y="1520429"/>
            <a:ext cx="2286000" cy="2286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675" b="0" i="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6858000" y="1520429"/>
            <a:ext cx="2286000" cy="2286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675" b="0" i="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8" name="Picture Placeholder 27"/>
          <p:cNvSpPr>
            <a:spLocks noGrp="1"/>
          </p:cNvSpPr>
          <p:nvPr>
            <p:ph type="pic" sz="quarter" idx="24"/>
          </p:nvPr>
        </p:nvSpPr>
        <p:spPr>
          <a:xfrm>
            <a:off x="0" y="1749742"/>
            <a:ext cx="2276856" cy="1309688"/>
          </a:xfrm>
        </p:spPr>
        <p:txBody>
          <a:bodyPr rtlCol="0">
            <a:normAutofit/>
          </a:bodyPr>
          <a:lstStyle/>
          <a:p>
            <a:pPr lvl="0"/>
            <a:endParaRPr lang="en-JM" noProof="0"/>
          </a:p>
        </p:txBody>
      </p:sp>
      <p:sp>
        <p:nvSpPr>
          <p:cNvPr id="30" name="Picture Placeholder 27"/>
          <p:cNvSpPr>
            <a:spLocks noGrp="1"/>
          </p:cNvSpPr>
          <p:nvPr>
            <p:ph type="pic" sz="quarter" idx="25"/>
          </p:nvPr>
        </p:nvSpPr>
        <p:spPr>
          <a:xfrm>
            <a:off x="2286000" y="1749742"/>
            <a:ext cx="2276856" cy="1309688"/>
          </a:xfrm>
        </p:spPr>
        <p:txBody>
          <a:bodyPr rtlCol="0">
            <a:normAutofit/>
          </a:bodyPr>
          <a:lstStyle/>
          <a:p>
            <a:pPr lvl="0"/>
            <a:endParaRPr lang="en-JM" noProof="0"/>
          </a:p>
        </p:txBody>
      </p:sp>
      <p:sp>
        <p:nvSpPr>
          <p:cNvPr id="31" name="Picture Placeholder 27"/>
          <p:cNvSpPr>
            <a:spLocks noGrp="1"/>
          </p:cNvSpPr>
          <p:nvPr>
            <p:ph type="pic" sz="quarter" idx="26"/>
          </p:nvPr>
        </p:nvSpPr>
        <p:spPr>
          <a:xfrm>
            <a:off x="4572000" y="1748791"/>
            <a:ext cx="2276856" cy="1309688"/>
          </a:xfrm>
        </p:spPr>
        <p:txBody>
          <a:bodyPr rtlCol="0">
            <a:normAutofit/>
          </a:bodyPr>
          <a:lstStyle/>
          <a:p>
            <a:pPr lvl="0"/>
            <a:endParaRPr lang="en-JM" noProof="0"/>
          </a:p>
        </p:txBody>
      </p:sp>
      <p:sp>
        <p:nvSpPr>
          <p:cNvPr id="32" name="Picture Placeholder 27"/>
          <p:cNvSpPr>
            <a:spLocks noGrp="1"/>
          </p:cNvSpPr>
          <p:nvPr>
            <p:ph type="pic" sz="quarter" idx="27"/>
          </p:nvPr>
        </p:nvSpPr>
        <p:spPr>
          <a:xfrm>
            <a:off x="6858000" y="1748791"/>
            <a:ext cx="2286000" cy="1309688"/>
          </a:xfrm>
        </p:spPr>
        <p:txBody>
          <a:bodyPr rtlCol="0">
            <a:normAutofit/>
          </a:bodyPr>
          <a:lstStyle/>
          <a:p>
            <a:pPr lvl="0"/>
            <a:endParaRPr lang="en-JM" noProof="0" dirty="0"/>
          </a:p>
        </p:txBody>
      </p:sp>
      <p:sp>
        <p:nvSpPr>
          <p:cNvPr id="36" name="Text Placeholder 35"/>
          <p:cNvSpPr>
            <a:spLocks noGrp="1"/>
          </p:cNvSpPr>
          <p:nvPr>
            <p:ph type="body" sz="quarter" idx="28"/>
          </p:nvPr>
        </p:nvSpPr>
        <p:spPr>
          <a:xfrm>
            <a:off x="457200" y="3349627"/>
            <a:ext cx="1752600" cy="212724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825" b="1">
                <a:solidFill>
                  <a:srgbClr val="005A78"/>
                </a:solidFill>
              </a:defRPr>
            </a:lvl1pPr>
            <a:lvl2pPr marL="342900" indent="0">
              <a:buFontTx/>
              <a:buNone/>
              <a:defRPr sz="825" b="1"/>
            </a:lvl2pPr>
            <a:lvl3pPr marL="685800" indent="0">
              <a:buFontTx/>
              <a:buNone/>
              <a:defRPr sz="825" b="1"/>
            </a:lvl3pPr>
            <a:lvl4pPr marL="1028700" indent="0">
              <a:buFontTx/>
              <a:buNone/>
              <a:defRPr sz="825" b="1"/>
            </a:lvl4pPr>
            <a:lvl5pPr marL="1371600" indent="0">
              <a:buFontTx/>
              <a:buNone/>
              <a:defRPr sz="825" b="1"/>
            </a:lvl5pPr>
          </a:lstStyle>
          <a:p>
            <a:pPr lvl="0"/>
            <a:endParaRPr lang="en-JM" dirty="0"/>
          </a:p>
        </p:txBody>
      </p:sp>
      <p:sp>
        <p:nvSpPr>
          <p:cNvPr id="40" name="Text Placeholder 39"/>
          <p:cNvSpPr>
            <a:spLocks noGrp="1"/>
          </p:cNvSpPr>
          <p:nvPr>
            <p:ph type="body" sz="quarter" idx="29"/>
          </p:nvPr>
        </p:nvSpPr>
        <p:spPr>
          <a:xfrm>
            <a:off x="457200" y="3562350"/>
            <a:ext cx="1752600" cy="5334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FontTx/>
              <a:buNone/>
              <a:defRPr sz="825"/>
            </a:lvl2pPr>
            <a:lvl3pPr marL="685800" indent="0">
              <a:buFontTx/>
              <a:buNone/>
              <a:defRPr sz="825"/>
            </a:lvl3pPr>
            <a:lvl4pPr marL="1028700" indent="0">
              <a:buFontTx/>
              <a:buNone/>
              <a:defRPr sz="825"/>
            </a:lvl4pPr>
            <a:lvl5pPr marL="1371600" indent="0">
              <a:buFontTx/>
              <a:buNone/>
              <a:defRPr sz="825"/>
            </a:lvl5pPr>
          </a:lstStyle>
          <a:p>
            <a:pPr lvl="0"/>
            <a:endParaRPr lang="en-JM" dirty="0"/>
          </a:p>
        </p:txBody>
      </p:sp>
      <p:sp>
        <p:nvSpPr>
          <p:cNvPr id="41" name="Text Placeholder 35"/>
          <p:cNvSpPr>
            <a:spLocks noGrp="1"/>
          </p:cNvSpPr>
          <p:nvPr>
            <p:ph type="body" sz="quarter" idx="30"/>
          </p:nvPr>
        </p:nvSpPr>
        <p:spPr>
          <a:xfrm>
            <a:off x="2590800" y="3349627"/>
            <a:ext cx="1752600" cy="212724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825" b="1">
                <a:solidFill>
                  <a:srgbClr val="005A78"/>
                </a:solidFill>
              </a:defRPr>
            </a:lvl1pPr>
            <a:lvl2pPr marL="342900" indent="0">
              <a:buFontTx/>
              <a:buNone/>
              <a:defRPr sz="825" b="1"/>
            </a:lvl2pPr>
            <a:lvl3pPr marL="685800" indent="0">
              <a:buFontTx/>
              <a:buNone/>
              <a:defRPr sz="825" b="1"/>
            </a:lvl3pPr>
            <a:lvl4pPr marL="1028700" indent="0">
              <a:buFontTx/>
              <a:buNone/>
              <a:defRPr sz="825" b="1"/>
            </a:lvl4pPr>
            <a:lvl5pPr marL="1371600" indent="0">
              <a:buFontTx/>
              <a:buNone/>
              <a:defRPr sz="825" b="1"/>
            </a:lvl5pPr>
          </a:lstStyle>
          <a:p>
            <a:pPr lvl="0"/>
            <a:endParaRPr lang="en-JM" dirty="0"/>
          </a:p>
        </p:txBody>
      </p:sp>
      <p:sp>
        <p:nvSpPr>
          <p:cNvPr id="42" name="Text Placeholder 39"/>
          <p:cNvSpPr>
            <a:spLocks noGrp="1"/>
          </p:cNvSpPr>
          <p:nvPr>
            <p:ph type="body" sz="quarter" idx="31"/>
          </p:nvPr>
        </p:nvSpPr>
        <p:spPr>
          <a:xfrm>
            <a:off x="2590800" y="3562350"/>
            <a:ext cx="1752600" cy="5334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FontTx/>
              <a:buNone/>
              <a:defRPr sz="825"/>
            </a:lvl2pPr>
            <a:lvl3pPr marL="685800" indent="0">
              <a:buFontTx/>
              <a:buNone/>
              <a:defRPr sz="825"/>
            </a:lvl3pPr>
            <a:lvl4pPr marL="1028700" indent="0">
              <a:buFontTx/>
              <a:buNone/>
              <a:defRPr sz="825"/>
            </a:lvl4pPr>
            <a:lvl5pPr marL="1371600" indent="0">
              <a:buFontTx/>
              <a:buNone/>
              <a:defRPr sz="825"/>
            </a:lvl5pPr>
          </a:lstStyle>
          <a:p>
            <a:pPr lvl="0"/>
            <a:endParaRPr lang="en-JM" dirty="0"/>
          </a:p>
        </p:txBody>
      </p:sp>
      <p:sp>
        <p:nvSpPr>
          <p:cNvPr id="43" name="Text Placeholder 35"/>
          <p:cNvSpPr>
            <a:spLocks noGrp="1"/>
          </p:cNvSpPr>
          <p:nvPr>
            <p:ph type="body" sz="quarter" idx="32"/>
          </p:nvPr>
        </p:nvSpPr>
        <p:spPr>
          <a:xfrm>
            <a:off x="4800600" y="3349627"/>
            <a:ext cx="1752600" cy="212724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825" b="1">
                <a:solidFill>
                  <a:srgbClr val="005A78"/>
                </a:solidFill>
              </a:defRPr>
            </a:lvl1pPr>
            <a:lvl2pPr marL="342900" indent="0">
              <a:buFontTx/>
              <a:buNone/>
              <a:defRPr sz="825" b="1"/>
            </a:lvl2pPr>
            <a:lvl3pPr marL="685800" indent="0">
              <a:buFontTx/>
              <a:buNone/>
              <a:defRPr sz="825" b="1"/>
            </a:lvl3pPr>
            <a:lvl4pPr marL="1028700" indent="0">
              <a:buFontTx/>
              <a:buNone/>
              <a:defRPr sz="825" b="1"/>
            </a:lvl4pPr>
            <a:lvl5pPr marL="1371600" indent="0">
              <a:buFontTx/>
              <a:buNone/>
              <a:defRPr sz="825" b="1"/>
            </a:lvl5pPr>
          </a:lstStyle>
          <a:p>
            <a:pPr lvl="0"/>
            <a:endParaRPr lang="en-JM" dirty="0"/>
          </a:p>
        </p:txBody>
      </p:sp>
      <p:sp>
        <p:nvSpPr>
          <p:cNvPr id="44" name="Text Placeholder 39"/>
          <p:cNvSpPr>
            <a:spLocks noGrp="1"/>
          </p:cNvSpPr>
          <p:nvPr>
            <p:ph type="body" sz="quarter" idx="33"/>
          </p:nvPr>
        </p:nvSpPr>
        <p:spPr>
          <a:xfrm>
            <a:off x="4800600" y="3562350"/>
            <a:ext cx="1752600" cy="5334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FontTx/>
              <a:buNone/>
              <a:defRPr sz="825"/>
            </a:lvl2pPr>
            <a:lvl3pPr marL="685800" indent="0">
              <a:buFontTx/>
              <a:buNone/>
              <a:defRPr sz="825"/>
            </a:lvl3pPr>
            <a:lvl4pPr marL="1028700" indent="0">
              <a:buFontTx/>
              <a:buNone/>
              <a:defRPr sz="825"/>
            </a:lvl4pPr>
            <a:lvl5pPr marL="1371600" indent="0">
              <a:buFontTx/>
              <a:buNone/>
              <a:defRPr sz="825"/>
            </a:lvl5pPr>
          </a:lstStyle>
          <a:p>
            <a:pPr lvl="0"/>
            <a:endParaRPr lang="en-JM" dirty="0"/>
          </a:p>
        </p:txBody>
      </p:sp>
      <p:sp>
        <p:nvSpPr>
          <p:cNvPr id="45" name="Text Placeholder 35"/>
          <p:cNvSpPr>
            <a:spLocks noGrp="1"/>
          </p:cNvSpPr>
          <p:nvPr>
            <p:ph type="body" sz="quarter" idx="34"/>
          </p:nvPr>
        </p:nvSpPr>
        <p:spPr>
          <a:xfrm>
            <a:off x="7010400" y="3349627"/>
            <a:ext cx="1752600" cy="212724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825" b="1">
                <a:solidFill>
                  <a:srgbClr val="005A78"/>
                </a:solidFill>
              </a:defRPr>
            </a:lvl1pPr>
            <a:lvl2pPr marL="342900" indent="0">
              <a:buFontTx/>
              <a:buNone/>
              <a:defRPr sz="825" b="1"/>
            </a:lvl2pPr>
            <a:lvl3pPr marL="685800" indent="0">
              <a:buFontTx/>
              <a:buNone/>
              <a:defRPr sz="825" b="1"/>
            </a:lvl3pPr>
            <a:lvl4pPr marL="1028700" indent="0">
              <a:buFontTx/>
              <a:buNone/>
              <a:defRPr sz="825" b="1"/>
            </a:lvl4pPr>
            <a:lvl5pPr marL="1371600" indent="0">
              <a:buFontTx/>
              <a:buNone/>
              <a:defRPr sz="825" b="1"/>
            </a:lvl5pPr>
          </a:lstStyle>
          <a:p>
            <a:pPr lvl="0"/>
            <a:endParaRPr lang="en-JM" dirty="0"/>
          </a:p>
        </p:txBody>
      </p:sp>
      <p:sp>
        <p:nvSpPr>
          <p:cNvPr id="46" name="Text Placeholder 39"/>
          <p:cNvSpPr>
            <a:spLocks noGrp="1"/>
          </p:cNvSpPr>
          <p:nvPr>
            <p:ph type="body" sz="quarter" idx="35"/>
          </p:nvPr>
        </p:nvSpPr>
        <p:spPr>
          <a:xfrm>
            <a:off x="7010400" y="3562350"/>
            <a:ext cx="1752600" cy="5334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FontTx/>
              <a:buNone/>
              <a:defRPr sz="825"/>
            </a:lvl2pPr>
            <a:lvl3pPr marL="685800" indent="0">
              <a:buFontTx/>
              <a:buNone/>
              <a:defRPr sz="825"/>
            </a:lvl3pPr>
            <a:lvl4pPr marL="1028700" indent="0">
              <a:buFontTx/>
              <a:buNone/>
              <a:defRPr sz="825"/>
            </a:lvl4pPr>
            <a:lvl5pPr marL="1371600" indent="0">
              <a:buFontTx/>
              <a:buNone/>
              <a:defRPr sz="825"/>
            </a:lvl5pPr>
          </a:lstStyle>
          <a:p>
            <a:pPr lvl="0"/>
            <a:endParaRPr lang="en-JM" dirty="0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28600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lvl="0"/>
            <a:r>
              <a:rPr lang="en-US" altLang="en-US" dirty="0"/>
              <a:t>Click to edit Master title style</a:t>
            </a:r>
            <a:endParaRPr lang="en-JM" altLang="en-US" dirty="0"/>
          </a:p>
        </p:txBody>
      </p:sp>
      <p:sp>
        <p:nvSpPr>
          <p:cNvPr id="22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457200" y="876300"/>
            <a:ext cx="5029200" cy="32385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350" b="0" i="0" spc="75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Regular" charset="0"/>
                <a:ea typeface="Arial Regular" charset="0"/>
                <a:cs typeface="Arial Regular" charset="0"/>
              </a:defRPr>
            </a:lvl1pPr>
            <a:lvl2pPr marL="342900" indent="0">
              <a:buFontTx/>
              <a:buNone/>
              <a:defRPr sz="788">
                <a:latin typeface="Mission Gothic Regular" pitchFamily="50" charset="0"/>
              </a:defRPr>
            </a:lvl2pPr>
            <a:lvl3pPr marL="685800" indent="0">
              <a:buFontTx/>
              <a:buNone/>
              <a:defRPr sz="788">
                <a:latin typeface="Mission Gothic Regular" pitchFamily="50" charset="0"/>
              </a:defRPr>
            </a:lvl3pPr>
            <a:lvl4pPr marL="1028700" indent="0">
              <a:buFontTx/>
              <a:buNone/>
              <a:defRPr sz="788">
                <a:latin typeface="Mission Gothic Regular" pitchFamily="50" charset="0"/>
              </a:defRPr>
            </a:lvl4pPr>
            <a:lvl5pPr marL="1371600" indent="0">
              <a:buFontTx/>
              <a:buNone/>
              <a:defRPr sz="788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1303818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5283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29"/>
          </p:nvPr>
        </p:nvSpPr>
        <p:spPr>
          <a:xfrm>
            <a:off x="0" y="0"/>
            <a:ext cx="4572000" cy="5143500"/>
          </a:xfrm>
        </p:spPr>
        <p:txBody>
          <a:bodyPr rtlCol="0">
            <a:normAutofit/>
          </a:bodyPr>
          <a:lstStyle/>
          <a:p>
            <a:pPr lvl="0"/>
            <a:endParaRPr lang="en-US" noProof="0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4876800" y="228600"/>
            <a:ext cx="38862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TITLE</a:t>
            </a:r>
            <a:endParaRPr lang="en-JM" altLang="en-US" dirty="0"/>
          </a:p>
        </p:txBody>
      </p:sp>
    </p:spTree>
    <p:extLst>
      <p:ext uri="{BB962C8B-B14F-4D97-AF65-F5344CB8AC3E}">
        <p14:creationId xmlns:p14="http://schemas.microsoft.com/office/powerpoint/2010/main" val="940629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5143500"/>
          </a:xfrm>
        </p:spPr>
        <p:txBody>
          <a:bodyPr rtlCol="0">
            <a:normAutofit/>
          </a:bodyPr>
          <a:lstStyle/>
          <a:p>
            <a:pPr lvl="0"/>
            <a:endParaRPr lang="en-JM" noProof="0"/>
          </a:p>
        </p:txBody>
      </p:sp>
    </p:spTree>
    <p:extLst>
      <p:ext uri="{BB962C8B-B14F-4D97-AF65-F5344CB8AC3E}">
        <p14:creationId xmlns:p14="http://schemas.microsoft.com/office/powerpoint/2010/main" val="1529738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1047750"/>
            <a:ext cx="9144000" cy="3352800"/>
          </a:xfrm>
        </p:spPr>
        <p:txBody>
          <a:bodyPr rtlCol="0">
            <a:normAutofit/>
          </a:bodyPr>
          <a:lstStyle>
            <a:lvl1pPr marL="0" indent="0">
              <a:buFontTx/>
              <a:buNone/>
              <a:defRPr sz="1350"/>
            </a:lvl1pPr>
          </a:lstStyle>
          <a:p>
            <a:pPr lvl="0"/>
            <a:endParaRPr lang="en-JM" noProof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28600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TITLE</a:t>
            </a:r>
            <a:endParaRPr lang="en-JM" altLang="en-US" dirty="0"/>
          </a:p>
        </p:txBody>
      </p:sp>
    </p:spTree>
    <p:extLst>
      <p:ext uri="{BB962C8B-B14F-4D97-AF65-F5344CB8AC3E}">
        <p14:creationId xmlns:p14="http://schemas.microsoft.com/office/powerpoint/2010/main" val="632747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572000" cy="5143500"/>
          </a:xfrm>
        </p:spPr>
        <p:txBody>
          <a:bodyPr rtlCol="0">
            <a:normAutofit/>
          </a:bodyPr>
          <a:lstStyle/>
          <a:p>
            <a:pPr lvl="0"/>
            <a:endParaRPr lang="en-JM" noProof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5029200" y="1742659"/>
            <a:ext cx="3657600" cy="9906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05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342900" indent="0">
              <a:buFontTx/>
              <a:buNone/>
              <a:defRPr sz="825"/>
            </a:lvl2pPr>
            <a:lvl3pPr marL="685800" indent="0">
              <a:buFontTx/>
              <a:buNone/>
              <a:defRPr sz="825"/>
            </a:lvl3pPr>
            <a:lvl4pPr marL="1028700" indent="0">
              <a:buFontTx/>
              <a:buNone/>
              <a:defRPr sz="825"/>
            </a:lvl4pPr>
            <a:lvl5pPr marL="1371600" indent="0">
              <a:buFontTx/>
              <a:buNone/>
              <a:defRPr sz="825"/>
            </a:lvl5pPr>
          </a:lstStyle>
          <a:p>
            <a:pPr lvl="0"/>
            <a:endParaRPr lang="en-JM" dirty="0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6"/>
          </p:nvPr>
        </p:nvSpPr>
        <p:spPr>
          <a:xfrm>
            <a:off x="5791200" y="3189272"/>
            <a:ext cx="2438400" cy="307975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>
              <a:buFontTx/>
              <a:buNone/>
              <a:defRPr sz="105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endParaRPr lang="en-JM" dirty="0"/>
          </a:p>
        </p:txBody>
      </p:sp>
      <p:sp>
        <p:nvSpPr>
          <p:cNvPr id="21" name="Content Placeholder 19"/>
          <p:cNvSpPr>
            <a:spLocks noGrp="1"/>
          </p:cNvSpPr>
          <p:nvPr>
            <p:ph sz="quarter" idx="17"/>
          </p:nvPr>
        </p:nvSpPr>
        <p:spPr>
          <a:xfrm>
            <a:off x="5791200" y="3714751"/>
            <a:ext cx="2438400" cy="465119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>
              <a:buFontTx/>
              <a:buNone/>
              <a:defRPr sz="105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endParaRPr lang="en-JM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8"/>
          </p:nvPr>
        </p:nvSpPr>
        <p:spPr>
          <a:xfrm>
            <a:off x="5029200" y="1506143"/>
            <a:ext cx="3657600" cy="35718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05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900" indent="0">
              <a:buFontTx/>
              <a:buNone/>
              <a:defRPr sz="975">
                <a:latin typeface="Open Sans" pitchFamily="34" charset="0"/>
                <a:ea typeface="Open Sans" pitchFamily="34" charset="0"/>
                <a:cs typeface="Open Sans" pitchFamily="34" charset="0"/>
              </a:defRPr>
            </a:lvl2pPr>
            <a:lvl3pPr marL="685800" indent="0">
              <a:buFontTx/>
              <a:buNone/>
              <a:defRPr sz="975">
                <a:latin typeface="Open Sans" pitchFamily="34" charset="0"/>
                <a:ea typeface="Open Sans" pitchFamily="34" charset="0"/>
                <a:cs typeface="Open Sans" pitchFamily="34" charset="0"/>
              </a:defRPr>
            </a:lvl3pPr>
            <a:lvl4pPr marL="1028700" indent="0">
              <a:buFontTx/>
              <a:buNone/>
              <a:defRPr sz="975">
                <a:latin typeface="Open Sans" pitchFamily="34" charset="0"/>
                <a:ea typeface="Open Sans" pitchFamily="34" charset="0"/>
                <a:cs typeface="Open Sans" pitchFamily="34" charset="0"/>
              </a:defRPr>
            </a:lvl4pPr>
            <a:lvl5pPr marL="1371600" indent="0">
              <a:buFontTx/>
              <a:buNone/>
              <a:defRPr sz="975">
                <a:latin typeface="Open Sans" pitchFamily="34" charset="0"/>
                <a:ea typeface="Open Sans" pitchFamily="34" charset="0"/>
                <a:cs typeface="Open Sans" pitchFamily="34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5029200" y="228600"/>
            <a:ext cx="3657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TITLE</a:t>
            </a:r>
            <a:endParaRPr lang="en-JM" altLang="en-US" dirty="0"/>
          </a:p>
        </p:txBody>
      </p:sp>
    </p:spTree>
    <p:extLst>
      <p:ext uri="{BB962C8B-B14F-4D97-AF65-F5344CB8AC3E}">
        <p14:creationId xmlns:p14="http://schemas.microsoft.com/office/powerpoint/2010/main" val="247943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/>
          <p:cNvSpPr>
            <a:spLocks noGrp="1"/>
          </p:cNvSpPr>
          <p:nvPr>
            <p:ph type="pic" sz="quarter" idx="63"/>
          </p:nvPr>
        </p:nvSpPr>
        <p:spPr>
          <a:xfrm>
            <a:off x="457200" y="1352550"/>
            <a:ext cx="4267200" cy="2895600"/>
          </a:xfrm>
        </p:spPr>
        <p:txBody>
          <a:bodyPr rtlCol="0">
            <a:normAutofit/>
          </a:bodyPr>
          <a:lstStyle>
            <a:lvl1pPr>
              <a:defRPr sz="1050"/>
            </a:lvl1pPr>
          </a:lstStyle>
          <a:p>
            <a:pPr lvl="0"/>
            <a:endParaRPr lang="en-JM" noProof="0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66"/>
          </p:nvPr>
        </p:nvSpPr>
        <p:spPr>
          <a:xfrm>
            <a:off x="5029200" y="1671813"/>
            <a:ext cx="3657600" cy="67848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05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endParaRPr lang="en-JM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67"/>
          </p:nvPr>
        </p:nvSpPr>
        <p:spPr>
          <a:xfrm>
            <a:off x="5029200" y="1359694"/>
            <a:ext cx="3657600" cy="35877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050">
                <a:solidFill>
                  <a:srgbClr val="005A78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900" indent="0">
              <a:buFontTx/>
              <a:buNone/>
              <a:defRPr sz="1050">
                <a:latin typeface="Franklin Gothic Medium" pitchFamily="34" charset="0"/>
              </a:defRPr>
            </a:lvl2pPr>
            <a:lvl3pPr marL="685800" indent="0">
              <a:buFontTx/>
              <a:buNone/>
              <a:defRPr sz="1050">
                <a:latin typeface="Franklin Gothic Medium" pitchFamily="34" charset="0"/>
              </a:defRPr>
            </a:lvl3pPr>
            <a:lvl4pPr marL="1028700" indent="0">
              <a:buFontTx/>
              <a:buNone/>
              <a:defRPr sz="1050">
                <a:latin typeface="Franklin Gothic Medium" pitchFamily="34" charset="0"/>
              </a:defRPr>
            </a:lvl4pPr>
            <a:lvl5pPr marL="1371600" indent="0">
              <a:buFontTx/>
              <a:buNone/>
              <a:defRPr sz="1050">
                <a:latin typeface="Franklin Gothic Medium" pitchFamily="34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10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457200" y="876300"/>
            <a:ext cx="5029200" cy="32385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350" b="1" spc="75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342900" indent="0">
              <a:buFontTx/>
              <a:buNone/>
              <a:defRPr sz="788">
                <a:latin typeface="Mission Gothic Regular" pitchFamily="50" charset="0"/>
              </a:defRPr>
            </a:lvl2pPr>
            <a:lvl3pPr marL="685800" indent="0">
              <a:buFontTx/>
              <a:buNone/>
              <a:defRPr sz="788">
                <a:latin typeface="Mission Gothic Regular" pitchFamily="50" charset="0"/>
              </a:defRPr>
            </a:lvl3pPr>
            <a:lvl4pPr marL="1028700" indent="0">
              <a:buFontTx/>
              <a:buNone/>
              <a:defRPr sz="788">
                <a:latin typeface="Mission Gothic Regular" pitchFamily="50" charset="0"/>
              </a:defRPr>
            </a:lvl4pPr>
            <a:lvl5pPr marL="1371600" indent="0">
              <a:buFontTx/>
              <a:buNone/>
              <a:defRPr sz="788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28600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TITLE</a:t>
            </a:r>
            <a:endParaRPr lang="en-JM" altLang="en-US" dirty="0"/>
          </a:p>
        </p:txBody>
      </p:sp>
    </p:spTree>
    <p:extLst>
      <p:ext uri="{BB962C8B-B14F-4D97-AF65-F5344CB8AC3E}">
        <p14:creationId xmlns:p14="http://schemas.microsoft.com/office/powerpoint/2010/main" val="1070549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457200" y="876300"/>
            <a:ext cx="5029200" cy="32385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350" b="1" spc="75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342900" indent="0">
              <a:buFontTx/>
              <a:buNone/>
              <a:defRPr sz="788">
                <a:latin typeface="Mission Gothic Regular" pitchFamily="50" charset="0"/>
              </a:defRPr>
            </a:lvl2pPr>
            <a:lvl3pPr marL="685800" indent="0">
              <a:buFontTx/>
              <a:buNone/>
              <a:defRPr sz="788">
                <a:latin typeface="Mission Gothic Regular" pitchFamily="50" charset="0"/>
              </a:defRPr>
            </a:lvl3pPr>
            <a:lvl4pPr marL="1028700" indent="0">
              <a:buFontTx/>
              <a:buNone/>
              <a:defRPr sz="788">
                <a:latin typeface="Mission Gothic Regular" pitchFamily="50" charset="0"/>
              </a:defRPr>
            </a:lvl4pPr>
            <a:lvl5pPr marL="1371600" indent="0">
              <a:buFontTx/>
              <a:buNone/>
              <a:defRPr sz="788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28600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TITLE</a:t>
            </a:r>
            <a:endParaRPr lang="en-JM" alt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63"/>
          </p:nvPr>
        </p:nvSpPr>
        <p:spPr>
          <a:xfrm>
            <a:off x="4419600" y="1352550"/>
            <a:ext cx="4267200" cy="2895600"/>
          </a:xfrm>
        </p:spPr>
        <p:txBody>
          <a:bodyPr rtlCol="0">
            <a:normAutofit/>
          </a:bodyPr>
          <a:lstStyle>
            <a:lvl1pPr>
              <a:defRPr sz="1050"/>
            </a:lvl1pPr>
          </a:lstStyle>
          <a:p>
            <a:pPr lvl="0"/>
            <a:endParaRPr lang="en-JM" noProof="0" dirty="0"/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66"/>
          </p:nvPr>
        </p:nvSpPr>
        <p:spPr>
          <a:xfrm>
            <a:off x="457200" y="1671813"/>
            <a:ext cx="3657600" cy="67848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05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endParaRPr lang="en-JM" dirty="0"/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67"/>
          </p:nvPr>
        </p:nvSpPr>
        <p:spPr>
          <a:xfrm>
            <a:off x="457200" y="1359694"/>
            <a:ext cx="3657600" cy="35877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050">
                <a:solidFill>
                  <a:srgbClr val="005A78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900" indent="0">
              <a:buFontTx/>
              <a:buNone/>
              <a:defRPr sz="1050">
                <a:latin typeface="Franklin Gothic Medium" pitchFamily="34" charset="0"/>
              </a:defRPr>
            </a:lvl2pPr>
            <a:lvl3pPr marL="685800" indent="0">
              <a:buFontTx/>
              <a:buNone/>
              <a:defRPr sz="1050">
                <a:latin typeface="Franklin Gothic Medium" pitchFamily="34" charset="0"/>
              </a:defRPr>
            </a:lvl3pPr>
            <a:lvl4pPr marL="1028700" indent="0">
              <a:buFontTx/>
              <a:buNone/>
              <a:defRPr sz="1050">
                <a:latin typeface="Franklin Gothic Medium" pitchFamily="34" charset="0"/>
              </a:defRPr>
            </a:lvl4pPr>
            <a:lvl5pPr marL="1371600" indent="0">
              <a:buFontTx/>
              <a:buNone/>
              <a:defRPr sz="1050">
                <a:latin typeface="Franklin Gothic Medium" pitchFamily="34" charset="0"/>
              </a:defRPr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23258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457200" y="876300"/>
            <a:ext cx="5029200" cy="32385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350" b="1" spc="75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342900" indent="0">
              <a:buFontTx/>
              <a:buNone/>
              <a:defRPr sz="788">
                <a:latin typeface="Mission Gothic Regular" pitchFamily="50" charset="0"/>
              </a:defRPr>
            </a:lvl2pPr>
            <a:lvl3pPr marL="685800" indent="0">
              <a:buFontTx/>
              <a:buNone/>
              <a:defRPr sz="788">
                <a:latin typeface="Mission Gothic Regular" pitchFamily="50" charset="0"/>
              </a:defRPr>
            </a:lvl3pPr>
            <a:lvl4pPr marL="1028700" indent="0">
              <a:buFontTx/>
              <a:buNone/>
              <a:defRPr sz="788">
                <a:latin typeface="Mission Gothic Regular" pitchFamily="50" charset="0"/>
              </a:defRPr>
            </a:lvl4pPr>
            <a:lvl5pPr marL="1371600" indent="0">
              <a:buFontTx/>
              <a:buNone/>
              <a:defRPr sz="788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 bwMode="auto">
          <a:xfrm>
            <a:off x="457200" y="1283494"/>
            <a:ext cx="82296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lvl="0"/>
            <a:r>
              <a:rPr lang="en-US" altLang="en-US" noProof="0" dirty="0"/>
              <a:t>Click to edit Master text styles</a:t>
            </a:r>
          </a:p>
          <a:p>
            <a:pPr lvl="1"/>
            <a:r>
              <a:rPr lang="en-US" altLang="en-US" noProof="0" dirty="0"/>
              <a:t>Second level</a:t>
            </a:r>
          </a:p>
          <a:p>
            <a:pPr lvl="2"/>
            <a:r>
              <a:rPr lang="en-US" altLang="en-US" noProof="0" dirty="0"/>
              <a:t>Third level</a:t>
            </a:r>
          </a:p>
          <a:p>
            <a:pPr lvl="3"/>
            <a:r>
              <a:rPr lang="en-US" altLang="en-US" noProof="0" dirty="0"/>
              <a:t>Fourth level</a:t>
            </a:r>
          </a:p>
          <a:p>
            <a:pPr lvl="4"/>
            <a:r>
              <a:rPr lang="en-US" altLang="en-US" noProof="0" dirty="0"/>
              <a:t>Fifth level</a:t>
            </a:r>
            <a:endParaRPr lang="en-JM" altLang="en-US" noProof="0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28600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TITLE</a:t>
            </a:r>
            <a:endParaRPr lang="en-JM" altLang="en-US" dirty="0"/>
          </a:p>
        </p:txBody>
      </p:sp>
    </p:spTree>
    <p:extLst>
      <p:ext uri="{BB962C8B-B14F-4D97-AF65-F5344CB8AC3E}">
        <p14:creationId xmlns:p14="http://schemas.microsoft.com/office/powerpoint/2010/main" val="662193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>
            <p:ph type="body" sz="quarter" idx="60"/>
          </p:nvPr>
        </p:nvSpPr>
        <p:spPr>
          <a:xfrm>
            <a:off x="4038606" y="1711278"/>
            <a:ext cx="2919699" cy="304800"/>
          </a:xfrm>
        </p:spPr>
        <p:txBody>
          <a:bodyPr anchor="ctr">
            <a:noAutofit/>
          </a:bodyPr>
          <a:lstStyle>
            <a:lvl1pPr marL="0" indent="0" algn="l">
              <a:buFontTx/>
              <a:buNone/>
              <a:defRPr sz="1050">
                <a:ln>
                  <a:noFill/>
                </a:ln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900" indent="0">
              <a:buFontTx/>
              <a:buNone/>
              <a:defRPr sz="105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2pPr>
            <a:lvl3pPr marL="685800" indent="0">
              <a:buFontTx/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3pPr>
            <a:lvl4pPr marL="1028700" indent="0">
              <a:buFontTx/>
              <a:buNone/>
              <a:defRPr sz="825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4pPr>
            <a:lvl5pPr marL="1371600" indent="0">
              <a:buFontTx/>
              <a:buNone/>
              <a:defRPr sz="825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71"/>
          </p:nvPr>
        </p:nvSpPr>
        <p:spPr>
          <a:xfrm>
            <a:off x="4071420" y="2152650"/>
            <a:ext cx="4081981" cy="8763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05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342900" indent="0">
              <a:buFontTx/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685800" indent="0">
              <a:buFontTx/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028700" indent="0">
              <a:buFontTx/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371600" indent="0">
              <a:buFontTx/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endParaRPr lang="en-JM" dirty="0"/>
          </a:p>
        </p:txBody>
      </p:sp>
      <p:sp>
        <p:nvSpPr>
          <p:cNvPr id="13" name="Picture Placeholder 28"/>
          <p:cNvSpPr>
            <a:spLocks noGrp="1"/>
          </p:cNvSpPr>
          <p:nvPr>
            <p:ph type="pic" sz="quarter" idx="50"/>
          </p:nvPr>
        </p:nvSpPr>
        <p:spPr>
          <a:xfrm>
            <a:off x="914401" y="1723272"/>
            <a:ext cx="2376347" cy="2377440"/>
          </a:xfrm>
          <a:prstGeom prst="ellipse">
            <a:avLst/>
          </a:prstGeom>
          <a:ln w="76200" cap="sq">
            <a:noFill/>
            <a:miter lim="800000"/>
          </a:ln>
          <a:effectLst>
            <a:innerShdw blurRad="114300">
              <a:schemeClr val="bg1">
                <a:lumMod val="50000"/>
              </a:schemeClr>
            </a:innerShdw>
          </a:effectLst>
        </p:spPr>
        <p:txBody>
          <a:bodyPr rtlCol="0">
            <a:normAutofit/>
          </a:bodyPr>
          <a:lstStyle>
            <a:lvl1pPr marL="0" indent="0" algn="ctr">
              <a:buFontTx/>
              <a:buNone/>
              <a:defRPr sz="105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endParaRPr lang="en-JM" noProof="0" dirty="0"/>
          </a:p>
        </p:txBody>
      </p:sp>
      <p:sp>
        <p:nvSpPr>
          <p:cNvPr id="10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457200" y="876300"/>
            <a:ext cx="5029200" cy="32385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350" b="1" spc="75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342900" indent="0">
              <a:buFontTx/>
              <a:buNone/>
              <a:defRPr sz="788">
                <a:latin typeface="Mission Gothic Regular" pitchFamily="50" charset="0"/>
              </a:defRPr>
            </a:lvl2pPr>
            <a:lvl3pPr marL="685800" indent="0">
              <a:buFontTx/>
              <a:buNone/>
              <a:defRPr sz="788">
                <a:latin typeface="Mission Gothic Regular" pitchFamily="50" charset="0"/>
              </a:defRPr>
            </a:lvl3pPr>
            <a:lvl4pPr marL="1028700" indent="0">
              <a:buFontTx/>
              <a:buNone/>
              <a:defRPr sz="788">
                <a:latin typeface="Mission Gothic Regular" pitchFamily="50" charset="0"/>
              </a:defRPr>
            </a:lvl4pPr>
            <a:lvl5pPr marL="1371600" indent="0">
              <a:buFontTx/>
              <a:buNone/>
              <a:defRPr sz="788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15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28600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TITLE</a:t>
            </a:r>
            <a:endParaRPr lang="en-JM" altLang="en-US" dirty="0"/>
          </a:p>
        </p:txBody>
      </p:sp>
    </p:spTree>
    <p:extLst>
      <p:ext uri="{BB962C8B-B14F-4D97-AF65-F5344CB8AC3E}">
        <p14:creationId xmlns:p14="http://schemas.microsoft.com/office/powerpoint/2010/main" val="1107922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4572000" y="1657351"/>
            <a:ext cx="0" cy="2277665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41325" y="1937539"/>
            <a:ext cx="2987675" cy="640565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05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457201" y="1663701"/>
            <a:ext cx="2459037" cy="37465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050">
                <a:solidFill>
                  <a:srgbClr val="005A78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900" indent="0">
              <a:buFontTx/>
              <a:buNone/>
              <a:defRPr sz="1050">
                <a:solidFill>
                  <a:srgbClr val="0070C0"/>
                </a:solidFill>
              </a:defRPr>
            </a:lvl2pPr>
            <a:lvl3pPr marL="685800" indent="0">
              <a:buFontTx/>
              <a:buNone/>
              <a:defRPr sz="1050">
                <a:solidFill>
                  <a:srgbClr val="0070C0"/>
                </a:solidFill>
              </a:defRPr>
            </a:lvl3pPr>
            <a:lvl4pPr marL="1028700" indent="0">
              <a:buFontTx/>
              <a:buNone/>
              <a:defRPr sz="1050">
                <a:solidFill>
                  <a:srgbClr val="0070C0"/>
                </a:solidFill>
              </a:defRPr>
            </a:lvl4pPr>
            <a:lvl5pPr marL="1371600" indent="0">
              <a:buFontTx/>
              <a:buNone/>
              <a:defRPr sz="1050">
                <a:solidFill>
                  <a:srgbClr val="0070C0"/>
                </a:solidFill>
              </a:defRPr>
            </a:lvl5pPr>
          </a:lstStyle>
          <a:p>
            <a:pPr lvl="0"/>
            <a:endParaRPr lang="en-JM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5257806" y="1931189"/>
            <a:ext cx="2987675" cy="640565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05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5273681" y="1657350"/>
            <a:ext cx="2459037" cy="37465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050">
                <a:solidFill>
                  <a:srgbClr val="005A78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900" indent="0">
              <a:buFontTx/>
              <a:buNone/>
              <a:defRPr sz="1050">
                <a:solidFill>
                  <a:srgbClr val="0070C0"/>
                </a:solidFill>
              </a:defRPr>
            </a:lvl2pPr>
            <a:lvl3pPr marL="685800" indent="0">
              <a:buFontTx/>
              <a:buNone/>
              <a:defRPr sz="1050">
                <a:solidFill>
                  <a:srgbClr val="0070C0"/>
                </a:solidFill>
              </a:defRPr>
            </a:lvl3pPr>
            <a:lvl4pPr marL="1028700" indent="0">
              <a:buFontTx/>
              <a:buNone/>
              <a:defRPr sz="1050">
                <a:solidFill>
                  <a:srgbClr val="0070C0"/>
                </a:solidFill>
              </a:defRPr>
            </a:lvl4pPr>
            <a:lvl5pPr marL="1371600" indent="0">
              <a:buFontTx/>
              <a:buNone/>
              <a:defRPr sz="1050">
                <a:solidFill>
                  <a:srgbClr val="0070C0"/>
                </a:solidFill>
              </a:defRPr>
            </a:lvl5pPr>
          </a:lstStyle>
          <a:p>
            <a:pPr lvl="0"/>
            <a:endParaRPr lang="en-JM" dirty="0"/>
          </a:p>
        </p:txBody>
      </p:sp>
      <p:sp>
        <p:nvSpPr>
          <p:cNvPr id="9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457200" y="876300"/>
            <a:ext cx="5029200" cy="32385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350" b="1" spc="75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342900" indent="0">
              <a:buFontTx/>
              <a:buNone/>
              <a:defRPr sz="788">
                <a:latin typeface="Mission Gothic Regular" pitchFamily="50" charset="0"/>
              </a:defRPr>
            </a:lvl2pPr>
            <a:lvl3pPr marL="685800" indent="0">
              <a:buFontTx/>
              <a:buNone/>
              <a:defRPr sz="788">
                <a:latin typeface="Mission Gothic Regular" pitchFamily="50" charset="0"/>
              </a:defRPr>
            </a:lvl3pPr>
            <a:lvl4pPr marL="1028700" indent="0">
              <a:buFontTx/>
              <a:buNone/>
              <a:defRPr sz="788">
                <a:latin typeface="Mission Gothic Regular" pitchFamily="50" charset="0"/>
              </a:defRPr>
            </a:lvl4pPr>
            <a:lvl5pPr marL="1371600" indent="0">
              <a:buFontTx/>
              <a:buNone/>
              <a:defRPr sz="788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15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28600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TITLE</a:t>
            </a:r>
            <a:endParaRPr lang="en-JM" altLang="en-US" dirty="0"/>
          </a:p>
        </p:txBody>
      </p:sp>
    </p:spTree>
    <p:extLst>
      <p:ext uri="{BB962C8B-B14F-4D97-AF65-F5344CB8AC3E}">
        <p14:creationId xmlns:p14="http://schemas.microsoft.com/office/powerpoint/2010/main" val="350092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1"/>
          <p:cNvSpPr>
            <a:spLocks noGrp="1"/>
          </p:cNvSpPr>
          <p:nvPr>
            <p:ph type="pic" sz="quarter" idx="15"/>
          </p:nvPr>
        </p:nvSpPr>
        <p:spPr>
          <a:xfrm>
            <a:off x="745316" y="1447038"/>
            <a:ext cx="1583999" cy="1581912"/>
          </a:xfrm>
          <a:prstGeom prst="ellipse">
            <a:avLst/>
          </a:prstGeom>
        </p:spPr>
        <p:txBody>
          <a:bodyPr rtlCol="0">
            <a:normAutofit/>
          </a:bodyPr>
          <a:lstStyle>
            <a:lvl1pPr marL="0" indent="0" algn="ctr">
              <a:buFontTx/>
              <a:buNone/>
              <a:defRPr sz="9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endParaRPr lang="en-JM" noProof="0"/>
          </a:p>
        </p:txBody>
      </p:sp>
      <p:sp>
        <p:nvSpPr>
          <p:cNvPr id="24" name="Picture Placeholder 21"/>
          <p:cNvSpPr>
            <a:spLocks noGrp="1" noChangeAspect="1"/>
          </p:cNvSpPr>
          <p:nvPr>
            <p:ph type="pic" sz="quarter" idx="65"/>
          </p:nvPr>
        </p:nvSpPr>
        <p:spPr>
          <a:xfrm>
            <a:off x="2763603" y="1463157"/>
            <a:ext cx="1583999" cy="1546307"/>
          </a:xfrm>
          <a:prstGeom prst="ellipse">
            <a:avLst/>
          </a:prstGeom>
        </p:spPr>
        <p:txBody>
          <a:bodyPr rtlCol="0">
            <a:normAutofit/>
          </a:bodyPr>
          <a:lstStyle>
            <a:lvl1pPr marL="0" indent="0" algn="ctr">
              <a:buFontTx/>
              <a:buNone/>
              <a:defRPr sz="9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endParaRPr lang="en-JM" noProof="0"/>
          </a:p>
        </p:txBody>
      </p:sp>
      <p:sp>
        <p:nvSpPr>
          <p:cNvPr id="26" name="Picture Placeholder 21"/>
          <p:cNvSpPr>
            <a:spLocks noGrp="1" noChangeAspect="1"/>
          </p:cNvSpPr>
          <p:nvPr>
            <p:ph type="pic" sz="quarter" idx="66"/>
          </p:nvPr>
        </p:nvSpPr>
        <p:spPr>
          <a:xfrm>
            <a:off x="4796401" y="1482643"/>
            <a:ext cx="1583999" cy="1546307"/>
          </a:xfrm>
          <a:prstGeom prst="ellipse">
            <a:avLst/>
          </a:prstGeom>
        </p:spPr>
        <p:txBody>
          <a:bodyPr rtlCol="0">
            <a:normAutofit/>
          </a:bodyPr>
          <a:lstStyle>
            <a:lvl1pPr marL="0" indent="0" algn="ctr">
              <a:buFontTx/>
              <a:buNone/>
              <a:defRPr sz="9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endParaRPr lang="en-JM" noProof="0"/>
          </a:p>
        </p:txBody>
      </p:sp>
      <p:sp>
        <p:nvSpPr>
          <p:cNvPr id="27" name="Picture Placeholder 21"/>
          <p:cNvSpPr>
            <a:spLocks noGrp="1" noChangeAspect="1"/>
          </p:cNvSpPr>
          <p:nvPr>
            <p:ph type="pic" sz="quarter" idx="67"/>
          </p:nvPr>
        </p:nvSpPr>
        <p:spPr>
          <a:xfrm>
            <a:off x="6853801" y="1482643"/>
            <a:ext cx="1583999" cy="1546307"/>
          </a:xfrm>
          <a:prstGeom prst="ellipse">
            <a:avLst/>
          </a:prstGeom>
        </p:spPr>
        <p:txBody>
          <a:bodyPr rtlCol="0">
            <a:normAutofit/>
          </a:bodyPr>
          <a:lstStyle>
            <a:lvl1pPr marL="0" indent="0" algn="ctr">
              <a:buFontTx/>
              <a:buNone/>
              <a:defRPr sz="9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endParaRPr lang="en-JM" noProof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68"/>
          </p:nvPr>
        </p:nvSpPr>
        <p:spPr>
          <a:xfrm>
            <a:off x="608012" y="3714750"/>
            <a:ext cx="1843230" cy="5334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975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32" name="Text Placeholder 5"/>
          <p:cNvSpPr>
            <a:spLocks noGrp="1"/>
          </p:cNvSpPr>
          <p:nvPr>
            <p:ph type="body" sz="quarter" idx="69"/>
          </p:nvPr>
        </p:nvSpPr>
        <p:spPr>
          <a:xfrm>
            <a:off x="2652569" y="3714750"/>
            <a:ext cx="1843230" cy="5334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975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70"/>
          </p:nvPr>
        </p:nvSpPr>
        <p:spPr>
          <a:xfrm>
            <a:off x="608014" y="3186112"/>
            <a:ext cx="1830387" cy="300038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900" b="1">
                <a:solidFill>
                  <a:srgbClr val="005A78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788">
                <a:latin typeface="Mission Gothic Regular" pitchFamily="50" charset="0"/>
              </a:defRPr>
            </a:lvl2pPr>
            <a:lvl3pPr>
              <a:defRPr sz="788">
                <a:latin typeface="Mission Gothic Regular" pitchFamily="50" charset="0"/>
              </a:defRPr>
            </a:lvl3pPr>
            <a:lvl4pPr>
              <a:defRPr sz="788">
                <a:latin typeface="Mission Gothic Regular" pitchFamily="50" charset="0"/>
              </a:defRPr>
            </a:lvl4pPr>
            <a:lvl5pPr>
              <a:defRPr sz="788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71"/>
          </p:nvPr>
        </p:nvSpPr>
        <p:spPr>
          <a:xfrm>
            <a:off x="608011" y="3365500"/>
            <a:ext cx="1830389" cy="23495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75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35" name="Text Placeholder 11"/>
          <p:cNvSpPr>
            <a:spLocks noGrp="1"/>
          </p:cNvSpPr>
          <p:nvPr>
            <p:ph type="body" sz="quarter" idx="72"/>
          </p:nvPr>
        </p:nvSpPr>
        <p:spPr>
          <a:xfrm>
            <a:off x="2665414" y="3181350"/>
            <a:ext cx="1830387" cy="300038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900" b="1">
                <a:solidFill>
                  <a:srgbClr val="005A78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788">
                <a:latin typeface="Mission Gothic Regular" pitchFamily="50" charset="0"/>
              </a:defRPr>
            </a:lvl2pPr>
            <a:lvl3pPr>
              <a:defRPr sz="788">
                <a:latin typeface="Mission Gothic Regular" pitchFamily="50" charset="0"/>
              </a:defRPr>
            </a:lvl3pPr>
            <a:lvl4pPr>
              <a:defRPr sz="788">
                <a:latin typeface="Mission Gothic Regular" pitchFamily="50" charset="0"/>
              </a:defRPr>
            </a:lvl4pPr>
            <a:lvl5pPr>
              <a:defRPr sz="788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36" name="Text Placeholder 13"/>
          <p:cNvSpPr>
            <a:spLocks noGrp="1"/>
          </p:cNvSpPr>
          <p:nvPr>
            <p:ph type="body" sz="quarter" idx="73"/>
          </p:nvPr>
        </p:nvSpPr>
        <p:spPr>
          <a:xfrm>
            <a:off x="2665411" y="3360739"/>
            <a:ext cx="1830388" cy="239711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75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38" name="Text Placeholder 5"/>
          <p:cNvSpPr>
            <a:spLocks noGrp="1"/>
          </p:cNvSpPr>
          <p:nvPr>
            <p:ph type="body" sz="quarter" idx="74"/>
          </p:nvPr>
        </p:nvSpPr>
        <p:spPr>
          <a:xfrm>
            <a:off x="4648200" y="3714750"/>
            <a:ext cx="1843230" cy="5334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975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39" name="Text Placeholder 11"/>
          <p:cNvSpPr>
            <a:spLocks noGrp="1"/>
          </p:cNvSpPr>
          <p:nvPr>
            <p:ph type="body" sz="quarter" idx="75"/>
          </p:nvPr>
        </p:nvSpPr>
        <p:spPr>
          <a:xfrm>
            <a:off x="4661045" y="3181350"/>
            <a:ext cx="1830387" cy="300038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900" b="1">
                <a:solidFill>
                  <a:srgbClr val="005A78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788">
                <a:latin typeface="Mission Gothic Regular" pitchFamily="50" charset="0"/>
              </a:defRPr>
            </a:lvl2pPr>
            <a:lvl3pPr>
              <a:defRPr sz="788">
                <a:latin typeface="Mission Gothic Regular" pitchFamily="50" charset="0"/>
              </a:defRPr>
            </a:lvl3pPr>
            <a:lvl4pPr>
              <a:defRPr sz="788">
                <a:latin typeface="Mission Gothic Regular" pitchFamily="50" charset="0"/>
              </a:defRPr>
            </a:lvl4pPr>
            <a:lvl5pPr>
              <a:defRPr sz="788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40" name="Text Placeholder 13"/>
          <p:cNvSpPr>
            <a:spLocks noGrp="1"/>
          </p:cNvSpPr>
          <p:nvPr>
            <p:ph type="body" sz="quarter" idx="76"/>
          </p:nvPr>
        </p:nvSpPr>
        <p:spPr>
          <a:xfrm>
            <a:off x="4661042" y="3360739"/>
            <a:ext cx="1830388" cy="239711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75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41" name="Text Placeholder 5"/>
          <p:cNvSpPr>
            <a:spLocks noGrp="1"/>
          </p:cNvSpPr>
          <p:nvPr>
            <p:ph type="body" sz="quarter" idx="77"/>
          </p:nvPr>
        </p:nvSpPr>
        <p:spPr>
          <a:xfrm>
            <a:off x="6767370" y="3714750"/>
            <a:ext cx="1843230" cy="5334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975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42" name="Text Placeholder 11"/>
          <p:cNvSpPr>
            <a:spLocks noGrp="1"/>
          </p:cNvSpPr>
          <p:nvPr>
            <p:ph type="body" sz="quarter" idx="78"/>
          </p:nvPr>
        </p:nvSpPr>
        <p:spPr>
          <a:xfrm>
            <a:off x="6780215" y="3181350"/>
            <a:ext cx="1830387" cy="300038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900" b="1">
                <a:solidFill>
                  <a:srgbClr val="005A78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788">
                <a:latin typeface="Mission Gothic Regular" pitchFamily="50" charset="0"/>
              </a:defRPr>
            </a:lvl2pPr>
            <a:lvl3pPr>
              <a:defRPr sz="788">
                <a:latin typeface="Mission Gothic Regular" pitchFamily="50" charset="0"/>
              </a:defRPr>
            </a:lvl3pPr>
            <a:lvl4pPr>
              <a:defRPr sz="788">
                <a:latin typeface="Mission Gothic Regular" pitchFamily="50" charset="0"/>
              </a:defRPr>
            </a:lvl4pPr>
            <a:lvl5pPr>
              <a:defRPr sz="788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43" name="Text Placeholder 13"/>
          <p:cNvSpPr>
            <a:spLocks noGrp="1"/>
          </p:cNvSpPr>
          <p:nvPr>
            <p:ph type="body" sz="quarter" idx="79"/>
          </p:nvPr>
        </p:nvSpPr>
        <p:spPr>
          <a:xfrm>
            <a:off x="6780212" y="3360739"/>
            <a:ext cx="1830388" cy="239711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75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28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457200" y="876300"/>
            <a:ext cx="5029200" cy="32385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350" b="1" spc="75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342900" indent="0">
              <a:buFontTx/>
              <a:buNone/>
              <a:defRPr sz="788">
                <a:latin typeface="Mission Gothic Regular" pitchFamily="50" charset="0"/>
              </a:defRPr>
            </a:lvl2pPr>
            <a:lvl3pPr marL="685800" indent="0">
              <a:buFontTx/>
              <a:buNone/>
              <a:defRPr sz="788">
                <a:latin typeface="Mission Gothic Regular" pitchFamily="50" charset="0"/>
              </a:defRPr>
            </a:lvl3pPr>
            <a:lvl4pPr marL="1028700" indent="0">
              <a:buFontTx/>
              <a:buNone/>
              <a:defRPr sz="788">
                <a:latin typeface="Mission Gothic Regular" pitchFamily="50" charset="0"/>
              </a:defRPr>
            </a:lvl4pPr>
            <a:lvl5pPr marL="1371600" indent="0">
              <a:buFontTx/>
              <a:buNone/>
              <a:defRPr sz="788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29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28600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TITLE</a:t>
            </a:r>
            <a:endParaRPr lang="en-JM" altLang="en-US" dirty="0"/>
          </a:p>
        </p:txBody>
      </p:sp>
    </p:spTree>
    <p:extLst>
      <p:ext uri="{BB962C8B-B14F-4D97-AF65-F5344CB8AC3E}">
        <p14:creationId xmlns:p14="http://schemas.microsoft.com/office/powerpoint/2010/main" val="64812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3305176"/>
            <a:ext cx="7772400" cy="1021556"/>
          </a:xfrm>
        </p:spPr>
        <p:txBody>
          <a:bodyPr anchor="t">
            <a:normAutofit/>
          </a:bodyPr>
          <a:lstStyle>
            <a:lvl1pPr algn="l">
              <a:defRPr sz="2400" b="1" cap="none"/>
            </a:lvl1pPr>
          </a:lstStyle>
          <a:p>
            <a:r>
              <a:rPr lang="en-US" dirty="0"/>
              <a:t>CLICK TO EDIT MASTER TITLE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32117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21594"/>
            <a:ext cx="4038600" cy="2926556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21594"/>
            <a:ext cx="4038600" cy="2926556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6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457200" y="876300"/>
            <a:ext cx="5029200" cy="32385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350" b="1" spc="75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342900" indent="0">
              <a:buFontTx/>
              <a:buNone/>
              <a:defRPr sz="788">
                <a:latin typeface="Mission Gothic Regular" pitchFamily="50" charset="0"/>
              </a:defRPr>
            </a:lvl2pPr>
            <a:lvl3pPr marL="685800" indent="0">
              <a:buFontTx/>
              <a:buNone/>
              <a:defRPr sz="788">
                <a:latin typeface="Mission Gothic Regular" pitchFamily="50" charset="0"/>
              </a:defRPr>
            </a:lvl3pPr>
            <a:lvl4pPr marL="1028700" indent="0">
              <a:buFontTx/>
              <a:buNone/>
              <a:defRPr sz="788">
                <a:latin typeface="Mission Gothic Regular" pitchFamily="50" charset="0"/>
              </a:defRPr>
            </a:lvl4pPr>
            <a:lvl5pPr marL="1371600" indent="0">
              <a:buFontTx/>
              <a:buNone/>
              <a:defRPr sz="788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28600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TITLE</a:t>
            </a:r>
            <a:endParaRPr lang="en-JM" altLang="en-US" dirty="0"/>
          </a:p>
        </p:txBody>
      </p:sp>
    </p:spTree>
    <p:extLst>
      <p:ext uri="{BB962C8B-B14F-4D97-AF65-F5344CB8AC3E}">
        <p14:creationId xmlns:p14="http://schemas.microsoft.com/office/powerpoint/2010/main" val="1171370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4040188" cy="479822"/>
          </a:xfrm>
        </p:spPr>
        <p:txBody>
          <a:bodyPr anchor="b">
            <a:normAutofit/>
          </a:bodyPr>
          <a:lstStyle>
            <a:lvl1pPr marL="0" indent="0">
              <a:buNone/>
              <a:defRPr sz="1200" b="1" i="0">
                <a:solidFill>
                  <a:srgbClr val="005A78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2" y="1200151"/>
            <a:ext cx="4041775" cy="479822"/>
          </a:xfrm>
        </p:spPr>
        <p:txBody>
          <a:bodyPr anchor="b">
            <a:normAutofit/>
          </a:bodyPr>
          <a:lstStyle>
            <a:lvl1pPr marL="0" indent="0">
              <a:buNone/>
              <a:defRPr sz="1200" b="1" i="0">
                <a:solidFill>
                  <a:srgbClr val="005A78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457200" y="876300"/>
            <a:ext cx="5029200" cy="32385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350" b="1" spc="75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342900" indent="0">
              <a:buFontTx/>
              <a:buNone/>
              <a:defRPr sz="788">
                <a:latin typeface="Mission Gothic Regular" pitchFamily="50" charset="0"/>
              </a:defRPr>
            </a:lvl2pPr>
            <a:lvl3pPr marL="685800" indent="0">
              <a:buFontTx/>
              <a:buNone/>
              <a:defRPr sz="788">
                <a:latin typeface="Mission Gothic Regular" pitchFamily="50" charset="0"/>
              </a:defRPr>
            </a:lvl3pPr>
            <a:lvl4pPr marL="1028700" indent="0">
              <a:buFontTx/>
              <a:buNone/>
              <a:defRPr sz="788">
                <a:latin typeface="Mission Gothic Regular" pitchFamily="50" charset="0"/>
              </a:defRPr>
            </a:lvl4pPr>
            <a:lvl5pPr marL="1371600" indent="0">
              <a:buFontTx/>
              <a:buNone/>
              <a:defRPr sz="788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28600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TITLE</a:t>
            </a:r>
            <a:endParaRPr lang="en-JM" altLang="en-US" dirty="0"/>
          </a:p>
        </p:txBody>
      </p:sp>
    </p:spTree>
    <p:extLst>
      <p:ext uri="{BB962C8B-B14F-4D97-AF65-F5344CB8AC3E}">
        <p14:creationId xmlns:p14="http://schemas.microsoft.com/office/powerpoint/2010/main" val="1234376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457200" y="876300"/>
            <a:ext cx="5029200" cy="32385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350" b="1" spc="75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342900" indent="0">
              <a:buFontTx/>
              <a:buNone/>
              <a:defRPr sz="788">
                <a:latin typeface="Mission Gothic Regular" pitchFamily="50" charset="0"/>
              </a:defRPr>
            </a:lvl2pPr>
            <a:lvl3pPr marL="685800" indent="0">
              <a:buFontTx/>
              <a:buNone/>
              <a:defRPr sz="788">
                <a:latin typeface="Mission Gothic Regular" pitchFamily="50" charset="0"/>
              </a:defRPr>
            </a:lvl3pPr>
            <a:lvl4pPr marL="1028700" indent="0">
              <a:buFontTx/>
              <a:buNone/>
              <a:defRPr sz="788">
                <a:latin typeface="Mission Gothic Regular" pitchFamily="50" charset="0"/>
              </a:defRPr>
            </a:lvl4pPr>
            <a:lvl5pPr marL="1371600" indent="0">
              <a:buFontTx/>
              <a:buNone/>
              <a:defRPr sz="788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28600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TITLE</a:t>
            </a:r>
            <a:endParaRPr lang="en-JM" altLang="en-US" dirty="0"/>
          </a:p>
        </p:txBody>
      </p:sp>
    </p:spTree>
    <p:extLst>
      <p:ext uri="{BB962C8B-B14F-4D97-AF65-F5344CB8AC3E}">
        <p14:creationId xmlns:p14="http://schemas.microsoft.com/office/powerpoint/2010/main" val="1467502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457200" y="876300"/>
            <a:ext cx="5029200" cy="32385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350" b="1" spc="75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342900" indent="0">
              <a:buFontTx/>
              <a:buNone/>
              <a:defRPr sz="788">
                <a:latin typeface="Mission Gothic Regular" pitchFamily="50" charset="0"/>
              </a:defRPr>
            </a:lvl2pPr>
            <a:lvl3pPr marL="685800" indent="0">
              <a:buFontTx/>
              <a:buNone/>
              <a:defRPr sz="788">
                <a:latin typeface="Mission Gothic Regular" pitchFamily="50" charset="0"/>
              </a:defRPr>
            </a:lvl3pPr>
            <a:lvl4pPr marL="1028700" indent="0">
              <a:buFontTx/>
              <a:buNone/>
              <a:defRPr sz="788">
                <a:latin typeface="Mission Gothic Regular" pitchFamily="50" charset="0"/>
              </a:defRPr>
            </a:lvl4pPr>
            <a:lvl5pPr marL="1371600" indent="0">
              <a:buFontTx/>
              <a:buNone/>
              <a:defRPr sz="788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28600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TITLE</a:t>
            </a:r>
            <a:endParaRPr lang="en-JM" altLang="en-US" dirty="0"/>
          </a:p>
        </p:txBody>
      </p:sp>
    </p:spTree>
    <p:extLst>
      <p:ext uri="{BB962C8B-B14F-4D97-AF65-F5344CB8AC3E}">
        <p14:creationId xmlns:p14="http://schemas.microsoft.com/office/powerpoint/2010/main" val="470798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endParaRPr lang="en-JM" noProof="0"/>
          </a:p>
        </p:txBody>
      </p:sp>
      <p:sp>
        <p:nvSpPr>
          <p:cNvPr id="4" name="Text Placeholder 17"/>
          <p:cNvSpPr>
            <a:spLocks noGrp="1"/>
          </p:cNvSpPr>
          <p:nvPr>
            <p:ph type="body" sz="quarter" idx="23" hasCustomPrompt="1"/>
          </p:nvPr>
        </p:nvSpPr>
        <p:spPr>
          <a:xfrm>
            <a:off x="457200" y="2686050"/>
            <a:ext cx="8229600" cy="3238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FontTx/>
              <a:buNone/>
              <a:defRPr sz="1350" b="1" spc="75" baseline="0">
                <a:solidFill>
                  <a:schemeClr val="bg1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342900" indent="0">
              <a:buFontTx/>
              <a:buNone/>
              <a:defRPr sz="788">
                <a:latin typeface="Mission Gothic Regular" pitchFamily="50" charset="0"/>
              </a:defRPr>
            </a:lvl2pPr>
            <a:lvl3pPr marL="685800" indent="0">
              <a:buFontTx/>
              <a:buNone/>
              <a:defRPr sz="788">
                <a:latin typeface="Mission Gothic Regular" pitchFamily="50" charset="0"/>
              </a:defRPr>
            </a:lvl3pPr>
            <a:lvl4pPr marL="1028700" indent="0">
              <a:buFontTx/>
              <a:buNone/>
              <a:defRPr sz="788">
                <a:latin typeface="Mission Gothic Regular" pitchFamily="50" charset="0"/>
              </a:defRPr>
            </a:lvl4pPr>
            <a:lvl5pPr marL="1371600" indent="0">
              <a:buFontTx/>
              <a:buNone/>
              <a:defRPr sz="788">
                <a:latin typeface="Mission Gothic Regular" pitchFamily="50" charset="0"/>
              </a:defRPr>
            </a:lvl5pPr>
          </a:lstStyle>
          <a:p>
            <a:pPr lvl="0"/>
            <a:r>
              <a:rPr lang="en-JM" dirty="0"/>
              <a:t>Click to edit subtitle for this section divider</a:t>
            </a: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885950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TITLE</a:t>
            </a:r>
            <a:endParaRPr lang="en-JM" altLang="en-US" dirty="0"/>
          </a:p>
        </p:txBody>
      </p:sp>
    </p:spTree>
    <p:extLst>
      <p:ext uri="{BB962C8B-B14F-4D97-AF65-F5344CB8AC3E}">
        <p14:creationId xmlns:p14="http://schemas.microsoft.com/office/powerpoint/2010/main" val="876251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144000" cy="51435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931058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4"/>
          <p:cNvSpPr>
            <a:spLocks noGrp="1"/>
          </p:cNvSpPr>
          <p:nvPr>
            <p:ph type="pic" sz="quarter" idx="14"/>
          </p:nvPr>
        </p:nvSpPr>
        <p:spPr>
          <a:xfrm>
            <a:off x="457200" y="1352551"/>
            <a:ext cx="2671762" cy="3006727"/>
          </a:xfrm>
        </p:spPr>
        <p:txBody>
          <a:bodyPr rtlCol="0">
            <a:normAutofit/>
          </a:bodyPr>
          <a:lstStyle>
            <a:lvl1pPr marL="0" indent="0">
              <a:buFontTx/>
              <a:buNone/>
              <a:defRPr sz="900">
                <a:solidFill>
                  <a:srgbClr val="17375E"/>
                </a:solidFill>
              </a:defRPr>
            </a:lvl1pPr>
          </a:lstStyle>
          <a:p>
            <a:pPr lvl="0"/>
            <a:endParaRPr lang="en-JM" noProof="0"/>
          </a:p>
        </p:txBody>
      </p:sp>
      <p:sp>
        <p:nvSpPr>
          <p:cNvPr id="9" name="Text Placeholder 26"/>
          <p:cNvSpPr>
            <a:spLocks noGrp="1"/>
          </p:cNvSpPr>
          <p:nvPr>
            <p:ph type="body" sz="quarter" idx="15"/>
          </p:nvPr>
        </p:nvSpPr>
        <p:spPr>
          <a:xfrm>
            <a:off x="3733800" y="1817688"/>
            <a:ext cx="2127250" cy="830262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97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 sz="900"/>
            </a:lvl2pPr>
            <a:lvl3pPr marL="685800" indent="0">
              <a:buFontTx/>
              <a:buNone/>
              <a:defRPr sz="900"/>
            </a:lvl3pPr>
            <a:lvl4pPr marL="1028700" indent="0">
              <a:buFontTx/>
              <a:buNone/>
              <a:defRPr sz="900"/>
            </a:lvl4pPr>
            <a:lvl5pPr marL="1371600" indent="0">
              <a:buFontTx/>
              <a:buNone/>
              <a:defRPr sz="900"/>
            </a:lvl5pPr>
          </a:lstStyle>
          <a:p>
            <a:pPr lvl="0"/>
            <a:endParaRPr lang="en-JM" dirty="0"/>
          </a:p>
        </p:txBody>
      </p:sp>
      <p:sp>
        <p:nvSpPr>
          <p:cNvPr id="10" name="Text Placeholder 26"/>
          <p:cNvSpPr>
            <a:spLocks noGrp="1"/>
          </p:cNvSpPr>
          <p:nvPr>
            <p:ph type="body" sz="quarter" idx="16"/>
          </p:nvPr>
        </p:nvSpPr>
        <p:spPr>
          <a:xfrm>
            <a:off x="6407150" y="1809750"/>
            <a:ext cx="2127250" cy="830262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97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 sz="900"/>
            </a:lvl2pPr>
            <a:lvl3pPr marL="685800" indent="0">
              <a:buFontTx/>
              <a:buNone/>
              <a:defRPr sz="900"/>
            </a:lvl3pPr>
            <a:lvl4pPr marL="1028700" indent="0">
              <a:buFontTx/>
              <a:buNone/>
              <a:defRPr sz="900"/>
            </a:lvl4pPr>
            <a:lvl5pPr marL="1371600" indent="0">
              <a:buFontTx/>
              <a:buNone/>
              <a:defRPr sz="900"/>
            </a:lvl5pPr>
          </a:lstStyle>
          <a:p>
            <a:pPr lvl="0"/>
            <a:endParaRPr lang="en-JM" dirty="0"/>
          </a:p>
        </p:txBody>
      </p:sp>
      <p:sp>
        <p:nvSpPr>
          <p:cNvPr id="11" name="Text Placeholder 26"/>
          <p:cNvSpPr>
            <a:spLocks noGrp="1"/>
          </p:cNvSpPr>
          <p:nvPr>
            <p:ph type="body" sz="quarter" idx="17"/>
          </p:nvPr>
        </p:nvSpPr>
        <p:spPr>
          <a:xfrm>
            <a:off x="3736975" y="3405328"/>
            <a:ext cx="2127250" cy="830262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97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 sz="900"/>
            </a:lvl2pPr>
            <a:lvl3pPr marL="685800" indent="0">
              <a:buFontTx/>
              <a:buNone/>
              <a:defRPr sz="900"/>
            </a:lvl3pPr>
            <a:lvl4pPr marL="1028700" indent="0">
              <a:buFontTx/>
              <a:buNone/>
              <a:defRPr sz="900"/>
            </a:lvl4pPr>
            <a:lvl5pPr marL="1371600" indent="0">
              <a:buFontTx/>
              <a:buNone/>
              <a:defRPr sz="900"/>
            </a:lvl5pPr>
          </a:lstStyle>
          <a:p>
            <a:pPr lvl="0"/>
            <a:endParaRPr lang="en-JM" dirty="0"/>
          </a:p>
        </p:txBody>
      </p:sp>
      <p:sp>
        <p:nvSpPr>
          <p:cNvPr id="12" name="Text Placeholder 26"/>
          <p:cNvSpPr>
            <a:spLocks noGrp="1"/>
          </p:cNvSpPr>
          <p:nvPr>
            <p:ph type="body" sz="quarter" idx="18"/>
          </p:nvPr>
        </p:nvSpPr>
        <p:spPr>
          <a:xfrm>
            <a:off x="6410325" y="3397390"/>
            <a:ext cx="2127250" cy="830262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97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 sz="900"/>
            </a:lvl2pPr>
            <a:lvl3pPr marL="685800" indent="0">
              <a:buFontTx/>
              <a:buNone/>
              <a:defRPr sz="900"/>
            </a:lvl3pPr>
            <a:lvl4pPr marL="1028700" indent="0">
              <a:buFontTx/>
              <a:buNone/>
              <a:defRPr sz="900"/>
            </a:lvl4pPr>
            <a:lvl5pPr marL="1371600" indent="0">
              <a:buFontTx/>
              <a:buNone/>
              <a:defRPr sz="900"/>
            </a:lvl5pPr>
          </a:lstStyle>
          <a:p>
            <a:pPr lvl="0"/>
            <a:endParaRPr lang="en-JM" dirty="0"/>
          </a:p>
        </p:txBody>
      </p:sp>
      <p:sp>
        <p:nvSpPr>
          <p:cNvPr id="13" name="Text Placeholder 32"/>
          <p:cNvSpPr>
            <a:spLocks noGrp="1"/>
          </p:cNvSpPr>
          <p:nvPr>
            <p:ph type="body" sz="quarter" idx="19"/>
          </p:nvPr>
        </p:nvSpPr>
        <p:spPr>
          <a:xfrm>
            <a:off x="3741969" y="1517509"/>
            <a:ext cx="1600200" cy="308115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050" b="0" i="0">
                <a:solidFill>
                  <a:srgbClr val="005A78"/>
                </a:solidFill>
                <a:latin typeface="Arial" charset="0"/>
                <a:ea typeface="Arial Regular" charset="0"/>
                <a:cs typeface="Franklin Gothic Demi Cond" pitchFamily="34" charset="0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endParaRPr lang="en-JM" dirty="0"/>
          </a:p>
        </p:txBody>
      </p:sp>
      <p:sp>
        <p:nvSpPr>
          <p:cNvPr id="14" name="Text Placeholder 32"/>
          <p:cNvSpPr>
            <a:spLocks noGrp="1"/>
          </p:cNvSpPr>
          <p:nvPr>
            <p:ph type="body" sz="quarter" idx="20"/>
          </p:nvPr>
        </p:nvSpPr>
        <p:spPr>
          <a:xfrm>
            <a:off x="6407150" y="1517509"/>
            <a:ext cx="1600200" cy="308115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050" b="0" i="0">
                <a:solidFill>
                  <a:srgbClr val="005A78"/>
                </a:solidFill>
                <a:latin typeface="Arial" charset="0"/>
                <a:ea typeface="Arial Regular" charset="0"/>
                <a:cs typeface="Franklin Gothic Demi Cond" pitchFamily="34" charset="0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endParaRPr lang="en-JM" dirty="0"/>
          </a:p>
        </p:txBody>
      </p:sp>
      <p:sp>
        <p:nvSpPr>
          <p:cNvPr id="15" name="Text Placeholder 32"/>
          <p:cNvSpPr>
            <a:spLocks noGrp="1"/>
          </p:cNvSpPr>
          <p:nvPr>
            <p:ph type="body" sz="quarter" idx="21"/>
          </p:nvPr>
        </p:nvSpPr>
        <p:spPr>
          <a:xfrm>
            <a:off x="3736975" y="3101836"/>
            <a:ext cx="1600200" cy="308115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050" b="0" i="0">
                <a:solidFill>
                  <a:srgbClr val="005A78"/>
                </a:solidFill>
                <a:latin typeface="Arial" charset="0"/>
                <a:ea typeface="Arial Regular" charset="0"/>
                <a:cs typeface="Franklin Gothic Demi Cond" pitchFamily="34" charset="0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endParaRPr lang="en-JM" dirty="0"/>
          </a:p>
        </p:txBody>
      </p:sp>
      <p:sp>
        <p:nvSpPr>
          <p:cNvPr id="16" name="Text Placeholder 32"/>
          <p:cNvSpPr>
            <a:spLocks noGrp="1"/>
          </p:cNvSpPr>
          <p:nvPr>
            <p:ph type="body" sz="quarter" idx="22"/>
          </p:nvPr>
        </p:nvSpPr>
        <p:spPr>
          <a:xfrm>
            <a:off x="6407150" y="3101836"/>
            <a:ext cx="1600200" cy="308115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050" b="0" i="0">
                <a:solidFill>
                  <a:srgbClr val="005A78"/>
                </a:solidFill>
                <a:latin typeface="Arial" charset="0"/>
                <a:ea typeface="Arial Regular" charset="0"/>
                <a:cs typeface="Franklin Gothic Demi Cond" pitchFamily="34" charset="0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endParaRPr lang="en-JM" dirty="0"/>
          </a:p>
        </p:txBody>
      </p:sp>
      <p:sp>
        <p:nvSpPr>
          <p:cNvPr id="17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457200" y="876300"/>
            <a:ext cx="5029200" cy="32385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350" b="1" spc="75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342900" indent="0">
              <a:buFontTx/>
              <a:buNone/>
              <a:defRPr sz="788">
                <a:latin typeface="Mission Gothic Regular" pitchFamily="50" charset="0"/>
              </a:defRPr>
            </a:lvl2pPr>
            <a:lvl3pPr marL="685800" indent="0">
              <a:buFontTx/>
              <a:buNone/>
              <a:defRPr sz="788">
                <a:latin typeface="Mission Gothic Regular" pitchFamily="50" charset="0"/>
              </a:defRPr>
            </a:lvl3pPr>
            <a:lvl4pPr marL="1028700" indent="0">
              <a:buFontTx/>
              <a:buNone/>
              <a:defRPr sz="788">
                <a:latin typeface="Mission Gothic Regular" pitchFamily="50" charset="0"/>
              </a:defRPr>
            </a:lvl4pPr>
            <a:lvl5pPr marL="1371600" indent="0">
              <a:buFontTx/>
              <a:buNone/>
              <a:defRPr sz="788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1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28600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TITLE</a:t>
            </a:r>
            <a:endParaRPr lang="en-JM" altLang="en-US" dirty="0"/>
          </a:p>
        </p:txBody>
      </p:sp>
    </p:spTree>
    <p:extLst>
      <p:ext uri="{BB962C8B-B14F-4D97-AF65-F5344CB8AC3E}">
        <p14:creationId xmlns:p14="http://schemas.microsoft.com/office/powerpoint/2010/main" val="1219693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457200" y="876300"/>
            <a:ext cx="5029200" cy="32385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350" b="1" spc="75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342900" indent="0">
              <a:buFontTx/>
              <a:buNone/>
              <a:defRPr sz="788">
                <a:latin typeface="Mission Gothic Regular" pitchFamily="50" charset="0"/>
              </a:defRPr>
            </a:lvl2pPr>
            <a:lvl3pPr marL="685800" indent="0">
              <a:buFontTx/>
              <a:buNone/>
              <a:defRPr sz="788">
                <a:latin typeface="Mission Gothic Regular" pitchFamily="50" charset="0"/>
              </a:defRPr>
            </a:lvl3pPr>
            <a:lvl4pPr marL="1028700" indent="0">
              <a:buFontTx/>
              <a:buNone/>
              <a:defRPr sz="788">
                <a:latin typeface="Mission Gothic Regular" pitchFamily="50" charset="0"/>
              </a:defRPr>
            </a:lvl4pPr>
            <a:lvl5pPr marL="1371600" indent="0">
              <a:buFontTx/>
              <a:buNone/>
              <a:defRPr sz="788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 bwMode="auto">
          <a:xfrm>
            <a:off x="457200" y="1283494"/>
            <a:ext cx="82296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lvl="0"/>
            <a:r>
              <a:rPr lang="en-US" altLang="en-US" noProof="0" dirty="0"/>
              <a:t>Click to edit Master text styles</a:t>
            </a:r>
          </a:p>
          <a:p>
            <a:pPr lvl="1"/>
            <a:r>
              <a:rPr lang="en-US" altLang="en-US" noProof="0" dirty="0"/>
              <a:t>Second level</a:t>
            </a:r>
          </a:p>
          <a:p>
            <a:pPr lvl="2"/>
            <a:r>
              <a:rPr lang="en-US" altLang="en-US" noProof="0" dirty="0"/>
              <a:t>Third level</a:t>
            </a:r>
          </a:p>
          <a:p>
            <a:pPr lvl="3"/>
            <a:r>
              <a:rPr lang="en-US" altLang="en-US" noProof="0" dirty="0"/>
              <a:t>Fourth level</a:t>
            </a:r>
          </a:p>
          <a:p>
            <a:pPr lvl="4"/>
            <a:r>
              <a:rPr lang="en-US" altLang="en-US" noProof="0" dirty="0"/>
              <a:t>Fifth level</a:t>
            </a:r>
            <a:endParaRPr lang="en-JM" altLang="en-US" noProof="0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28600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TITLE</a:t>
            </a:r>
            <a:endParaRPr lang="en-JM" altLang="en-US" dirty="0"/>
          </a:p>
        </p:txBody>
      </p:sp>
    </p:spTree>
    <p:extLst>
      <p:ext uri="{BB962C8B-B14F-4D97-AF65-F5344CB8AC3E}">
        <p14:creationId xmlns:p14="http://schemas.microsoft.com/office/powerpoint/2010/main" val="1449474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4"/>
          <p:cNvSpPr>
            <a:spLocks noGrp="1"/>
          </p:cNvSpPr>
          <p:nvPr>
            <p:ph type="pic" sz="quarter" idx="14"/>
          </p:nvPr>
        </p:nvSpPr>
        <p:spPr>
          <a:xfrm>
            <a:off x="457200" y="1352551"/>
            <a:ext cx="2671762" cy="3006727"/>
          </a:xfrm>
        </p:spPr>
        <p:txBody>
          <a:bodyPr rtlCol="0">
            <a:normAutofit/>
          </a:bodyPr>
          <a:lstStyle>
            <a:lvl1pPr marL="0" indent="0">
              <a:buFontTx/>
              <a:buNone/>
              <a:defRPr sz="900">
                <a:solidFill>
                  <a:srgbClr val="17375E"/>
                </a:solidFill>
              </a:defRPr>
            </a:lvl1pPr>
          </a:lstStyle>
          <a:p>
            <a:pPr lvl="0"/>
            <a:endParaRPr lang="en-JM" noProof="0"/>
          </a:p>
        </p:txBody>
      </p:sp>
      <p:sp>
        <p:nvSpPr>
          <p:cNvPr id="9" name="Text Placeholder 26"/>
          <p:cNvSpPr>
            <a:spLocks noGrp="1"/>
          </p:cNvSpPr>
          <p:nvPr>
            <p:ph type="body" sz="quarter" idx="15"/>
          </p:nvPr>
        </p:nvSpPr>
        <p:spPr>
          <a:xfrm>
            <a:off x="3733800" y="1817688"/>
            <a:ext cx="2127250" cy="830262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97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 sz="900"/>
            </a:lvl2pPr>
            <a:lvl3pPr marL="685800" indent="0">
              <a:buFontTx/>
              <a:buNone/>
              <a:defRPr sz="900"/>
            </a:lvl3pPr>
            <a:lvl4pPr marL="1028700" indent="0">
              <a:buFontTx/>
              <a:buNone/>
              <a:defRPr sz="900"/>
            </a:lvl4pPr>
            <a:lvl5pPr marL="1371600" indent="0">
              <a:buFontTx/>
              <a:buNone/>
              <a:defRPr sz="900"/>
            </a:lvl5pPr>
          </a:lstStyle>
          <a:p>
            <a:pPr lvl="0"/>
            <a:endParaRPr lang="en-JM" dirty="0"/>
          </a:p>
        </p:txBody>
      </p:sp>
      <p:sp>
        <p:nvSpPr>
          <p:cNvPr id="10" name="Text Placeholder 26"/>
          <p:cNvSpPr>
            <a:spLocks noGrp="1"/>
          </p:cNvSpPr>
          <p:nvPr>
            <p:ph type="body" sz="quarter" idx="16"/>
          </p:nvPr>
        </p:nvSpPr>
        <p:spPr>
          <a:xfrm>
            <a:off x="6407150" y="1809750"/>
            <a:ext cx="2127250" cy="830262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97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 sz="900"/>
            </a:lvl2pPr>
            <a:lvl3pPr marL="685800" indent="0">
              <a:buFontTx/>
              <a:buNone/>
              <a:defRPr sz="900"/>
            </a:lvl3pPr>
            <a:lvl4pPr marL="1028700" indent="0">
              <a:buFontTx/>
              <a:buNone/>
              <a:defRPr sz="900"/>
            </a:lvl4pPr>
            <a:lvl5pPr marL="1371600" indent="0">
              <a:buFontTx/>
              <a:buNone/>
              <a:defRPr sz="900"/>
            </a:lvl5pPr>
          </a:lstStyle>
          <a:p>
            <a:pPr lvl="0"/>
            <a:endParaRPr lang="en-JM" dirty="0"/>
          </a:p>
        </p:txBody>
      </p:sp>
      <p:sp>
        <p:nvSpPr>
          <p:cNvPr id="11" name="Text Placeholder 26"/>
          <p:cNvSpPr>
            <a:spLocks noGrp="1"/>
          </p:cNvSpPr>
          <p:nvPr>
            <p:ph type="body" sz="quarter" idx="17"/>
          </p:nvPr>
        </p:nvSpPr>
        <p:spPr>
          <a:xfrm>
            <a:off x="3736975" y="3405328"/>
            <a:ext cx="2127250" cy="830262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97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 sz="900"/>
            </a:lvl2pPr>
            <a:lvl3pPr marL="685800" indent="0">
              <a:buFontTx/>
              <a:buNone/>
              <a:defRPr sz="900"/>
            </a:lvl3pPr>
            <a:lvl4pPr marL="1028700" indent="0">
              <a:buFontTx/>
              <a:buNone/>
              <a:defRPr sz="900"/>
            </a:lvl4pPr>
            <a:lvl5pPr marL="1371600" indent="0">
              <a:buFontTx/>
              <a:buNone/>
              <a:defRPr sz="900"/>
            </a:lvl5pPr>
          </a:lstStyle>
          <a:p>
            <a:pPr lvl="0"/>
            <a:endParaRPr lang="en-JM" dirty="0"/>
          </a:p>
        </p:txBody>
      </p:sp>
      <p:sp>
        <p:nvSpPr>
          <p:cNvPr id="12" name="Text Placeholder 26"/>
          <p:cNvSpPr>
            <a:spLocks noGrp="1"/>
          </p:cNvSpPr>
          <p:nvPr>
            <p:ph type="body" sz="quarter" idx="18"/>
          </p:nvPr>
        </p:nvSpPr>
        <p:spPr>
          <a:xfrm>
            <a:off x="6410325" y="3397390"/>
            <a:ext cx="2127250" cy="830262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97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 sz="900"/>
            </a:lvl2pPr>
            <a:lvl3pPr marL="685800" indent="0">
              <a:buFontTx/>
              <a:buNone/>
              <a:defRPr sz="900"/>
            </a:lvl3pPr>
            <a:lvl4pPr marL="1028700" indent="0">
              <a:buFontTx/>
              <a:buNone/>
              <a:defRPr sz="900"/>
            </a:lvl4pPr>
            <a:lvl5pPr marL="1371600" indent="0">
              <a:buFontTx/>
              <a:buNone/>
              <a:defRPr sz="900"/>
            </a:lvl5pPr>
          </a:lstStyle>
          <a:p>
            <a:pPr lvl="0"/>
            <a:endParaRPr lang="en-JM" dirty="0"/>
          </a:p>
        </p:txBody>
      </p:sp>
      <p:sp>
        <p:nvSpPr>
          <p:cNvPr id="13" name="Text Placeholder 32"/>
          <p:cNvSpPr>
            <a:spLocks noGrp="1"/>
          </p:cNvSpPr>
          <p:nvPr>
            <p:ph type="body" sz="quarter" idx="19"/>
          </p:nvPr>
        </p:nvSpPr>
        <p:spPr>
          <a:xfrm>
            <a:off x="3741969" y="1517509"/>
            <a:ext cx="1600200" cy="308115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050" b="0" i="0">
                <a:solidFill>
                  <a:srgbClr val="005A78"/>
                </a:solidFill>
                <a:latin typeface="Arial" charset="0"/>
                <a:ea typeface="Arial Regular" charset="0"/>
                <a:cs typeface="Franklin Gothic Demi Cond" pitchFamily="34" charset="0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endParaRPr lang="en-JM" dirty="0"/>
          </a:p>
        </p:txBody>
      </p:sp>
      <p:sp>
        <p:nvSpPr>
          <p:cNvPr id="14" name="Text Placeholder 32"/>
          <p:cNvSpPr>
            <a:spLocks noGrp="1"/>
          </p:cNvSpPr>
          <p:nvPr>
            <p:ph type="body" sz="quarter" idx="20"/>
          </p:nvPr>
        </p:nvSpPr>
        <p:spPr>
          <a:xfrm>
            <a:off x="6407150" y="1517509"/>
            <a:ext cx="1600200" cy="308115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050" b="0" i="0">
                <a:solidFill>
                  <a:srgbClr val="005A78"/>
                </a:solidFill>
                <a:latin typeface="Arial" charset="0"/>
                <a:ea typeface="Arial Regular" charset="0"/>
                <a:cs typeface="Franklin Gothic Demi Cond" pitchFamily="34" charset="0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endParaRPr lang="en-JM" dirty="0"/>
          </a:p>
        </p:txBody>
      </p:sp>
      <p:sp>
        <p:nvSpPr>
          <p:cNvPr id="15" name="Text Placeholder 32"/>
          <p:cNvSpPr>
            <a:spLocks noGrp="1"/>
          </p:cNvSpPr>
          <p:nvPr>
            <p:ph type="body" sz="quarter" idx="21"/>
          </p:nvPr>
        </p:nvSpPr>
        <p:spPr>
          <a:xfrm>
            <a:off x="3736975" y="3101836"/>
            <a:ext cx="1600200" cy="308115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050" b="0" i="0">
                <a:solidFill>
                  <a:srgbClr val="005A78"/>
                </a:solidFill>
                <a:latin typeface="Arial" charset="0"/>
                <a:ea typeface="Arial Regular" charset="0"/>
                <a:cs typeface="Franklin Gothic Demi Cond" pitchFamily="34" charset="0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endParaRPr lang="en-JM" dirty="0"/>
          </a:p>
        </p:txBody>
      </p:sp>
      <p:sp>
        <p:nvSpPr>
          <p:cNvPr id="16" name="Text Placeholder 32"/>
          <p:cNvSpPr>
            <a:spLocks noGrp="1"/>
          </p:cNvSpPr>
          <p:nvPr>
            <p:ph type="body" sz="quarter" idx="22"/>
          </p:nvPr>
        </p:nvSpPr>
        <p:spPr>
          <a:xfrm>
            <a:off x="6407150" y="3101836"/>
            <a:ext cx="1600200" cy="308115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050" b="0" i="0">
                <a:solidFill>
                  <a:srgbClr val="005A78"/>
                </a:solidFill>
                <a:latin typeface="Arial" charset="0"/>
                <a:ea typeface="Arial Regular" charset="0"/>
                <a:cs typeface="Franklin Gothic Demi Cond" pitchFamily="34" charset="0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endParaRPr lang="en-JM" dirty="0"/>
          </a:p>
        </p:txBody>
      </p:sp>
      <p:sp>
        <p:nvSpPr>
          <p:cNvPr id="17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457200" y="876300"/>
            <a:ext cx="5029200" cy="32385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350" b="1" spc="75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342900" indent="0">
              <a:buFontTx/>
              <a:buNone/>
              <a:defRPr sz="788">
                <a:latin typeface="Mission Gothic Regular" pitchFamily="50" charset="0"/>
              </a:defRPr>
            </a:lvl2pPr>
            <a:lvl3pPr marL="685800" indent="0">
              <a:buFontTx/>
              <a:buNone/>
              <a:defRPr sz="788">
                <a:latin typeface="Mission Gothic Regular" pitchFamily="50" charset="0"/>
              </a:defRPr>
            </a:lvl3pPr>
            <a:lvl4pPr marL="1028700" indent="0">
              <a:buFontTx/>
              <a:buNone/>
              <a:defRPr sz="788">
                <a:latin typeface="Mission Gothic Regular" pitchFamily="50" charset="0"/>
              </a:defRPr>
            </a:lvl4pPr>
            <a:lvl5pPr marL="1371600" indent="0">
              <a:buFontTx/>
              <a:buNone/>
              <a:defRPr sz="788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1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28600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TITLE</a:t>
            </a:r>
            <a:endParaRPr lang="en-JM" altLang="en-US" dirty="0"/>
          </a:p>
        </p:txBody>
      </p:sp>
    </p:spTree>
    <p:extLst>
      <p:ext uri="{BB962C8B-B14F-4D97-AF65-F5344CB8AC3E}">
        <p14:creationId xmlns:p14="http://schemas.microsoft.com/office/powerpoint/2010/main" val="781398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3"/>
          <p:cNvSpPr>
            <a:spLocks noGrp="1"/>
          </p:cNvSpPr>
          <p:nvPr>
            <p:ph sz="quarter" idx="13"/>
          </p:nvPr>
        </p:nvSpPr>
        <p:spPr>
          <a:xfrm>
            <a:off x="609600" y="2057400"/>
            <a:ext cx="2362200" cy="2266950"/>
          </a:xfrm>
        </p:spPr>
        <p:txBody>
          <a:bodyPr>
            <a:normAutofit/>
          </a:bodyPr>
          <a:lstStyle>
            <a:lvl1pPr algn="l">
              <a:buNone/>
              <a:defRPr sz="975" b="0" i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8" name="Content Placeholder 38"/>
          <p:cNvSpPr>
            <a:spLocks noGrp="1"/>
          </p:cNvSpPr>
          <p:nvPr>
            <p:ph sz="quarter" idx="39"/>
          </p:nvPr>
        </p:nvSpPr>
        <p:spPr>
          <a:xfrm>
            <a:off x="609600" y="1581150"/>
            <a:ext cx="1984248" cy="347472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>
            <a:lvl1pPr algn="l">
              <a:buNone/>
              <a:defRPr sz="975" b="1" i="0">
                <a:solidFill>
                  <a:srgbClr val="005A78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9" name="Content Placeholder 13"/>
          <p:cNvSpPr>
            <a:spLocks noGrp="1"/>
          </p:cNvSpPr>
          <p:nvPr>
            <p:ph sz="quarter" idx="42"/>
          </p:nvPr>
        </p:nvSpPr>
        <p:spPr>
          <a:xfrm>
            <a:off x="3429000" y="2057400"/>
            <a:ext cx="2362200" cy="2266950"/>
          </a:xfrm>
        </p:spPr>
        <p:txBody>
          <a:bodyPr>
            <a:normAutofit/>
          </a:bodyPr>
          <a:lstStyle>
            <a:lvl1pPr algn="l">
              <a:buNone/>
              <a:defRPr sz="975" b="0" i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43"/>
          </p:nvPr>
        </p:nvSpPr>
        <p:spPr>
          <a:xfrm>
            <a:off x="6324600" y="2057400"/>
            <a:ext cx="2362200" cy="2266950"/>
          </a:xfrm>
        </p:spPr>
        <p:txBody>
          <a:bodyPr>
            <a:normAutofit/>
          </a:bodyPr>
          <a:lstStyle>
            <a:lvl1pPr algn="l">
              <a:buNone/>
              <a:defRPr sz="975" b="0" i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1" name="Content Placeholder 38"/>
          <p:cNvSpPr>
            <a:spLocks noGrp="1"/>
          </p:cNvSpPr>
          <p:nvPr>
            <p:ph sz="quarter" idx="60"/>
          </p:nvPr>
        </p:nvSpPr>
        <p:spPr>
          <a:xfrm>
            <a:off x="3429000" y="1581150"/>
            <a:ext cx="1984248" cy="347472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>
            <a:lvl1pPr algn="l">
              <a:buNone/>
              <a:defRPr sz="975" b="1" i="0">
                <a:solidFill>
                  <a:srgbClr val="005A78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2" name="Content Placeholder 38"/>
          <p:cNvSpPr>
            <a:spLocks noGrp="1"/>
          </p:cNvSpPr>
          <p:nvPr>
            <p:ph sz="quarter" idx="61"/>
          </p:nvPr>
        </p:nvSpPr>
        <p:spPr>
          <a:xfrm>
            <a:off x="6324600" y="1581150"/>
            <a:ext cx="1984248" cy="347472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>
            <a:lvl1pPr algn="l">
              <a:buNone/>
              <a:defRPr sz="975" b="1" i="0">
                <a:solidFill>
                  <a:srgbClr val="005A78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3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457200" y="876300"/>
            <a:ext cx="5029200" cy="32385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350" b="1" spc="75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342900" indent="0">
              <a:buFontTx/>
              <a:buNone/>
              <a:defRPr sz="788">
                <a:latin typeface="Mission Gothic Regular" pitchFamily="50" charset="0"/>
              </a:defRPr>
            </a:lvl2pPr>
            <a:lvl3pPr marL="685800" indent="0">
              <a:buFontTx/>
              <a:buNone/>
              <a:defRPr sz="788">
                <a:latin typeface="Mission Gothic Regular" pitchFamily="50" charset="0"/>
              </a:defRPr>
            </a:lvl3pPr>
            <a:lvl4pPr marL="1028700" indent="0">
              <a:buFontTx/>
              <a:buNone/>
              <a:defRPr sz="788">
                <a:latin typeface="Mission Gothic Regular" pitchFamily="50" charset="0"/>
              </a:defRPr>
            </a:lvl4pPr>
            <a:lvl5pPr marL="1371600" indent="0">
              <a:buFontTx/>
              <a:buNone/>
              <a:defRPr sz="788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28600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TITLE</a:t>
            </a:r>
            <a:endParaRPr lang="en-JM" altLang="en-US" dirty="0"/>
          </a:p>
        </p:txBody>
      </p:sp>
    </p:spTree>
    <p:extLst>
      <p:ext uri="{BB962C8B-B14F-4D97-AF65-F5344CB8AC3E}">
        <p14:creationId xmlns:p14="http://schemas.microsoft.com/office/powerpoint/2010/main" val="479117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68351" y="1314450"/>
            <a:ext cx="8229600" cy="3086100"/>
          </a:xfrm>
        </p:spPr>
        <p:txBody>
          <a:bodyPr>
            <a:normAutofit/>
          </a:bodyPr>
          <a:lstStyle>
            <a:lvl1pPr marL="257175" indent="-257175">
              <a:buFont typeface="Courier New" pitchFamily="49" charset="0"/>
              <a:buChar char="o"/>
              <a:defRPr sz="1050" b="0" i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defRPr>
            </a:lvl1pPr>
            <a:lvl2pPr marL="557213" indent="-214313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2pPr>
            <a:lvl3pPr marL="857250" indent="-171450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3pPr>
            <a:lvl4pPr marL="1200150" indent="-171450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4pPr>
            <a:lvl5pPr marL="1543050" indent="-171450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5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457200" y="876300"/>
            <a:ext cx="5029200" cy="32385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350" b="1" spc="75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342900" indent="0">
              <a:buFontTx/>
              <a:buNone/>
              <a:defRPr sz="788">
                <a:latin typeface="Mission Gothic Regular" pitchFamily="50" charset="0"/>
              </a:defRPr>
            </a:lvl2pPr>
            <a:lvl3pPr marL="685800" indent="0">
              <a:buFontTx/>
              <a:buNone/>
              <a:defRPr sz="788">
                <a:latin typeface="Mission Gothic Regular" pitchFamily="50" charset="0"/>
              </a:defRPr>
            </a:lvl3pPr>
            <a:lvl4pPr marL="1028700" indent="0">
              <a:buFontTx/>
              <a:buNone/>
              <a:defRPr sz="788">
                <a:latin typeface="Mission Gothic Regular" pitchFamily="50" charset="0"/>
              </a:defRPr>
            </a:lvl4pPr>
            <a:lvl5pPr marL="1371600" indent="0">
              <a:buFontTx/>
              <a:buNone/>
              <a:defRPr sz="788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28600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TITLE</a:t>
            </a:r>
            <a:endParaRPr lang="en-JM" altLang="en-US" dirty="0"/>
          </a:p>
        </p:txBody>
      </p:sp>
    </p:spTree>
    <p:extLst>
      <p:ext uri="{BB962C8B-B14F-4D97-AF65-F5344CB8AC3E}">
        <p14:creationId xmlns:p14="http://schemas.microsoft.com/office/powerpoint/2010/main" val="2010721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3"/>
          <p:cNvSpPr>
            <a:spLocks noGrp="1"/>
          </p:cNvSpPr>
          <p:nvPr>
            <p:ph type="body" sz="quarter" idx="47"/>
          </p:nvPr>
        </p:nvSpPr>
        <p:spPr>
          <a:xfrm>
            <a:off x="989964" y="1558926"/>
            <a:ext cx="3048000" cy="403225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200" b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48"/>
          </p:nvPr>
        </p:nvSpPr>
        <p:spPr>
          <a:xfrm>
            <a:off x="990282" y="2092326"/>
            <a:ext cx="3048000" cy="403225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200" b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49"/>
          </p:nvPr>
        </p:nvSpPr>
        <p:spPr>
          <a:xfrm>
            <a:off x="990600" y="2701926"/>
            <a:ext cx="3048000" cy="403225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200" b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50"/>
          </p:nvPr>
        </p:nvSpPr>
        <p:spPr>
          <a:xfrm>
            <a:off x="990600" y="3235326"/>
            <a:ext cx="3048000" cy="403225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200" b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51"/>
          </p:nvPr>
        </p:nvSpPr>
        <p:spPr>
          <a:xfrm>
            <a:off x="990600" y="3768726"/>
            <a:ext cx="3048000" cy="403225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200" b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60"/>
          </p:nvPr>
        </p:nvSpPr>
        <p:spPr>
          <a:xfrm>
            <a:off x="5181282" y="1558926"/>
            <a:ext cx="3048000" cy="403225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200" b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61"/>
          </p:nvPr>
        </p:nvSpPr>
        <p:spPr>
          <a:xfrm>
            <a:off x="5181600" y="2092326"/>
            <a:ext cx="3048000" cy="403225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200" b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9" name="Text Placeholder 13"/>
          <p:cNvSpPr>
            <a:spLocks noGrp="1"/>
          </p:cNvSpPr>
          <p:nvPr>
            <p:ph type="body" sz="quarter" idx="62"/>
          </p:nvPr>
        </p:nvSpPr>
        <p:spPr>
          <a:xfrm>
            <a:off x="5181600" y="2701926"/>
            <a:ext cx="3048000" cy="403225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200" b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63"/>
          </p:nvPr>
        </p:nvSpPr>
        <p:spPr>
          <a:xfrm>
            <a:off x="5181600" y="3235326"/>
            <a:ext cx="3048000" cy="403225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200" b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21" name="Text Placeholder 13"/>
          <p:cNvSpPr>
            <a:spLocks noGrp="1"/>
          </p:cNvSpPr>
          <p:nvPr>
            <p:ph type="body" sz="quarter" idx="64"/>
          </p:nvPr>
        </p:nvSpPr>
        <p:spPr>
          <a:xfrm>
            <a:off x="5181600" y="3768726"/>
            <a:ext cx="3048000" cy="403225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200" b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4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457200" y="876300"/>
            <a:ext cx="5029200" cy="32385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350" b="1" spc="75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342900" indent="0">
              <a:buFontTx/>
              <a:buNone/>
              <a:defRPr sz="788">
                <a:latin typeface="Mission Gothic Regular" pitchFamily="50" charset="0"/>
              </a:defRPr>
            </a:lvl2pPr>
            <a:lvl3pPr marL="685800" indent="0">
              <a:buFontTx/>
              <a:buNone/>
              <a:defRPr sz="788">
                <a:latin typeface="Mission Gothic Regular" pitchFamily="50" charset="0"/>
              </a:defRPr>
            </a:lvl3pPr>
            <a:lvl4pPr marL="1028700" indent="0">
              <a:buFontTx/>
              <a:buNone/>
              <a:defRPr sz="788">
                <a:latin typeface="Mission Gothic Regular" pitchFamily="50" charset="0"/>
              </a:defRPr>
            </a:lvl4pPr>
            <a:lvl5pPr marL="1371600" indent="0">
              <a:buFontTx/>
              <a:buNone/>
              <a:defRPr sz="788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1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28600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TITLE</a:t>
            </a:r>
            <a:endParaRPr lang="en-JM" altLang="en-US" dirty="0"/>
          </a:p>
        </p:txBody>
      </p:sp>
    </p:spTree>
    <p:extLst>
      <p:ext uri="{BB962C8B-B14F-4D97-AF65-F5344CB8AC3E}">
        <p14:creationId xmlns:p14="http://schemas.microsoft.com/office/powerpoint/2010/main" val="1283180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2423160" cy="516255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0" i="0" dirty="0">
              <a:solidFill>
                <a:schemeClr val="tx1">
                  <a:lumMod val="85000"/>
                  <a:lumOff val="15000"/>
                </a:schemeClr>
              </a:solidFill>
              <a:latin typeface="Arial" charset="0"/>
            </a:endParaRPr>
          </a:p>
        </p:txBody>
      </p:sp>
      <p:sp>
        <p:nvSpPr>
          <p:cNvPr id="7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2667000" y="876300"/>
            <a:ext cx="5029200" cy="32385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350" b="1" spc="75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342900" indent="0">
              <a:buFontTx/>
              <a:buNone/>
              <a:defRPr sz="788">
                <a:latin typeface="Mission Gothic Regular" pitchFamily="50" charset="0"/>
              </a:defRPr>
            </a:lvl2pPr>
            <a:lvl3pPr marL="685800" indent="0">
              <a:buFontTx/>
              <a:buNone/>
              <a:defRPr sz="788">
                <a:latin typeface="Mission Gothic Regular" pitchFamily="50" charset="0"/>
              </a:defRPr>
            </a:lvl3pPr>
            <a:lvl4pPr marL="1028700" indent="0">
              <a:buFontTx/>
              <a:buNone/>
              <a:defRPr sz="788">
                <a:latin typeface="Mission Gothic Regular" pitchFamily="50" charset="0"/>
              </a:defRPr>
            </a:lvl4pPr>
            <a:lvl5pPr marL="1371600" indent="0">
              <a:buFontTx/>
              <a:buNone/>
              <a:defRPr sz="788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auto">
          <a:xfrm>
            <a:off x="2667000" y="228600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TITLE</a:t>
            </a:r>
            <a:endParaRPr lang="en-JM" altLang="en-US" dirty="0"/>
          </a:p>
        </p:txBody>
      </p:sp>
      <p:sp>
        <p:nvSpPr>
          <p:cNvPr id="8" name="Oval 7"/>
          <p:cNvSpPr>
            <a:spLocks/>
          </p:cNvSpPr>
          <p:nvPr userDrawn="1"/>
        </p:nvSpPr>
        <p:spPr>
          <a:xfrm>
            <a:off x="769939" y="467916"/>
            <a:ext cx="898525" cy="896112"/>
          </a:xfrm>
          <a:prstGeom prst="ellipse">
            <a:avLst/>
          </a:prstGeom>
          <a:noFill/>
          <a:ln>
            <a:solidFill>
              <a:srgbClr val="424C5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0" i="0" dirty="0">
              <a:latin typeface="Arial" charset="0"/>
            </a:endParaRPr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25"/>
          </p:nvPr>
        </p:nvSpPr>
        <p:spPr>
          <a:xfrm>
            <a:off x="839724" y="536496"/>
            <a:ext cx="758952" cy="758952"/>
          </a:xfrm>
          <a:prstGeom prst="ellipse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675">
                <a:solidFill>
                  <a:schemeClr val="bg1"/>
                </a:solidFill>
              </a:defRPr>
            </a:lvl1pPr>
          </a:lstStyle>
          <a:p>
            <a:pPr lvl="0"/>
            <a:endParaRPr lang="en-JM" noProof="0" dirty="0"/>
          </a:p>
        </p:txBody>
      </p:sp>
    </p:spTree>
    <p:extLst>
      <p:ext uri="{BB962C8B-B14F-4D97-AF65-F5344CB8AC3E}">
        <p14:creationId xmlns:p14="http://schemas.microsoft.com/office/powerpoint/2010/main" val="1805616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6720840" y="8335"/>
            <a:ext cx="2423160" cy="513516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0" i="0" dirty="0">
              <a:latin typeface="Arial" charset="0"/>
            </a:endParaRPr>
          </a:p>
        </p:txBody>
      </p:sp>
      <p:sp>
        <p:nvSpPr>
          <p:cNvPr id="5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457200" y="876300"/>
            <a:ext cx="5029200" cy="32385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350" b="1" spc="75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342900" indent="0">
              <a:buFontTx/>
              <a:buNone/>
              <a:defRPr sz="788">
                <a:latin typeface="Mission Gothic Regular" pitchFamily="50" charset="0"/>
              </a:defRPr>
            </a:lvl2pPr>
            <a:lvl3pPr marL="685800" indent="0">
              <a:buFontTx/>
              <a:buNone/>
              <a:defRPr sz="788">
                <a:latin typeface="Mission Gothic Regular" pitchFamily="50" charset="0"/>
              </a:defRPr>
            </a:lvl3pPr>
            <a:lvl4pPr marL="1028700" indent="0">
              <a:buFontTx/>
              <a:buNone/>
              <a:defRPr sz="788">
                <a:latin typeface="Mission Gothic Regular" pitchFamily="50" charset="0"/>
              </a:defRPr>
            </a:lvl4pPr>
            <a:lvl5pPr marL="1371600" indent="0">
              <a:buFontTx/>
              <a:buNone/>
              <a:defRPr sz="788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28600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TITLE</a:t>
            </a:r>
            <a:endParaRPr lang="en-JM" altLang="en-US" dirty="0"/>
          </a:p>
        </p:txBody>
      </p:sp>
    </p:spTree>
    <p:extLst>
      <p:ext uri="{BB962C8B-B14F-4D97-AF65-F5344CB8AC3E}">
        <p14:creationId xmlns:p14="http://schemas.microsoft.com/office/powerpoint/2010/main" val="1156713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>
            <p:ph type="body" sz="quarter" idx="33"/>
          </p:nvPr>
        </p:nvSpPr>
        <p:spPr>
          <a:xfrm>
            <a:off x="838200" y="1459230"/>
            <a:ext cx="2133600" cy="274320"/>
          </a:xfrm>
        </p:spPr>
        <p:txBody>
          <a:bodyPr>
            <a:noAutofit/>
          </a:bodyPr>
          <a:lstStyle>
            <a:lvl1pPr marL="0" indent="0">
              <a:buNone/>
              <a:defRPr sz="1050">
                <a:solidFill>
                  <a:srgbClr val="005A78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9" name="Text Placeholder 14"/>
          <p:cNvSpPr>
            <a:spLocks noGrp="1"/>
          </p:cNvSpPr>
          <p:nvPr>
            <p:ph type="body" sz="quarter" idx="34"/>
          </p:nvPr>
        </p:nvSpPr>
        <p:spPr>
          <a:xfrm>
            <a:off x="838200" y="1657350"/>
            <a:ext cx="2819400" cy="6096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05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endParaRPr lang="en-JM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35"/>
          </p:nvPr>
        </p:nvSpPr>
        <p:spPr>
          <a:xfrm>
            <a:off x="838200" y="2526030"/>
            <a:ext cx="2133600" cy="274320"/>
          </a:xfrm>
        </p:spPr>
        <p:txBody>
          <a:bodyPr>
            <a:noAutofit/>
          </a:bodyPr>
          <a:lstStyle>
            <a:lvl1pPr marL="0" indent="0">
              <a:buNone/>
              <a:defRPr sz="1050">
                <a:solidFill>
                  <a:srgbClr val="005A78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1" name="Text Placeholder 14"/>
          <p:cNvSpPr>
            <a:spLocks noGrp="1"/>
          </p:cNvSpPr>
          <p:nvPr>
            <p:ph type="body" sz="quarter" idx="36"/>
          </p:nvPr>
        </p:nvSpPr>
        <p:spPr>
          <a:xfrm>
            <a:off x="838200" y="2724150"/>
            <a:ext cx="2819400" cy="6096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05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endParaRPr lang="en-JM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37"/>
          </p:nvPr>
        </p:nvSpPr>
        <p:spPr>
          <a:xfrm>
            <a:off x="838200" y="3592830"/>
            <a:ext cx="2133600" cy="274320"/>
          </a:xfrm>
        </p:spPr>
        <p:txBody>
          <a:bodyPr>
            <a:noAutofit/>
          </a:bodyPr>
          <a:lstStyle>
            <a:lvl1pPr marL="0" indent="0">
              <a:buNone/>
              <a:defRPr sz="1050">
                <a:solidFill>
                  <a:srgbClr val="005A78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3" name="Text Placeholder 14"/>
          <p:cNvSpPr>
            <a:spLocks noGrp="1"/>
          </p:cNvSpPr>
          <p:nvPr>
            <p:ph type="body" sz="quarter" idx="38"/>
          </p:nvPr>
        </p:nvSpPr>
        <p:spPr>
          <a:xfrm>
            <a:off x="838200" y="3790950"/>
            <a:ext cx="2819400" cy="6096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05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endParaRPr lang="en-JM" dirty="0"/>
          </a:p>
        </p:txBody>
      </p:sp>
      <p:sp>
        <p:nvSpPr>
          <p:cNvPr id="14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457200" y="876300"/>
            <a:ext cx="5029200" cy="32385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350" b="1" spc="75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342900" indent="0">
              <a:buFontTx/>
              <a:buNone/>
              <a:defRPr sz="788">
                <a:latin typeface="Mission Gothic Regular" pitchFamily="50" charset="0"/>
              </a:defRPr>
            </a:lvl2pPr>
            <a:lvl3pPr marL="685800" indent="0">
              <a:buFontTx/>
              <a:buNone/>
              <a:defRPr sz="788">
                <a:latin typeface="Mission Gothic Regular" pitchFamily="50" charset="0"/>
              </a:defRPr>
            </a:lvl3pPr>
            <a:lvl4pPr marL="1028700" indent="0">
              <a:buFontTx/>
              <a:buNone/>
              <a:defRPr sz="788">
                <a:latin typeface="Mission Gothic Regular" pitchFamily="50" charset="0"/>
              </a:defRPr>
            </a:lvl4pPr>
            <a:lvl5pPr marL="1371600" indent="0">
              <a:buFontTx/>
              <a:buNone/>
              <a:defRPr sz="788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15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28600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TITLE</a:t>
            </a:r>
            <a:endParaRPr lang="en-JM" altLang="en-US" dirty="0"/>
          </a:p>
        </p:txBody>
      </p:sp>
    </p:spTree>
    <p:extLst>
      <p:ext uri="{BB962C8B-B14F-4D97-AF65-F5344CB8AC3E}">
        <p14:creationId xmlns:p14="http://schemas.microsoft.com/office/powerpoint/2010/main" val="39641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/>
          <p:cNvSpPr>
            <a:spLocks noGrp="1"/>
          </p:cNvSpPr>
          <p:nvPr>
            <p:ph type="pic" sz="quarter" idx="56"/>
          </p:nvPr>
        </p:nvSpPr>
        <p:spPr>
          <a:xfrm>
            <a:off x="533400" y="1409700"/>
            <a:ext cx="2632076" cy="1504043"/>
          </a:xfrm>
        </p:spPr>
        <p:txBody>
          <a:bodyPr rtlCol="0">
            <a:normAutofit/>
          </a:bodyPr>
          <a:lstStyle>
            <a:lvl1pPr marL="0" indent="0">
              <a:buFontTx/>
              <a:buNone/>
              <a:defRPr sz="825">
                <a:solidFill>
                  <a:srgbClr val="17252F"/>
                </a:solidFill>
              </a:defRPr>
            </a:lvl1pPr>
          </a:lstStyle>
          <a:p>
            <a:pPr lvl="0"/>
            <a:endParaRPr lang="en-JM" noProof="0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57"/>
          </p:nvPr>
        </p:nvSpPr>
        <p:spPr>
          <a:xfrm>
            <a:off x="3294062" y="1409700"/>
            <a:ext cx="2632076" cy="1504043"/>
          </a:xfrm>
        </p:spPr>
        <p:txBody>
          <a:bodyPr rtlCol="0">
            <a:normAutofit/>
          </a:bodyPr>
          <a:lstStyle>
            <a:lvl1pPr marL="0" indent="0">
              <a:buFontTx/>
              <a:buNone/>
              <a:defRPr sz="825">
                <a:solidFill>
                  <a:srgbClr val="17252F"/>
                </a:solidFill>
              </a:defRPr>
            </a:lvl1pPr>
          </a:lstStyle>
          <a:p>
            <a:pPr lvl="0"/>
            <a:endParaRPr lang="en-JM" noProof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58"/>
          </p:nvPr>
        </p:nvSpPr>
        <p:spPr>
          <a:xfrm>
            <a:off x="533400" y="3010807"/>
            <a:ext cx="2632076" cy="1504043"/>
          </a:xfrm>
        </p:spPr>
        <p:txBody>
          <a:bodyPr rtlCol="0">
            <a:normAutofit/>
          </a:bodyPr>
          <a:lstStyle>
            <a:lvl1pPr marL="0" indent="0">
              <a:buFontTx/>
              <a:buNone/>
              <a:defRPr sz="825">
                <a:solidFill>
                  <a:srgbClr val="17252F"/>
                </a:solidFill>
              </a:defRPr>
            </a:lvl1pPr>
          </a:lstStyle>
          <a:p>
            <a:pPr lvl="0"/>
            <a:endParaRPr lang="en-JM" noProof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59"/>
          </p:nvPr>
        </p:nvSpPr>
        <p:spPr>
          <a:xfrm>
            <a:off x="3294062" y="3010807"/>
            <a:ext cx="2632076" cy="1504043"/>
          </a:xfrm>
        </p:spPr>
        <p:txBody>
          <a:bodyPr rtlCol="0">
            <a:normAutofit/>
          </a:bodyPr>
          <a:lstStyle>
            <a:lvl1pPr marL="0" indent="0">
              <a:buFontTx/>
              <a:buNone/>
              <a:defRPr sz="825">
                <a:solidFill>
                  <a:srgbClr val="17252F"/>
                </a:solidFill>
              </a:defRPr>
            </a:lvl1pPr>
          </a:lstStyle>
          <a:p>
            <a:pPr lvl="0"/>
            <a:endParaRPr lang="en-JM" noProof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60"/>
          </p:nvPr>
        </p:nvSpPr>
        <p:spPr>
          <a:xfrm>
            <a:off x="6054724" y="1409700"/>
            <a:ext cx="2632076" cy="1504043"/>
          </a:xfrm>
        </p:spPr>
        <p:txBody>
          <a:bodyPr rtlCol="0">
            <a:normAutofit/>
          </a:bodyPr>
          <a:lstStyle>
            <a:lvl1pPr marL="0" indent="0">
              <a:buFontTx/>
              <a:buNone/>
              <a:defRPr sz="825">
                <a:solidFill>
                  <a:srgbClr val="17252F"/>
                </a:solidFill>
              </a:defRPr>
            </a:lvl1pPr>
          </a:lstStyle>
          <a:p>
            <a:pPr lvl="0"/>
            <a:endParaRPr lang="en-JM" noProof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61"/>
          </p:nvPr>
        </p:nvSpPr>
        <p:spPr>
          <a:xfrm>
            <a:off x="6054724" y="3010807"/>
            <a:ext cx="2632076" cy="1504043"/>
          </a:xfrm>
        </p:spPr>
        <p:txBody>
          <a:bodyPr rtlCol="0">
            <a:normAutofit/>
          </a:bodyPr>
          <a:lstStyle>
            <a:lvl1pPr marL="0" indent="0">
              <a:buFontTx/>
              <a:buNone/>
              <a:defRPr sz="825">
                <a:solidFill>
                  <a:srgbClr val="17252F"/>
                </a:solidFill>
              </a:defRPr>
            </a:lvl1pPr>
          </a:lstStyle>
          <a:p>
            <a:pPr lvl="0"/>
            <a:endParaRPr lang="en-JM" noProof="0"/>
          </a:p>
        </p:txBody>
      </p:sp>
      <p:sp>
        <p:nvSpPr>
          <p:cNvPr id="11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457200" y="876300"/>
            <a:ext cx="5029200" cy="32385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350" b="1" spc="75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342900" indent="0">
              <a:buFontTx/>
              <a:buNone/>
              <a:defRPr sz="788">
                <a:latin typeface="Mission Gothic Regular" pitchFamily="50" charset="0"/>
              </a:defRPr>
            </a:lvl2pPr>
            <a:lvl3pPr marL="685800" indent="0">
              <a:buFontTx/>
              <a:buNone/>
              <a:defRPr sz="788">
                <a:latin typeface="Mission Gothic Regular" pitchFamily="50" charset="0"/>
              </a:defRPr>
            </a:lvl3pPr>
            <a:lvl4pPr marL="1028700" indent="0">
              <a:buFontTx/>
              <a:buNone/>
              <a:defRPr sz="788">
                <a:latin typeface="Mission Gothic Regular" pitchFamily="50" charset="0"/>
              </a:defRPr>
            </a:lvl4pPr>
            <a:lvl5pPr marL="1371600" indent="0">
              <a:buFontTx/>
              <a:buNone/>
              <a:defRPr sz="788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28600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TITLE</a:t>
            </a:r>
            <a:endParaRPr lang="en-JM" altLang="en-US" dirty="0"/>
          </a:p>
        </p:txBody>
      </p:sp>
    </p:spTree>
    <p:extLst>
      <p:ext uri="{BB962C8B-B14F-4D97-AF65-F5344CB8AC3E}">
        <p14:creationId xmlns:p14="http://schemas.microsoft.com/office/powerpoint/2010/main" val="1025802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7306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3"/>
          <p:cNvSpPr>
            <a:spLocks noGrp="1"/>
          </p:cNvSpPr>
          <p:nvPr>
            <p:ph sz="quarter" idx="13"/>
          </p:nvPr>
        </p:nvSpPr>
        <p:spPr>
          <a:xfrm>
            <a:off x="609600" y="2057400"/>
            <a:ext cx="2362200" cy="2266950"/>
          </a:xfrm>
        </p:spPr>
        <p:txBody>
          <a:bodyPr>
            <a:normAutofit/>
          </a:bodyPr>
          <a:lstStyle>
            <a:lvl1pPr algn="l">
              <a:buNone/>
              <a:defRPr sz="975" b="0" i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8" name="Content Placeholder 38"/>
          <p:cNvSpPr>
            <a:spLocks noGrp="1"/>
          </p:cNvSpPr>
          <p:nvPr>
            <p:ph sz="quarter" idx="39"/>
          </p:nvPr>
        </p:nvSpPr>
        <p:spPr>
          <a:xfrm>
            <a:off x="609600" y="1581150"/>
            <a:ext cx="1984248" cy="347472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>
            <a:lvl1pPr algn="l">
              <a:buNone/>
              <a:defRPr sz="975" b="1" i="0">
                <a:solidFill>
                  <a:srgbClr val="005A78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9" name="Content Placeholder 13"/>
          <p:cNvSpPr>
            <a:spLocks noGrp="1"/>
          </p:cNvSpPr>
          <p:nvPr>
            <p:ph sz="quarter" idx="42"/>
          </p:nvPr>
        </p:nvSpPr>
        <p:spPr>
          <a:xfrm>
            <a:off x="3429000" y="2057400"/>
            <a:ext cx="2362200" cy="2266950"/>
          </a:xfrm>
        </p:spPr>
        <p:txBody>
          <a:bodyPr>
            <a:normAutofit/>
          </a:bodyPr>
          <a:lstStyle>
            <a:lvl1pPr algn="l">
              <a:buNone/>
              <a:defRPr sz="975" b="0" i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43"/>
          </p:nvPr>
        </p:nvSpPr>
        <p:spPr>
          <a:xfrm>
            <a:off x="6324600" y="2057400"/>
            <a:ext cx="2362200" cy="2266950"/>
          </a:xfrm>
        </p:spPr>
        <p:txBody>
          <a:bodyPr>
            <a:normAutofit/>
          </a:bodyPr>
          <a:lstStyle>
            <a:lvl1pPr algn="l">
              <a:buNone/>
              <a:defRPr sz="975" b="0" i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1" name="Content Placeholder 38"/>
          <p:cNvSpPr>
            <a:spLocks noGrp="1"/>
          </p:cNvSpPr>
          <p:nvPr>
            <p:ph sz="quarter" idx="60"/>
          </p:nvPr>
        </p:nvSpPr>
        <p:spPr>
          <a:xfrm>
            <a:off x="3429000" y="1581150"/>
            <a:ext cx="1984248" cy="347472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>
            <a:lvl1pPr algn="l">
              <a:buNone/>
              <a:defRPr sz="975" b="1" i="0">
                <a:solidFill>
                  <a:srgbClr val="005A78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2" name="Content Placeholder 38"/>
          <p:cNvSpPr>
            <a:spLocks noGrp="1"/>
          </p:cNvSpPr>
          <p:nvPr>
            <p:ph sz="quarter" idx="61"/>
          </p:nvPr>
        </p:nvSpPr>
        <p:spPr>
          <a:xfrm>
            <a:off x="6324600" y="1581150"/>
            <a:ext cx="1984248" cy="347472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>
            <a:lvl1pPr algn="l">
              <a:buNone/>
              <a:defRPr sz="975" b="1" i="0">
                <a:solidFill>
                  <a:srgbClr val="005A78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3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457200" y="876300"/>
            <a:ext cx="5029200" cy="32385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350" b="1" spc="75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342900" indent="0">
              <a:buFontTx/>
              <a:buNone/>
              <a:defRPr sz="788">
                <a:latin typeface="Mission Gothic Regular" pitchFamily="50" charset="0"/>
              </a:defRPr>
            </a:lvl2pPr>
            <a:lvl3pPr marL="685800" indent="0">
              <a:buFontTx/>
              <a:buNone/>
              <a:defRPr sz="788">
                <a:latin typeface="Mission Gothic Regular" pitchFamily="50" charset="0"/>
              </a:defRPr>
            </a:lvl3pPr>
            <a:lvl4pPr marL="1028700" indent="0">
              <a:buFontTx/>
              <a:buNone/>
              <a:defRPr sz="788">
                <a:latin typeface="Mission Gothic Regular" pitchFamily="50" charset="0"/>
              </a:defRPr>
            </a:lvl4pPr>
            <a:lvl5pPr marL="1371600" indent="0">
              <a:buFontTx/>
              <a:buNone/>
              <a:defRPr sz="788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28600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TITLE</a:t>
            </a:r>
            <a:endParaRPr lang="en-JM" altLang="en-US" dirty="0"/>
          </a:p>
        </p:txBody>
      </p:sp>
    </p:spTree>
    <p:extLst>
      <p:ext uri="{BB962C8B-B14F-4D97-AF65-F5344CB8AC3E}">
        <p14:creationId xmlns:p14="http://schemas.microsoft.com/office/powerpoint/2010/main" val="1665025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29"/>
          </p:nvPr>
        </p:nvSpPr>
        <p:spPr>
          <a:xfrm>
            <a:off x="0" y="0"/>
            <a:ext cx="4572000" cy="5143500"/>
          </a:xfrm>
        </p:spPr>
        <p:txBody>
          <a:bodyPr rtlCol="0">
            <a:normAutofit/>
          </a:bodyPr>
          <a:lstStyle/>
          <a:p>
            <a:pPr lvl="0"/>
            <a:endParaRPr lang="en-US" noProof="0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4876800" y="228600"/>
            <a:ext cx="38862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TITLE</a:t>
            </a:r>
            <a:endParaRPr lang="en-JM" altLang="en-US" dirty="0"/>
          </a:p>
        </p:txBody>
      </p:sp>
    </p:spTree>
    <p:extLst>
      <p:ext uri="{BB962C8B-B14F-4D97-AF65-F5344CB8AC3E}">
        <p14:creationId xmlns:p14="http://schemas.microsoft.com/office/powerpoint/2010/main" val="436364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1047750"/>
            <a:ext cx="9144000" cy="3352800"/>
          </a:xfrm>
        </p:spPr>
        <p:txBody>
          <a:bodyPr rtlCol="0">
            <a:normAutofit/>
          </a:bodyPr>
          <a:lstStyle>
            <a:lvl1pPr marL="0" indent="0">
              <a:buFontTx/>
              <a:buNone/>
              <a:defRPr sz="1350"/>
            </a:lvl1pPr>
          </a:lstStyle>
          <a:p>
            <a:pPr lvl="0"/>
            <a:endParaRPr lang="en-JM" noProof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28600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TITLE</a:t>
            </a:r>
            <a:endParaRPr lang="en-JM" altLang="en-US" dirty="0"/>
          </a:p>
        </p:txBody>
      </p:sp>
    </p:spTree>
    <p:extLst>
      <p:ext uri="{BB962C8B-B14F-4D97-AF65-F5344CB8AC3E}">
        <p14:creationId xmlns:p14="http://schemas.microsoft.com/office/powerpoint/2010/main" val="1702017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572000" cy="5143500"/>
          </a:xfrm>
        </p:spPr>
        <p:txBody>
          <a:bodyPr rtlCol="0">
            <a:normAutofit/>
          </a:bodyPr>
          <a:lstStyle/>
          <a:p>
            <a:pPr lvl="0"/>
            <a:endParaRPr lang="en-JM" noProof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5029200" y="1742659"/>
            <a:ext cx="3657600" cy="9906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05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342900" indent="0">
              <a:buFontTx/>
              <a:buNone/>
              <a:defRPr sz="825"/>
            </a:lvl2pPr>
            <a:lvl3pPr marL="685800" indent="0">
              <a:buFontTx/>
              <a:buNone/>
              <a:defRPr sz="825"/>
            </a:lvl3pPr>
            <a:lvl4pPr marL="1028700" indent="0">
              <a:buFontTx/>
              <a:buNone/>
              <a:defRPr sz="825"/>
            </a:lvl4pPr>
            <a:lvl5pPr marL="1371600" indent="0">
              <a:buFontTx/>
              <a:buNone/>
              <a:defRPr sz="825"/>
            </a:lvl5pPr>
          </a:lstStyle>
          <a:p>
            <a:pPr lvl="0"/>
            <a:endParaRPr lang="en-JM" dirty="0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6"/>
          </p:nvPr>
        </p:nvSpPr>
        <p:spPr>
          <a:xfrm>
            <a:off x="5791200" y="3189272"/>
            <a:ext cx="2438400" cy="307975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>
              <a:buFontTx/>
              <a:buNone/>
              <a:defRPr sz="105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endParaRPr lang="en-JM" dirty="0"/>
          </a:p>
        </p:txBody>
      </p:sp>
      <p:sp>
        <p:nvSpPr>
          <p:cNvPr id="21" name="Content Placeholder 19"/>
          <p:cNvSpPr>
            <a:spLocks noGrp="1"/>
          </p:cNvSpPr>
          <p:nvPr>
            <p:ph sz="quarter" idx="17"/>
          </p:nvPr>
        </p:nvSpPr>
        <p:spPr>
          <a:xfrm>
            <a:off x="5791200" y="3714751"/>
            <a:ext cx="2438400" cy="465119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>
              <a:buFontTx/>
              <a:buNone/>
              <a:defRPr sz="105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endParaRPr lang="en-JM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8"/>
          </p:nvPr>
        </p:nvSpPr>
        <p:spPr>
          <a:xfrm>
            <a:off x="5029200" y="1506143"/>
            <a:ext cx="3657600" cy="35718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05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900" indent="0">
              <a:buFontTx/>
              <a:buNone/>
              <a:defRPr sz="975">
                <a:latin typeface="Open Sans" pitchFamily="34" charset="0"/>
                <a:ea typeface="Open Sans" pitchFamily="34" charset="0"/>
                <a:cs typeface="Open Sans" pitchFamily="34" charset="0"/>
              </a:defRPr>
            </a:lvl2pPr>
            <a:lvl3pPr marL="685800" indent="0">
              <a:buFontTx/>
              <a:buNone/>
              <a:defRPr sz="975">
                <a:latin typeface="Open Sans" pitchFamily="34" charset="0"/>
                <a:ea typeface="Open Sans" pitchFamily="34" charset="0"/>
                <a:cs typeface="Open Sans" pitchFamily="34" charset="0"/>
              </a:defRPr>
            </a:lvl3pPr>
            <a:lvl4pPr marL="1028700" indent="0">
              <a:buFontTx/>
              <a:buNone/>
              <a:defRPr sz="975">
                <a:latin typeface="Open Sans" pitchFamily="34" charset="0"/>
                <a:ea typeface="Open Sans" pitchFamily="34" charset="0"/>
                <a:cs typeface="Open Sans" pitchFamily="34" charset="0"/>
              </a:defRPr>
            </a:lvl4pPr>
            <a:lvl5pPr marL="1371600" indent="0">
              <a:buFontTx/>
              <a:buNone/>
              <a:defRPr sz="975">
                <a:latin typeface="Open Sans" pitchFamily="34" charset="0"/>
                <a:ea typeface="Open Sans" pitchFamily="34" charset="0"/>
                <a:cs typeface="Open Sans" pitchFamily="34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5029200" y="228600"/>
            <a:ext cx="3657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TITLE</a:t>
            </a:r>
            <a:endParaRPr lang="en-JM" altLang="en-US" dirty="0"/>
          </a:p>
        </p:txBody>
      </p:sp>
    </p:spTree>
    <p:extLst>
      <p:ext uri="{BB962C8B-B14F-4D97-AF65-F5344CB8AC3E}">
        <p14:creationId xmlns:p14="http://schemas.microsoft.com/office/powerpoint/2010/main" val="455868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/>
          <p:cNvSpPr>
            <a:spLocks noGrp="1"/>
          </p:cNvSpPr>
          <p:nvPr>
            <p:ph type="pic" sz="quarter" idx="63"/>
          </p:nvPr>
        </p:nvSpPr>
        <p:spPr>
          <a:xfrm>
            <a:off x="457200" y="1352550"/>
            <a:ext cx="4267200" cy="2895600"/>
          </a:xfrm>
        </p:spPr>
        <p:txBody>
          <a:bodyPr rtlCol="0">
            <a:normAutofit/>
          </a:bodyPr>
          <a:lstStyle>
            <a:lvl1pPr>
              <a:defRPr sz="1050"/>
            </a:lvl1pPr>
          </a:lstStyle>
          <a:p>
            <a:pPr lvl="0"/>
            <a:endParaRPr lang="en-JM" noProof="0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66"/>
          </p:nvPr>
        </p:nvSpPr>
        <p:spPr>
          <a:xfrm>
            <a:off x="5029200" y="1671813"/>
            <a:ext cx="3657600" cy="67848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05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endParaRPr lang="en-JM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67"/>
          </p:nvPr>
        </p:nvSpPr>
        <p:spPr>
          <a:xfrm>
            <a:off x="5029200" y="1359694"/>
            <a:ext cx="3657600" cy="35877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050">
                <a:solidFill>
                  <a:srgbClr val="005A78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900" indent="0">
              <a:buFontTx/>
              <a:buNone/>
              <a:defRPr sz="1050">
                <a:latin typeface="Franklin Gothic Medium" pitchFamily="34" charset="0"/>
              </a:defRPr>
            </a:lvl2pPr>
            <a:lvl3pPr marL="685800" indent="0">
              <a:buFontTx/>
              <a:buNone/>
              <a:defRPr sz="1050">
                <a:latin typeface="Franklin Gothic Medium" pitchFamily="34" charset="0"/>
              </a:defRPr>
            </a:lvl3pPr>
            <a:lvl4pPr marL="1028700" indent="0">
              <a:buFontTx/>
              <a:buNone/>
              <a:defRPr sz="1050">
                <a:latin typeface="Franklin Gothic Medium" pitchFamily="34" charset="0"/>
              </a:defRPr>
            </a:lvl4pPr>
            <a:lvl5pPr marL="1371600" indent="0">
              <a:buFontTx/>
              <a:buNone/>
              <a:defRPr sz="1050">
                <a:latin typeface="Franklin Gothic Medium" pitchFamily="34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10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457200" y="876300"/>
            <a:ext cx="5029200" cy="32385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350" b="1" spc="75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342900" indent="0">
              <a:buFontTx/>
              <a:buNone/>
              <a:defRPr sz="788">
                <a:latin typeface="Mission Gothic Regular" pitchFamily="50" charset="0"/>
              </a:defRPr>
            </a:lvl2pPr>
            <a:lvl3pPr marL="685800" indent="0">
              <a:buFontTx/>
              <a:buNone/>
              <a:defRPr sz="788">
                <a:latin typeface="Mission Gothic Regular" pitchFamily="50" charset="0"/>
              </a:defRPr>
            </a:lvl3pPr>
            <a:lvl4pPr marL="1028700" indent="0">
              <a:buFontTx/>
              <a:buNone/>
              <a:defRPr sz="788">
                <a:latin typeface="Mission Gothic Regular" pitchFamily="50" charset="0"/>
              </a:defRPr>
            </a:lvl4pPr>
            <a:lvl5pPr marL="1371600" indent="0">
              <a:buFontTx/>
              <a:buNone/>
              <a:defRPr sz="788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28600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TITLE</a:t>
            </a:r>
            <a:endParaRPr lang="en-JM" altLang="en-US" dirty="0"/>
          </a:p>
        </p:txBody>
      </p:sp>
    </p:spTree>
    <p:extLst>
      <p:ext uri="{BB962C8B-B14F-4D97-AF65-F5344CB8AC3E}">
        <p14:creationId xmlns:p14="http://schemas.microsoft.com/office/powerpoint/2010/main" val="925484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457200" y="876300"/>
            <a:ext cx="5029200" cy="32385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350" b="1" spc="75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342900" indent="0">
              <a:buFontTx/>
              <a:buNone/>
              <a:defRPr sz="788">
                <a:latin typeface="Mission Gothic Regular" pitchFamily="50" charset="0"/>
              </a:defRPr>
            </a:lvl2pPr>
            <a:lvl3pPr marL="685800" indent="0">
              <a:buFontTx/>
              <a:buNone/>
              <a:defRPr sz="788">
                <a:latin typeface="Mission Gothic Regular" pitchFamily="50" charset="0"/>
              </a:defRPr>
            </a:lvl3pPr>
            <a:lvl4pPr marL="1028700" indent="0">
              <a:buFontTx/>
              <a:buNone/>
              <a:defRPr sz="788">
                <a:latin typeface="Mission Gothic Regular" pitchFamily="50" charset="0"/>
              </a:defRPr>
            </a:lvl4pPr>
            <a:lvl5pPr marL="1371600" indent="0">
              <a:buFontTx/>
              <a:buNone/>
              <a:defRPr sz="788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28600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TITLE</a:t>
            </a:r>
            <a:endParaRPr lang="en-JM" alt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63"/>
          </p:nvPr>
        </p:nvSpPr>
        <p:spPr>
          <a:xfrm>
            <a:off x="4419600" y="1352550"/>
            <a:ext cx="4267200" cy="2895600"/>
          </a:xfrm>
        </p:spPr>
        <p:txBody>
          <a:bodyPr rtlCol="0">
            <a:normAutofit/>
          </a:bodyPr>
          <a:lstStyle>
            <a:lvl1pPr>
              <a:defRPr sz="1050"/>
            </a:lvl1pPr>
          </a:lstStyle>
          <a:p>
            <a:pPr lvl="0"/>
            <a:endParaRPr lang="en-JM" noProof="0" dirty="0"/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66"/>
          </p:nvPr>
        </p:nvSpPr>
        <p:spPr>
          <a:xfrm>
            <a:off x="457200" y="1671813"/>
            <a:ext cx="3657600" cy="67848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05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endParaRPr lang="en-JM" dirty="0"/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67"/>
          </p:nvPr>
        </p:nvSpPr>
        <p:spPr>
          <a:xfrm>
            <a:off x="457200" y="1359694"/>
            <a:ext cx="3657600" cy="35877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050">
                <a:solidFill>
                  <a:srgbClr val="005A78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900" indent="0">
              <a:buFontTx/>
              <a:buNone/>
              <a:defRPr sz="1050">
                <a:latin typeface="Franklin Gothic Medium" pitchFamily="34" charset="0"/>
              </a:defRPr>
            </a:lvl2pPr>
            <a:lvl3pPr marL="685800" indent="0">
              <a:buFontTx/>
              <a:buNone/>
              <a:defRPr sz="1050">
                <a:latin typeface="Franklin Gothic Medium" pitchFamily="34" charset="0"/>
              </a:defRPr>
            </a:lvl3pPr>
            <a:lvl4pPr marL="1028700" indent="0">
              <a:buFontTx/>
              <a:buNone/>
              <a:defRPr sz="1050">
                <a:latin typeface="Franklin Gothic Medium" pitchFamily="34" charset="0"/>
              </a:defRPr>
            </a:lvl4pPr>
            <a:lvl5pPr marL="1371600" indent="0">
              <a:buFontTx/>
              <a:buNone/>
              <a:defRPr sz="1050">
                <a:latin typeface="Franklin Gothic Medium" pitchFamily="34" charset="0"/>
              </a:defRPr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637513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>
            <p:ph type="body" sz="quarter" idx="60"/>
          </p:nvPr>
        </p:nvSpPr>
        <p:spPr>
          <a:xfrm>
            <a:off x="4038606" y="1711278"/>
            <a:ext cx="2919699" cy="304800"/>
          </a:xfrm>
        </p:spPr>
        <p:txBody>
          <a:bodyPr anchor="ctr">
            <a:noAutofit/>
          </a:bodyPr>
          <a:lstStyle>
            <a:lvl1pPr marL="0" indent="0" algn="l">
              <a:buFontTx/>
              <a:buNone/>
              <a:defRPr sz="1050">
                <a:ln>
                  <a:noFill/>
                </a:ln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900" indent="0">
              <a:buFontTx/>
              <a:buNone/>
              <a:defRPr sz="105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2pPr>
            <a:lvl3pPr marL="685800" indent="0">
              <a:buFontTx/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3pPr>
            <a:lvl4pPr marL="1028700" indent="0">
              <a:buFontTx/>
              <a:buNone/>
              <a:defRPr sz="825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4pPr>
            <a:lvl5pPr marL="1371600" indent="0">
              <a:buFontTx/>
              <a:buNone/>
              <a:defRPr sz="825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71"/>
          </p:nvPr>
        </p:nvSpPr>
        <p:spPr>
          <a:xfrm>
            <a:off x="4071420" y="2152650"/>
            <a:ext cx="4081981" cy="8763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05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342900" indent="0">
              <a:buFontTx/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685800" indent="0">
              <a:buFontTx/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028700" indent="0">
              <a:buFontTx/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371600" indent="0">
              <a:buFontTx/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endParaRPr lang="en-JM" dirty="0"/>
          </a:p>
        </p:txBody>
      </p:sp>
      <p:sp>
        <p:nvSpPr>
          <p:cNvPr id="10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457200" y="876300"/>
            <a:ext cx="5029200" cy="32385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350" b="1" spc="75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342900" indent="0">
              <a:buFontTx/>
              <a:buNone/>
              <a:defRPr sz="788">
                <a:latin typeface="Mission Gothic Regular" pitchFamily="50" charset="0"/>
              </a:defRPr>
            </a:lvl2pPr>
            <a:lvl3pPr marL="685800" indent="0">
              <a:buFontTx/>
              <a:buNone/>
              <a:defRPr sz="788">
                <a:latin typeface="Mission Gothic Regular" pitchFamily="50" charset="0"/>
              </a:defRPr>
            </a:lvl3pPr>
            <a:lvl4pPr marL="1028700" indent="0">
              <a:buFontTx/>
              <a:buNone/>
              <a:defRPr sz="788">
                <a:latin typeface="Mission Gothic Regular" pitchFamily="50" charset="0"/>
              </a:defRPr>
            </a:lvl4pPr>
            <a:lvl5pPr marL="1371600" indent="0">
              <a:buFontTx/>
              <a:buNone/>
              <a:defRPr sz="788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15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28600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TITLE</a:t>
            </a:r>
            <a:endParaRPr lang="en-JM" altLang="en-US" dirty="0"/>
          </a:p>
        </p:txBody>
      </p:sp>
      <p:sp>
        <p:nvSpPr>
          <p:cNvPr id="9" name="Picture Placeholder 28"/>
          <p:cNvSpPr>
            <a:spLocks noGrp="1"/>
          </p:cNvSpPr>
          <p:nvPr>
            <p:ph type="pic" sz="quarter" idx="50"/>
          </p:nvPr>
        </p:nvSpPr>
        <p:spPr>
          <a:xfrm>
            <a:off x="914401" y="1723272"/>
            <a:ext cx="2376347" cy="2377440"/>
          </a:xfrm>
          <a:prstGeom prst="ellipse">
            <a:avLst/>
          </a:prstGeom>
          <a:ln w="76200" cap="sq">
            <a:noFill/>
            <a:miter lim="800000"/>
          </a:ln>
          <a:effectLst>
            <a:innerShdw blurRad="114300">
              <a:schemeClr val="bg1">
                <a:lumMod val="50000"/>
              </a:schemeClr>
            </a:innerShdw>
          </a:effectLst>
        </p:spPr>
        <p:txBody>
          <a:bodyPr rtlCol="0">
            <a:normAutofit/>
          </a:bodyPr>
          <a:lstStyle>
            <a:lvl1pPr marL="0" indent="0" algn="ctr">
              <a:buFontTx/>
              <a:buNone/>
              <a:defRPr sz="105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endParaRPr lang="en-JM" noProof="0" dirty="0"/>
          </a:p>
        </p:txBody>
      </p:sp>
    </p:spTree>
    <p:extLst>
      <p:ext uri="{BB962C8B-B14F-4D97-AF65-F5344CB8AC3E}">
        <p14:creationId xmlns:p14="http://schemas.microsoft.com/office/powerpoint/2010/main" val="1186101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4572000" y="1657351"/>
            <a:ext cx="0" cy="2277665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41325" y="1937539"/>
            <a:ext cx="2987675" cy="640565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05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457201" y="1663701"/>
            <a:ext cx="2459037" cy="37465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050">
                <a:solidFill>
                  <a:srgbClr val="005A78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900" indent="0">
              <a:buFontTx/>
              <a:buNone/>
              <a:defRPr sz="1050">
                <a:solidFill>
                  <a:srgbClr val="0070C0"/>
                </a:solidFill>
              </a:defRPr>
            </a:lvl2pPr>
            <a:lvl3pPr marL="685800" indent="0">
              <a:buFontTx/>
              <a:buNone/>
              <a:defRPr sz="1050">
                <a:solidFill>
                  <a:srgbClr val="0070C0"/>
                </a:solidFill>
              </a:defRPr>
            </a:lvl3pPr>
            <a:lvl4pPr marL="1028700" indent="0">
              <a:buFontTx/>
              <a:buNone/>
              <a:defRPr sz="1050">
                <a:solidFill>
                  <a:srgbClr val="0070C0"/>
                </a:solidFill>
              </a:defRPr>
            </a:lvl4pPr>
            <a:lvl5pPr marL="1371600" indent="0">
              <a:buFontTx/>
              <a:buNone/>
              <a:defRPr sz="1050">
                <a:solidFill>
                  <a:srgbClr val="0070C0"/>
                </a:solidFill>
              </a:defRPr>
            </a:lvl5pPr>
          </a:lstStyle>
          <a:p>
            <a:pPr lvl="0"/>
            <a:endParaRPr lang="en-JM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5257806" y="1931189"/>
            <a:ext cx="2987675" cy="640565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05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5273681" y="1657350"/>
            <a:ext cx="2459037" cy="37465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050">
                <a:solidFill>
                  <a:srgbClr val="005A78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900" indent="0">
              <a:buFontTx/>
              <a:buNone/>
              <a:defRPr sz="1050">
                <a:solidFill>
                  <a:srgbClr val="0070C0"/>
                </a:solidFill>
              </a:defRPr>
            </a:lvl2pPr>
            <a:lvl3pPr marL="685800" indent="0">
              <a:buFontTx/>
              <a:buNone/>
              <a:defRPr sz="1050">
                <a:solidFill>
                  <a:srgbClr val="0070C0"/>
                </a:solidFill>
              </a:defRPr>
            </a:lvl3pPr>
            <a:lvl4pPr marL="1028700" indent="0">
              <a:buFontTx/>
              <a:buNone/>
              <a:defRPr sz="1050">
                <a:solidFill>
                  <a:srgbClr val="0070C0"/>
                </a:solidFill>
              </a:defRPr>
            </a:lvl4pPr>
            <a:lvl5pPr marL="1371600" indent="0">
              <a:buFontTx/>
              <a:buNone/>
              <a:defRPr sz="1050">
                <a:solidFill>
                  <a:srgbClr val="0070C0"/>
                </a:solidFill>
              </a:defRPr>
            </a:lvl5pPr>
          </a:lstStyle>
          <a:p>
            <a:pPr lvl="0"/>
            <a:endParaRPr lang="en-JM" dirty="0"/>
          </a:p>
        </p:txBody>
      </p:sp>
      <p:sp>
        <p:nvSpPr>
          <p:cNvPr id="9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457200" y="876300"/>
            <a:ext cx="5029200" cy="32385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350" b="1" spc="75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342900" indent="0">
              <a:buFontTx/>
              <a:buNone/>
              <a:defRPr sz="788">
                <a:latin typeface="Mission Gothic Regular" pitchFamily="50" charset="0"/>
              </a:defRPr>
            </a:lvl2pPr>
            <a:lvl3pPr marL="685800" indent="0">
              <a:buFontTx/>
              <a:buNone/>
              <a:defRPr sz="788">
                <a:latin typeface="Mission Gothic Regular" pitchFamily="50" charset="0"/>
              </a:defRPr>
            </a:lvl3pPr>
            <a:lvl4pPr marL="1028700" indent="0">
              <a:buFontTx/>
              <a:buNone/>
              <a:defRPr sz="788">
                <a:latin typeface="Mission Gothic Regular" pitchFamily="50" charset="0"/>
              </a:defRPr>
            </a:lvl4pPr>
            <a:lvl5pPr marL="1371600" indent="0">
              <a:buFontTx/>
              <a:buNone/>
              <a:defRPr sz="788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15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28600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TITLE</a:t>
            </a:r>
            <a:endParaRPr lang="en-JM" altLang="en-US" dirty="0"/>
          </a:p>
        </p:txBody>
      </p:sp>
    </p:spTree>
    <p:extLst>
      <p:ext uri="{BB962C8B-B14F-4D97-AF65-F5344CB8AC3E}">
        <p14:creationId xmlns:p14="http://schemas.microsoft.com/office/powerpoint/2010/main" val="1560902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68"/>
          </p:nvPr>
        </p:nvSpPr>
        <p:spPr>
          <a:xfrm>
            <a:off x="608012" y="3714750"/>
            <a:ext cx="1843230" cy="5334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975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32" name="Text Placeholder 5"/>
          <p:cNvSpPr>
            <a:spLocks noGrp="1"/>
          </p:cNvSpPr>
          <p:nvPr>
            <p:ph type="body" sz="quarter" idx="69"/>
          </p:nvPr>
        </p:nvSpPr>
        <p:spPr>
          <a:xfrm>
            <a:off x="2652569" y="3714750"/>
            <a:ext cx="1843230" cy="5334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975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70"/>
          </p:nvPr>
        </p:nvSpPr>
        <p:spPr>
          <a:xfrm>
            <a:off x="608014" y="3186112"/>
            <a:ext cx="1830387" cy="300038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900" b="1">
                <a:solidFill>
                  <a:srgbClr val="005A78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788">
                <a:latin typeface="Mission Gothic Regular" pitchFamily="50" charset="0"/>
              </a:defRPr>
            </a:lvl2pPr>
            <a:lvl3pPr>
              <a:defRPr sz="788">
                <a:latin typeface="Mission Gothic Regular" pitchFamily="50" charset="0"/>
              </a:defRPr>
            </a:lvl3pPr>
            <a:lvl4pPr>
              <a:defRPr sz="788">
                <a:latin typeface="Mission Gothic Regular" pitchFamily="50" charset="0"/>
              </a:defRPr>
            </a:lvl4pPr>
            <a:lvl5pPr>
              <a:defRPr sz="788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71"/>
          </p:nvPr>
        </p:nvSpPr>
        <p:spPr>
          <a:xfrm>
            <a:off x="608011" y="3365500"/>
            <a:ext cx="1830389" cy="23495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75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35" name="Text Placeholder 11"/>
          <p:cNvSpPr>
            <a:spLocks noGrp="1"/>
          </p:cNvSpPr>
          <p:nvPr>
            <p:ph type="body" sz="quarter" idx="72"/>
          </p:nvPr>
        </p:nvSpPr>
        <p:spPr>
          <a:xfrm>
            <a:off x="2665414" y="3181350"/>
            <a:ext cx="1830387" cy="300038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900" b="1">
                <a:solidFill>
                  <a:srgbClr val="005A78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788">
                <a:latin typeface="Mission Gothic Regular" pitchFamily="50" charset="0"/>
              </a:defRPr>
            </a:lvl2pPr>
            <a:lvl3pPr>
              <a:defRPr sz="788">
                <a:latin typeface="Mission Gothic Regular" pitchFamily="50" charset="0"/>
              </a:defRPr>
            </a:lvl3pPr>
            <a:lvl4pPr>
              <a:defRPr sz="788">
                <a:latin typeface="Mission Gothic Regular" pitchFamily="50" charset="0"/>
              </a:defRPr>
            </a:lvl4pPr>
            <a:lvl5pPr>
              <a:defRPr sz="788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36" name="Text Placeholder 13"/>
          <p:cNvSpPr>
            <a:spLocks noGrp="1"/>
          </p:cNvSpPr>
          <p:nvPr>
            <p:ph type="body" sz="quarter" idx="73"/>
          </p:nvPr>
        </p:nvSpPr>
        <p:spPr>
          <a:xfrm>
            <a:off x="2665411" y="3360739"/>
            <a:ext cx="1830388" cy="239711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75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38" name="Text Placeholder 5"/>
          <p:cNvSpPr>
            <a:spLocks noGrp="1"/>
          </p:cNvSpPr>
          <p:nvPr>
            <p:ph type="body" sz="quarter" idx="74"/>
          </p:nvPr>
        </p:nvSpPr>
        <p:spPr>
          <a:xfrm>
            <a:off x="4648200" y="3714750"/>
            <a:ext cx="1843230" cy="5334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975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39" name="Text Placeholder 11"/>
          <p:cNvSpPr>
            <a:spLocks noGrp="1"/>
          </p:cNvSpPr>
          <p:nvPr>
            <p:ph type="body" sz="quarter" idx="75"/>
          </p:nvPr>
        </p:nvSpPr>
        <p:spPr>
          <a:xfrm>
            <a:off x="4661045" y="3181350"/>
            <a:ext cx="1830387" cy="300038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900" b="1">
                <a:solidFill>
                  <a:srgbClr val="005A78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788">
                <a:latin typeface="Mission Gothic Regular" pitchFamily="50" charset="0"/>
              </a:defRPr>
            </a:lvl2pPr>
            <a:lvl3pPr>
              <a:defRPr sz="788">
                <a:latin typeface="Mission Gothic Regular" pitchFamily="50" charset="0"/>
              </a:defRPr>
            </a:lvl3pPr>
            <a:lvl4pPr>
              <a:defRPr sz="788">
                <a:latin typeface="Mission Gothic Regular" pitchFamily="50" charset="0"/>
              </a:defRPr>
            </a:lvl4pPr>
            <a:lvl5pPr>
              <a:defRPr sz="788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40" name="Text Placeholder 13"/>
          <p:cNvSpPr>
            <a:spLocks noGrp="1"/>
          </p:cNvSpPr>
          <p:nvPr>
            <p:ph type="body" sz="quarter" idx="76"/>
          </p:nvPr>
        </p:nvSpPr>
        <p:spPr>
          <a:xfrm>
            <a:off x="4661042" y="3360739"/>
            <a:ext cx="1830388" cy="239711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75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41" name="Text Placeholder 5"/>
          <p:cNvSpPr>
            <a:spLocks noGrp="1"/>
          </p:cNvSpPr>
          <p:nvPr>
            <p:ph type="body" sz="quarter" idx="77"/>
          </p:nvPr>
        </p:nvSpPr>
        <p:spPr>
          <a:xfrm>
            <a:off x="6767370" y="3714750"/>
            <a:ext cx="1843230" cy="5334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975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42" name="Text Placeholder 11"/>
          <p:cNvSpPr>
            <a:spLocks noGrp="1"/>
          </p:cNvSpPr>
          <p:nvPr>
            <p:ph type="body" sz="quarter" idx="78"/>
          </p:nvPr>
        </p:nvSpPr>
        <p:spPr>
          <a:xfrm>
            <a:off x="6780215" y="3181350"/>
            <a:ext cx="1830387" cy="300038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900" b="1">
                <a:solidFill>
                  <a:srgbClr val="005A78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788">
                <a:latin typeface="Mission Gothic Regular" pitchFamily="50" charset="0"/>
              </a:defRPr>
            </a:lvl2pPr>
            <a:lvl3pPr>
              <a:defRPr sz="788">
                <a:latin typeface="Mission Gothic Regular" pitchFamily="50" charset="0"/>
              </a:defRPr>
            </a:lvl3pPr>
            <a:lvl4pPr>
              <a:defRPr sz="788">
                <a:latin typeface="Mission Gothic Regular" pitchFamily="50" charset="0"/>
              </a:defRPr>
            </a:lvl4pPr>
            <a:lvl5pPr>
              <a:defRPr sz="788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43" name="Text Placeholder 13"/>
          <p:cNvSpPr>
            <a:spLocks noGrp="1"/>
          </p:cNvSpPr>
          <p:nvPr>
            <p:ph type="body" sz="quarter" idx="79"/>
          </p:nvPr>
        </p:nvSpPr>
        <p:spPr>
          <a:xfrm>
            <a:off x="6780212" y="3360739"/>
            <a:ext cx="1830388" cy="239711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75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28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457200" y="876300"/>
            <a:ext cx="5029200" cy="32385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350" b="1" spc="75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342900" indent="0">
              <a:buFontTx/>
              <a:buNone/>
              <a:defRPr sz="788">
                <a:latin typeface="Mission Gothic Regular" pitchFamily="50" charset="0"/>
              </a:defRPr>
            </a:lvl2pPr>
            <a:lvl3pPr marL="685800" indent="0">
              <a:buFontTx/>
              <a:buNone/>
              <a:defRPr sz="788">
                <a:latin typeface="Mission Gothic Regular" pitchFamily="50" charset="0"/>
              </a:defRPr>
            </a:lvl3pPr>
            <a:lvl4pPr marL="1028700" indent="0">
              <a:buFontTx/>
              <a:buNone/>
              <a:defRPr sz="788">
                <a:latin typeface="Mission Gothic Regular" pitchFamily="50" charset="0"/>
              </a:defRPr>
            </a:lvl4pPr>
            <a:lvl5pPr marL="1371600" indent="0">
              <a:buFontTx/>
              <a:buNone/>
              <a:defRPr sz="788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29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28600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TITLE</a:t>
            </a:r>
            <a:endParaRPr lang="en-JM" altLang="en-US" dirty="0"/>
          </a:p>
        </p:txBody>
      </p:sp>
      <p:sp>
        <p:nvSpPr>
          <p:cNvPr id="20" name="Picture Placeholder 21"/>
          <p:cNvSpPr>
            <a:spLocks noGrp="1"/>
          </p:cNvSpPr>
          <p:nvPr>
            <p:ph type="pic" sz="quarter" idx="15"/>
          </p:nvPr>
        </p:nvSpPr>
        <p:spPr>
          <a:xfrm>
            <a:off x="745316" y="1447038"/>
            <a:ext cx="1583999" cy="1581912"/>
          </a:xfrm>
          <a:prstGeom prst="ellipse">
            <a:avLst/>
          </a:prstGeom>
        </p:spPr>
        <p:txBody>
          <a:bodyPr rtlCol="0">
            <a:normAutofit/>
          </a:bodyPr>
          <a:lstStyle>
            <a:lvl1pPr marL="0" indent="0" algn="ctr">
              <a:buFontTx/>
              <a:buNone/>
              <a:defRPr sz="9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endParaRPr lang="en-JM" noProof="0"/>
          </a:p>
        </p:txBody>
      </p:sp>
      <p:sp>
        <p:nvSpPr>
          <p:cNvPr id="21" name="Picture Placeholder 21"/>
          <p:cNvSpPr>
            <a:spLocks noGrp="1" noChangeAspect="1"/>
          </p:cNvSpPr>
          <p:nvPr>
            <p:ph type="pic" sz="quarter" idx="65"/>
          </p:nvPr>
        </p:nvSpPr>
        <p:spPr>
          <a:xfrm>
            <a:off x="2763603" y="1463157"/>
            <a:ext cx="1583999" cy="1546307"/>
          </a:xfrm>
          <a:prstGeom prst="ellipse">
            <a:avLst/>
          </a:prstGeom>
        </p:spPr>
        <p:txBody>
          <a:bodyPr rtlCol="0">
            <a:normAutofit/>
          </a:bodyPr>
          <a:lstStyle>
            <a:lvl1pPr marL="0" indent="0" algn="ctr">
              <a:buFontTx/>
              <a:buNone/>
              <a:defRPr sz="9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endParaRPr lang="en-JM" noProof="0"/>
          </a:p>
        </p:txBody>
      </p:sp>
      <p:sp>
        <p:nvSpPr>
          <p:cNvPr id="22" name="Picture Placeholder 21"/>
          <p:cNvSpPr>
            <a:spLocks noGrp="1" noChangeAspect="1"/>
          </p:cNvSpPr>
          <p:nvPr>
            <p:ph type="pic" sz="quarter" idx="66"/>
          </p:nvPr>
        </p:nvSpPr>
        <p:spPr>
          <a:xfrm>
            <a:off x="4796401" y="1482643"/>
            <a:ext cx="1583999" cy="1546307"/>
          </a:xfrm>
          <a:prstGeom prst="ellipse">
            <a:avLst/>
          </a:prstGeom>
        </p:spPr>
        <p:txBody>
          <a:bodyPr rtlCol="0">
            <a:normAutofit/>
          </a:bodyPr>
          <a:lstStyle>
            <a:lvl1pPr marL="0" indent="0" algn="ctr">
              <a:buFontTx/>
              <a:buNone/>
              <a:defRPr sz="9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endParaRPr lang="en-JM" noProof="0"/>
          </a:p>
        </p:txBody>
      </p:sp>
      <p:sp>
        <p:nvSpPr>
          <p:cNvPr id="25" name="Picture Placeholder 21"/>
          <p:cNvSpPr>
            <a:spLocks noGrp="1" noChangeAspect="1"/>
          </p:cNvSpPr>
          <p:nvPr>
            <p:ph type="pic" sz="quarter" idx="67"/>
          </p:nvPr>
        </p:nvSpPr>
        <p:spPr>
          <a:xfrm>
            <a:off x="6853801" y="1482643"/>
            <a:ext cx="1583999" cy="1546307"/>
          </a:xfrm>
          <a:prstGeom prst="ellipse">
            <a:avLst/>
          </a:prstGeom>
        </p:spPr>
        <p:txBody>
          <a:bodyPr rtlCol="0">
            <a:normAutofit/>
          </a:bodyPr>
          <a:lstStyle>
            <a:lvl1pPr marL="0" indent="0" algn="ctr">
              <a:buFontTx/>
              <a:buNone/>
              <a:defRPr sz="9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endParaRPr lang="en-JM" noProof="0"/>
          </a:p>
        </p:txBody>
      </p:sp>
    </p:spTree>
    <p:extLst>
      <p:ext uri="{BB962C8B-B14F-4D97-AF65-F5344CB8AC3E}">
        <p14:creationId xmlns:p14="http://schemas.microsoft.com/office/powerpoint/2010/main" val="807254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3305176"/>
            <a:ext cx="7772400" cy="1021556"/>
          </a:xfrm>
        </p:spPr>
        <p:txBody>
          <a:bodyPr anchor="t">
            <a:normAutofit/>
          </a:bodyPr>
          <a:lstStyle>
            <a:lvl1pPr algn="l">
              <a:defRPr sz="2400" b="1" cap="none"/>
            </a:lvl1pPr>
          </a:lstStyle>
          <a:p>
            <a:r>
              <a:rPr lang="en-US" dirty="0"/>
              <a:t>CLICK TO EDIT MASTER TITLE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59383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21594"/>
            <a:ext cx="4038600" cy="2926556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21594"/>
            <a:ext cx="4038600" cy="2926556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6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457200" y="876300"/>
            <a:ext cx="5029200" cy="32385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350" b="1" spc="75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342900" indent="0">
              <a:buFontTx/>
              <a:buNone/>
              <a:defRPr sz="788">
                <a:latin typeface="Mission Gothic Regular" pitchFamily="50" charset="0"/>
              </a:defRPr>
            </a:lvl2pPr>
            <a:lvl3pPr marL="685800" indent="0">
              <a:buFontTx/>
              <a:buNone/>
              <a:defRPr sz="788">
                <a:latin typeface="Mission Gothic Regular" pitchFamily="50" charset="0"/>
              </a:defRPr>
            </a:lvl3pPr>
            <a:lvl4pPr marL="1028700" indent="0">
              <a:buFontTx/>
              <a:buNone/>
              <a:defRPr sz="788">
                <a:latin typeface="Mission Gothic Regular" pitchFamily="50" charset="0"/>
              </a:defRPr>
            </a:lvl4pPr>
            <a:lvl5pPr marL="1371600" indent="0">
              <a:buFontTx/>
              <a:buNone/>
              <a:defRPr sz="788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28600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TITLE</a:t>
            </a:r>
            <a:endParaRPr lang="en-JM" altLang="en-US" dirty="0"/>
          </a:p>
        </p:txBody>
      </p:sp>
    </p:spTree>
    <p:extLst>
      <p:ext uri="{BB962C8B-B14F-4D97-AF65-F5344CB8AC3E}">
        <p14:creationId xmlns:p14="http://schemas.microsoft.com/office/powerpoint/2010/main" val="1056761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68351" y="1314450"/>
            <a:ext cx="8229600" cy="3086100"/>
          </a:xfrm>
        </p:spPr>
        <p:txBody>
          <a:bodyPr>
            <a:normAutofit/>
          </a:bodyPr>
          <a:lstStyle>
            <a:lvl1pPr marL="257175" indent="-257175">
              <a:buFont typeface="Courier New" pitchFamily="49" charset="0"/>
              <a:buChar char="o"/>
              <a:defRPr sz="1050" b="0" i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defRPr>
            </a:lvl1pPr>
            <a:lvl2pPr marL="557213" indent="-214313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2pPr>
            <a:lvl3pPr marL="857250" indent="-171450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3pPr>
            <a:lvl4pPr marL="1200150" indent="-171450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4pPr>
            <a:lvl5pPr marL="1543050" indent="-171450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5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457200" y="876300"/>
            <a:ext cx="5029200" cy="32385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350" b="1" spc="75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342900" indent="0">
              <a:buFontTx/>
              <a:buNone/>
              <a:defRPr sz="788">
                <a:latin typeface="Mission Gothic Regular" pitchFamily="50" charset="0"/>
              </a:defRPr>
            </a:lvl2pPr>
            <a:lvl3pPr marL="685800" indent="0">
              <a:buFontTx/>
              <a:buNone/>
              <a:defRPr sz="788">
                <a:latin typeface="Mission Gothic Regular" pitchFamily="50" charset="0"/>
              </a:defRPr>
            </a:lvl3pPr>
            <a:lvl4pPr marL="1028700" indent="0">
              <a:buFontTx/>
              <a:buNone/>
              <a:defRPr sz="788">
                <a:latin typeface="Mission Gothic Regular" pitchFamily="50" charset="0"/>
              </a:defRPr>
            </a:lvl4pPr>
            <a:lvl5pPr marL="1371600" indent="0">
              <a:buFontTx/>
              <a:buNone/>
              <a:defRPr sz="788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28600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TITLE</a:t>
            </a:r>
            <a:endParaRPr lang="en-JM" altLang="en-US" dirty="0"/>
          </a:p>
        </p:txBody>
      </p:sp>
    </p:spTree>
    <p:extLst>
      <p:ext uri="{BB962C8B-B14F-4D97-AF65-F5344CB8AC3E}">
        <p14:creationId xmlns:p14="http://schemas.microsoft.com/office/powerpoint/2010/main" val="224611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457200" y="876300"/>
            <a:ext cx="5029200" cy="32385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350" b="1" spc="75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342900" indent="0">
              <a:buFontTx/>
              <a:buNone/>
              <a:defRPr sz="788">
                <a:latin typeface="Mission Gothic Regular" pitchFamily="50" charset="0"/>
              </a:defRPr>
            </a:lvl2pPr>
            <a:lvl3pPr marL="685800" indent="0">
              <a:buFontTx/>
              <a:buNone/>
              <a:defRPr sz="788">
                <a:latin typeface="Mission Gothic Regular" pitchFamily="50" charset="0"/>
              </a:defRPr>
            </a:lvl3pPr>
            <a:lvl4pPr marL="1028700" indent="0">
              <a:buFontTx/>
              <a:buNone/>
              <a:defRPr sz="788">
                <a:latin typeface="Mission Gothic Regular" pitchFamily="50" charset="0"/>
              </a:defRPr>
            </a:lvl4pPr>
            <a:lvl5pPr marL="1371600" indent="0">
              <a:buFontTx/>
              <a:buNone/>
              <a:defRPr sz="788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28600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TITLE</a:t>
            </a:r>
            <a:endParaRPr lang="en-JM" altLang="en-US" dirty="0"/>
          </a:p>
        </p:txBody>
      </p:sp>
    </p:spTree>
    <p:extLst>
      <p:ext uri="{BB962C8B-B14F-4D97-AF65-F5344CB8AC3E}">
        <p14:creationId xmlns:p14="http://schemas.microsoft.com/office/powerpoint/2010/main" val="1820926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144000" cy="51435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929544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457200" y="876300"/>
            <a:ext cx="5029200" cy="32385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350" b="1" spc="75" baseline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900" indent="0">
              <a:buFontTx/>
              <a:buNone/>
              <a:defRPr sz="788">
                <a:latin typeface="Mission Gothic Regular" pitchFamily="50" charset="0"/>
              </a:defRPr>
            </a:lvl2pPr>
            <a:lvl3pPr marL="685800" indent="0">
              <a:buFontTx/>
              <a:buNone/>
              <a:defRPr sz="788">
                <a:latin typeface="Mission Gothic Regular" pitchFamily="50" charset="0"/>
              </a:defRPr>
            </a:lvl3pPr>
            <a:lvl4pPr marL="1028700" indent="0">
              <a:buFontTx/>
              <a:buNone/>
              <a:defRPr sz="788">
                <a:latin typeface="Mission Gothic Regular" pitchFamily="50" charset="0"/>
              </a:defRPr>
            </a:lvl4pPr>
            <a:lvl5pPr marL="1371600" indent="0">
              <a:buFontTx/>
              <a:buNone/>
              <a:defRPr sz="788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 bwMode="auto">
          <a:xfrm>
            <a:off x="457200" y="1283494"/>
            <a:ext cx="82296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lvl="0"/>
            <a:r>
              <a:rPr lang="en-US" altLang="en-US" noProof="0" dirty="0"/>
              <a:t>Click to edit Master text styles</a:t>
            </a:r>
          </a:p>
          <a:p>
            <a:pPr lvl="1"/>
            <a:r>
              <a:rPr lang="en-US" altLang="en-US" noProof="0" dirty="0"/>
              <a:t>Second level</a:t>
            </a:r>
          </a:p>
          <a:p>
            <a:pPr lvl="2"/>
            <a:r>
              <a:rPr lang="en-US" altLang="en-US" noProof="0" dirty="0"/>
              <a:t>Third level</a:t>
            </a:r>
          </a:p>
          <a:p>
            <a:pPr lvl="3"/>
            <a:r>
              <a:rPr lang="en-US" altLang="en-US" noProof="0" dirty="0"/>
              <a:t>Fourth level</a:t>
            </a:r>
          </a:p>
          <a:p>
            <a:pPr lvl="4"/>
            <a:r>
              <a:rPr lang="en-US" altLang="en-US" noProof="0" dirty="0"/>
              <a:t>Fifth level</a:t>
            </a:r>
            <a:endParaRPr lang="en-JM" altLang="en-US" noProof="0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28600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TITLE</a:t>
            </a:r>
            <a:endParaRPr lang="en-JM" altLang="en-US" dirty="0"/>
          </a:p>
        </p:txBody>
      </p:sp>
    </p:spTree>
    <p:extLst>
      <p:ext uri="{BB962C8B-B14F-4D97-AF65-F5344CB8AC3E}">
        <p14:creationId xmlns:p14="http://schemas.microsoft.com/office/powerpoint/2010/main" val="2097391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4"/>
          <p:cNvSpPr>
            <a:spLocks noGrp="1"/>
          </p:cNvSpPr>
          <p:nvPr>
            <p:ph type="pic" sz="quarter" idx="14"/>
          </p:nvPr>
        </p:nvSpPr>
        <p:spPr>
          <a:xfrm>
            <a:off x="457200" y="1352551"/>
            <a:ext cx="2671762" cy="3006727"/>
          </a:xfrm>
        </p:spPr>
        <p:txBody>
          <a:bodyPr rtlCol="0">
            <a:normAutofit/>
          </a:bodyPr>
          <a:lstStyle>
            <a:lvl1pPr marL="0" indent="0">
              <a:buFontTx/>
              <a:buNone/>
              <a:defRPr sz="900">
                <a:solidFill>
                  <a:srgbClr val="17375E"/>
                </a:solidFill>
              </a:defRPr>
            </a:lvl1pPr>
          </a:lstStyle>
          <a:p>
            <a:pPr lvl="0"/>
            <a:endParaRPr lang="en-JM" noProof="0"/>
          </a:p>
        </p:txBody>
      </p:sp>
      <p:sp>
        <p:nvSpPr>
          <p:cNvPr id="9" name="Text Placeholder 26"/>
          <p:cNvSpPr>
            <a:spLocks noGrp="1"/>
          </p:cNvSpPr>
          <p:nvPr>
            <p:ph type="body" sz="quarter" idx="15"/>
          </p:nvPr>
        </p:nvSpPr>
        <p:spPr>
          <a:xfrm>
            <a:off x="3733800" y="1817688"/>
            <a:ext cx="2127250" cy="830262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97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 sz="900"/>
            </a:lvl2pPr>
            <a:lvl3pPr marL="685800" indent="0">
              <a:buFontTx/>
              <a:buNone/>
              <a:defRPr sz="900"/>
            </a:lvl3pPr>
            <a:lvl4pPr marL="1028700" indent="0">
              <a:buFontTx/>
              <a:buNone/>
              <a:defRPr sz="900"/>
            </a:lvl4pPr>
            <a:lvl5pPr marL="1371600" indent="0">
              <a:buFontTx/>
              <a:buNone/>
              <a:defRPr sz="900"/>
            </a:lvl5pPr>
          </a:lstStyle>
          <a:p>
            <a:pPr lvl="0"/>
            <a:endParaRPr lang="en-JM" dirty="0"/>
          </a:p>
        </p:txBody>
      </p:sp>
      <p:sp>
        <p:nvSpPr>
          <p:cNvPr id="10" name="Text Placeholder 26"/>
          <p:cNvSpPr>
            <a:spLocks noGrp="1"/>
          </p:cNvSpPr>
          <p:nvPr>
            <p:ph type="body" sz="quarter" idx="16"/>
          </p:nvPr>
        </p:nvSpPr>
        <p:spPr>
          <a:xfrm>
            <a:off x="6407150" y="1809750"/>
            <a:ext cx="2127250" cy="830262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97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 sz="900"/>
            </a:lvl2pPr>
            <a:lvl3pPr marL="685800" indent="0">
              <a:buFontTx/>
              <a:buNone/>
              <a:defRPr sz="900"/>
            </a:lvl3pPr>
            <a:lvl4pPr marL="1028700" indent="0">
              <a:buFontTx/>
              <a:buNone/>
              <a:defRPr sz="900"/>
            </a:lvl4pPr>
            <a:lvl5pPr marL="1371600" indent="0">
              <a:buFontTx/>
              <a:buNone/>
              <a:defRPr sz="900"/>
            </a:lvl5pPr>
          </a:lstStyle>
          <a:p>
            <a:pPr lvl="0"/>
            <a:endParaRPr lang="en-JM" dirty="0"/>
          </a:p>
        </p:txBody>
      </p:sp>
      <p:sp>
        <p:nvSpPr>
          <p:cNvPr id="11" name="Text Placeholder 26"/>
          <p:cNvSpPr>
            <a:spLocks noGrp="1"/>
          </p:cNvSpPr>
          <p:nvPr>
            <p:ph type="body" sz="quarter" idx="17"/>
          </p:nvPr>
        </p:nvSpPr>
        <p:spPr>
          <a:xfrm>
            <a:off x="3736975" y="3405328"/>
            <a:ext cx="2127250" cy="830262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97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 sz="900"/>
            </a:lvl2pPr>
            <a:lvl3pPr marL="685800" indent="0">
              <a:buFontTx/>
              <a:buNone/>
              <a:defRPr sz="900"/>
            </a:lvl3pPr>
            <a:lvl4pPr marL="1028700" indent="0">
              <a:buFontTx/>
              <a:buNone/>
              <a:defRPr sz="900"/>
            </a:lvl4pPr>
            <a:lvl5pPr marL="1371600" indent="0">
              <a:buFontTx/>
              <a:buNone/>
              <a:defRPr sz="900"/>
            </a:lvl5pPr>
          </a:lstStyle>
          <a:p>
            <a:pPr lvl="0"/>
            <a:endParaRPr lang="en-JM" dirty="0"/>
          </a:p>
        </p:txBody>
      </p:sp>
      <p:sp>
        <p:nvSpPr>
          <p:cNvPr id="12" name="Text Placeholder 26"/>
          <p:cNvSpPr>
            <a:spLocks noGrp="1"/>
          </p:cNvSpPr>
          <p:nvPr>
            <p:ph type="body" sz="quarter" idx="18"/>
          </p:nvPr>
        </p:nvSpPr>
        <p:spPr>
          <a:xfrm>
            <a:off x="6410325" y="3397390"/>
            <a:ext cx="2127250" cy="830262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97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 sz="900"/>
            </a:lvl2pPr>
            <a:lvl3pPr marL="685800" indent="0">
              <a:buFontTx/>
              <a:buNone/>
              <a:defRPr sz="900"/>
            </a:lvl3pPr>
            <a:lvl4pPr marL="1028700" indent="0">
              <a:buFontTx/>
              <a:buNone/>
              <a:defRPr sz="900"/>
            </a:lvl4pPr>
            <a:lvl5pPr marL="1371600" indent="0">
              <a:buFontTx/>
              <a:buNone/>
              <a:defRPr sz="900"/>
            </a:lvl5pPr>
          </a:lstStyle>
          <a:p>
            <a:pPr lvl="0"/>
            <a:endParaRPr lang="en-JM" dirty="0"/>
          </a:p>
        </p:txBody>
      </p:sp>
      <p:sp>
        <p:nvSpPr>
          <p:cNvPr id="13" name="Text Placeholder 32"/>
          <p:cNvSpPr>
            <a:spLocks noGrp="1"/>
          </p:cNvSpPr>
          <p:nvPr>
            <p:ph type="body" sz="quarter" idx="19"/>
          </p:nvPr>
        </p:nvSpPr>
        <p:spPr>
          <a:xfrm>
            <a:off x="3741969" y="1517509"/>
            <a:ext cx="1600200" cy="308115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050" b="0" i="0">
                <a:solidFill>
                  <a:schemeClr val="bg1"/>
                </a:solidFill>
                <a:latin typeface="Arial" charset="0"/>
                <a:ea typeface="Arial Regular" charset="0"/>
                <a:cs typeface="Franklin Gothic Demi Cond" pitchFamily="34" charset="0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endParaRPr lang="en-JM" dirty="0"/>
          </a:p>
        </p:txBody>
      </p:sp>
      <p:sp>
        <p:nvSpPr>
          <p:cNvPr id="14" name="Text Placeholder 32"/>
          <p:cNvSpPr>
            <a:spLocks noGrp="1"/>
          </p:cNvSpPr>
          <p:nvPr>
            <p:ph type="body" sz="quarter" idx="20"/>
          </p:nvPr>
        </p:nvSpPr>
        <p:spPr>
          <a:xfrm>
            <a:off x="6407150" y="1517509"/>
            <a:ext cx="1600200" cy="308115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050" b="0" i="0">
                <a:solidFill>
                  <a:schemeClr val="bg1"/>
                </a:solidFill>
                <a:latin typeface="Arial" charset="0"/>
                <a:ea typeface="Arial Regular" charset="0"/>
                <a:cs typeface="Franklin Gothic Demi Cond" pitchFamily="34" charset="0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endParaRPr lang="en-JM" dirty="0"/>
          </a:p>
        </p:txBody>
      </p:sp>
      <p:sp>
        <p:nvSpPr>
          <p:cNvPr id="15" name="Text Placeholder 32"/>
          <p:cNvSpPr>
            <a:spLocks noGrp="1"/>
          </p:cNvSpPr>
          <p:nvPr>
            <p:ph type="body" sz="quarter" idx="21"/>
          </p:nvPr>
        </p:nvSpPr>
        <p:spPr>
          <a:xfrm>
            <a:off x="3736975" y="3101836"/>
            <a:ext cx="1600200" cy="308115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050" b="0" i="0">
                <a:solidFill>
                  <a:schemeClr val="bg1"/>
                </a:solidFill>
                <a:latin typeface="Arial" charset="0"/>
                <a:ea typeface="Arial Regular" charset="0"/>
                <a:cs typeface="Franklin Gothic Demi Cond" pitchFamily="34" charset="0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endParaRPr lang="en-JM" dirty="0"/>
          </a:p>
        </p:txBody>
      </p:sp>
      <p:sp>
        <p:nvSpPr>
          <p:cNvPr id="16" name="Text Placeholder 32"/>
          <p:cNvSpPr>
            <a:spLocks noGrp="1"/>
          </p:cNvSpPr>
          <p:nvPr>
            <p:ph type="body" sz="quarter" idx="22"/>
          </p:nvPr>
        </p:nvSpPr>
        <p:spPr>
          <a:xfrm>
            <a:off x="6407150" y="3101836"/>
            <a:ext cx="1600200" cy="308115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050" b="0" i="0">
                <a:solidFill>
                  <a:schemeClr val="bg1"/>
                </a:solidFill>
                <a:latin typeface="Arial" charset="0"/>
                <a:ea typeface="Arial Regular" charset="0"/>
                <a:cs typeface="Franklin Gothic Demi Cond" pitchFamily="34" charset="0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endParaRPr lang="en-JM" dirty="0"/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457200" y="876300"/>
            <a:ext cx="5029200" cy="32385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350" b="1" spc="75" baseline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900" indent="0">
              <a:buFontTx/>
              <a:buNone/>
              <a:defRPr sz="788">
                <a:latin typeface="Mission Gothic Regular" pitchFamily="50" charset="0"/>
              </a:defRPr>
            </a:lvl2pPr>
            <a:lvl3pPr marL="685800" indent="0">
              <a:buFontTx/>
              <a:buNone/>
              <a:defRPr sz="788">
                <a:latin typeface="Mission Gothic Regular" pitchFamily="50" charset="0"/>
              </a:defRPr>
            </a:lvl3pPr>
            <a:lvl4pPr marL="1028700" indent="0">
              <a:buFontTx/>
              <a:buNone/>
              <a:defRPr sz="788">
                <a:latin typeface="Mission Gothic Regular" pitchFamily="50" charset="0"/>
              </a:defRPr>
            </a:lvl4pPr>
            <a:lvl5pPr marL="1371600" indent="0">
              <a:buFontTx/>
              <a:buNone/>
              <a:defRPr sz="788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2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28600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TITLE</a:t>
            </a:r>
            <a:endParaRPr lang="en-JM" altLang="en-US" dirty="0"/>
          </a:p>
        </p:txBody>
      </p:sp>
    </p:spTree>
    <p:extLst>
      <p:ext uri="{BB962C8B-B14F-4D97-AF65-F5344CB8AC3E}">
        <p14:creationId xmlns:p14="http://schemas.microsoft.com/office/powerpoint/2010/main" val="1852507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3"/>
          <p:cNvSpPr>
            <a:spLocks noGrp="1"/>
          </p:cNvSpPr>
          <p:nvPr>
            <p:ph sz="quarter" idx="13"/>
          </p:nvPr>
        </p:nvSpPr>
        <p:spPr>
          <a:xfrm>
            <a:off x="609600" y="2057400"/>
            <a:ext cx="2362200" cy="2266950"/>
          </a:xfrm>
        </p:spPr>
        <p:txBody>
          <a:bodyPr>
            <a:normAutofit/>
          </a:bodyPr>
          <a:lstStyle>
            <a:lvl1pPr algn="l">
              <a:buNone/>
              <a:defRPr sz="975" b="0" i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8" name="Content Placeholder 38"/>
          <p:cNvSpPr>
            <a:spLocks noGrp="1"/>
          </p:cNvSpPr>
          <p:nvPr>
            <p:ph sz="quarter" idx="39"/>
          </p:nvPr>
        </p:nvSpPr>
        <p:spPr>
          <a:xfrm>
            <a:off x="609600" y="1581150"/>
            <a:ext cx="1984248" cy="347472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>
            <a:lvl1pPr algn="l">
              <a:buNone/>
              <a:defRPr sz="975" b="1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9" name="Content Placeholder 13"/>
          <p:cNvSpPr>
            <a:spLocks noGrp="1"/>
          </p:cNvSpPr>
          <p:nvPr>
            <p:ph sz="quarter" idx="42"/>
          </p:nvPr>
        </p:nvSpPr>
        <p:spPr>
          <a:xfrm>
            <a:off x="3429000" y="2057400"/>
            <a:ext cx="2362200" cy="2266950"/>
          </a:xfrm>
        </p:spPr>
        <p:txBody>
          <a:bodyPr>
            <a:normAutofit/>
          </a:bodyPr>
          <a:lstStyle>
            <a:lvl1pPr algn="l">
              <a:buNone/>
              <a:defRPr sz="975" b="0" i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43"/>
          </p:nvPr>
        </p:nvSpPr>
        <p:spPr>
          <a:xfrm>
            <a:off x="6324600" y="2057400"/>
            <a:ext cx="2362200" cy="2266950"/>
          </a:xfrm>
        </p:spPr>
        <p:txBody>
          <a:bodyPr>
            <a:normAutofit/>
          </a:bodyPr>
          <a:lstStyle>
            <a:lvl1pPr algn="l">
              <a:buNone/>
              <a:defRPr sz="975" b="0" i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1" name="Content Placeholder 38"/>
          <p:cNvSpPr>
            <a:spLocks noGrp="1"/>
          </p:cNvSpPr>
          <p:nvPr>
            <p:ph sz="quarter" idx="60"/>
          </p:nvPr>
        </p:nvSpPr>
        <p:spPr>
          <a:xfrm>
            <a:off x="3429000" y="1581150"/>
            <a:ext cx="1984248" cy="347472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>
            <a:lvl1pPr algn="l">
              <a:buNone/>
              <a:defRPr sz="975" b="1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2" name="Content Placeholder 38"/>
          <p:cNvSpPr>
            <a:spLocks noGrp="1"/>
          </p:cNvSpPr>
          <p:nvPr>
            <p:ph sz="quarter" idx="61"/>
          </p:nvPr>
        </p:nvSpPr>
        <p:spPr>
          <a:xfrm>
            <a:off x="6324600" y="1581150"/>
            <a:ext cx="1984248" cy="347472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>
            <a:lvl1pPr algn="l">
              <a:buNone/>
              <a:defRPr sz="975" b="1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3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457200" y="876300"/>
            <a:ext cx="5029200" cy="32385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350" b="1" spc="75" baseline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900" indent="0">
              <a:buFontTx/>
              <a:buNone/>
              <a:defRPr sz="788">
                <a:latin typeface="Mission Gothic Regular" pitchFamily="50" charset="0"/>
              </a:defRPr>
            </a:lvl2pPr>
            <a:lvl3pPr marL="685800" indent="0">
              <a:buFontTx/>
              <a:buNone/>
              <a:defRPr sz="788">
                <a:latin typeface="Mission Gothic Regular" pitchFamily="50" charset="0"/>
              </a:defRPr>
            </a:lvl3pPr>
            <a:lvl4pPr marL="1028700" indent="0">
              <a:buFontTx/>
              <a:buNone/>
              <a:defRPr sz="788">
                <a:latin typeface="Mission Gothic Regular" pitchFamily="50" charset="0"/>
              </a:defRPr>
            </a:lvl4pPr>
            <a:lvl5pPr marL="1371600" indent="0">
              <a:buFontTx/>
              <a:buNone/>
              <a:defRPr sz="788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28600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TITLE</a:t>
            </a:r>
            <a:endParaRPr lang="en-JM" altLang="en-US" dirty="0"/>
          </a:p>
        </p:txBody>
      </p:sp>
    </p:spTree>
    <p:extLst>
      <p:ext uri="{BB962C8B-B14F-4D97-AF65-F5344CB8AC3E}">
        <p14:creationId xmlns:p14="http://schemas.microsoft.com/office/powerpoint/2010/main" val="219387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68351" y="1314450"/>
            <a:ext cx="8229600" cy="3086100"/>
          </a:xfrm>
        </p:spPr>
        <p:txBody>
          <a:bodyPr>
            <a:normAutofit/>
          </a:bodyPr>
          <a:lstStyle>
            <a:lvl1pPr marL="257175" indent="-257175">
              <a:buFont typeface="Courier New" pitchFamily="49" charset="0"/>
              <a:buChar char="o"/>
              <a:defRPr sz="1050" b="0" i="0">
                <a:solidFill>
                  <a:schemeClr val="bg1"/>
                </a:solidFill>
                <a:latin typeface="Arial" charset="0"/>
              </a:defRPr>
            </a:lvl1pPr>
            <a:lvl2pPr marL="557213" indent="-214313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2pPr>
            <a:lvl3pPr marL="857250" indent="-171450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3pPr>
            <a:lvl4pPr marL="1200150" indent="-171450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4pPr>
            <a:lvl5pPr marL="1543050" indent="-171450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5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457200" y="876300"/>
            <a:ext cx="5029200" cy="32385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350" b="1" spc="75" baseline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900" indent="0">
              <a:buFontTx/>
              <a:buNone/>
              <a:defRPr sz="788">
                <a:latin typeface="Mission Gothic Regular" pitchFamily="50" charset="0"/>
              </a:defRPr>
            </a:lvl2pPr>
            <a:lvl3pPr marL="685800" indent="0">
              <a:buFontTx/>
              <a:buNone/>
              <a:defRPr sz="788">
                <a:latin typeface="Mission Gothic Regular" pitchFamily="50" charset="0"/>
              </a:defRPr>
            </a:lvl3pPr>
            <a:lvl4pPr marL="1028700" indent="0">
              <a:buFontTx/>
              <a:buNone/>
              <a:defRPr sz="788">
                <a:latin typeface="Mission Gothic Regular" pitchFamily="50" charset="0"/>
              </a:defRPr>
            </a:lvl4pPr>
            <a:lvl5pPr marL="1371600" indent="0">
              <a:buFontTx/>
              <a:buNone/>
              <a:defRPr sz="788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28600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TITLE</a:t>
            </a:r>
            <a:endParaRPr lang="en-JM" altLang="en-US" dirty="0"/>
          </a:p>
        </p:txBody>
      </p:sp>
    </p:spTree>
    <p:extLst>
      <p:ext uri="{BB962C8B-B14F-4D97-AF65-F5344CB8AC3E}">
        <p14:creationId xmlns:p14="http://schemas.microsoft.com/office/powerpoint/2010/main" val="167161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3"/>
          <p:cNvSpPr>
            <a:spLocks noGrp="1"/>
          </p:cNvSpPr>
          <p:nvPr>
            <p:ph type="body" sz="quarter" idx="47"/>
          </p:nvPr>
        </p:nvSpPr>
        <p:spPr>
          <a:xfrm>
            <a:off x="989964" y="1558926"/>
            <a:ext cx="3048000" cy="403225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200" b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48"/>
          </p:nvPr>
        </p:nvSpPr>
        <p:spPr>
          <a:xfrm>
            <a:off x="990282" y="2092326"/>
            <a:ext cx="3048000" cy="403225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200" b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49"/>
          </p:nvPr>
        </p:nvSpPr>
        <p:spPr>
          <a:xfrm>
            <a:off x="990600" y="2701926"/>
            <a:ext cx="3048000" cy="403225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200" b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50"/>
          </p:nvPr>
        </p:nvSpPr>
        <p:spPr>
          <a:xfrm>
            <a:off x="990600" y="3235326"/>
            <a:ext cx="3048000" cy="403225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200" b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51"/>
          </p:nvPr>
        </p:nvSpPr>
        <p:spPr>
          <a:xfrm>
            <a:off x="990600" y="3768726"/>
            <a:ext cx="3048000" cy="403225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200" b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60"/>
          </p:nvPr>
        </p:nvSpPr>
        <p:spPr>
          <a:xfrm>
            <a:off x="5181282" y="1558926"/>
            <a:ext cx="3048000" cy="403225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200" b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61"/>
          </p:nvPr>
        </p:nvSpPr>
        <p:spPr>
          <a:xfrm>
            <a:off x="5181600" y="2092326"/>
            <a:ext cx="3048000" cy="403225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200" b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9" name="Text Placeholder 13"/>
          <p:cNvSpPr>
            <a:spLocks noGrp="1"/>
          </p:cNvSpPr>
          <p:nvPr>
            <p:ph type="body" sz="quarter" idx="62"/>
          </p:nvPr>
        </p:nvSpPr>
        <p:spPr>
          <a:xfrm>
            <a:off x="5181600" y="2701926"/>
            <a:ext cx="3048000" cy="403225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200" b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63"/>
          </p:nvPr>
        </p:nvSpPr>
        <p:spPr>
          <a:xfrm>
            <a:off x="5181600" y="3235326"/>
            <a:ext cx="3048000" cy="403225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200" b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21" name="Text Placeholder 13"/>
          <p:cNvSpPr>
            <a:spLocks noGrp="1"/>
          </p:cNvSpPr>
          <p:nvPr>
            <p:ph type="body" sz="quarter" idx="64"/>
          </p:nvPr>
        </p:nvSpPr>
        <p:spPr>
          <a:xfrm>
            <a:off x="5181600" y="3768726"/>
            <a:ext cx="3048000" cy="403225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200" b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4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457200" y="876300"/>
            <a:ext cx="5029200" cy="32385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350" b="1" spc="75" baseline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900" indent="0">
              <a:buFontTx/>
              <a:buNone/>
              <a:defRPr sz="788">
                <a:latin typeface="Mission Gothic Regular" pitchFamily="50" charset="0"/>
              </a:defRPr>
            </a:lvl2pPr>
            <a:lvl3pPr marL="685800" indent="0">
              <a:buFontTx/>
              <a:buNone/>
              <a:defRPr sz="788">
                <a:latin typeface="Mission Gothic Regular" pitchFamily="50" charset="0"/>
              </a:defRPr>
            </a:lvl3pPr>
            <a:lvl4pPr marL="1028700" indent="0">
              <a:buFontTx/>
              <a:buNone/>
              <a:defRPr sz="788">
                <a:latin typeface="Mission Gothic Regular" pitchFamily="50" charset="0"/>
              </a:defRPr>
            </a:lvl4pPr>
            <a:lvl5pPr marL="1371600" indent="0">
              <a:buFontTx/>
              <a:buNone/>
              <a:defRPr sz="788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1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28600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TITLE</a:t>
            </a:r>
            <a:endParaRPr lang="en-JM" altLang="en-US" dirty="0"/>
          </a:p>
        </p:txBody>
      </p:sp>
    </p:spTree>
    <p:extLst>
      <p:ext uri="{BB962C8B-B14F-4D97-AF65-F5344CB8AC3E}">
        <p14:creationId xmlns:p14="http://schemas.microsoft.com/office/powerpoint/2010/main" val="995889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2423160" cy="5162550"/>
          </a:xfrm>
          <a:prstGeom prst="rect">
            <a:avLst/>
          </a:prstGeom>
          <a:solidFill>
            <a:srgbClr val="005A7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0" i="0" dirty="0">
              <a:solidFill>
                <a:schemeClr val="tx1">
                  <a:lumMod val="85000"/>
                  <a:lumOff val="15000"/>
                </a:schemeClr>
              </a:solidFill>
              <a:latin typeface="Arial" charset="0"/>
            </a:endParaRPr>
          </a:p>
        </p:txBody>
      </p:sp>
      <p:sp>
        <p:nvSpPr>
          <p:cNvPr id="7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2667000" y="876300"/>
            <a:ext cx="5029200" cy="32385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350" b="1" spc="75" baseline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900" indent="0">
              <a:buFontTx/>
              <a:buNone/>
              <a:defRPr sz="788">
                <a:latin typeface="Mission Gothic Regular" pitchFamily="50" charset="0"/>
              </a:defRPr>
            </a:lvl2pPr>
            <a:lvl3pPr marL="685800" indent="0">
              <a:buFontTx/>
              <a:buNone/>
              <a:defRPr sz="788">
                <a:latin typeface="Mission Gothic Regular" pitchFamily="50" charset="0"/>
              </a:defRPr>
            </a:lvl3pPr>
            <a:lvl4pPr marL="1028700" indent="0">
              <a:buFontTx/>
              <a:buNone/>
              <a:defRPr sz="788">
                <a:latin typeface="Mission Gothic Regular" pitchFamily="50" charset="0"/>
              </a:defRPr>
            </a:lvl4pPr>
            <a:lvl5pPr marL="1371600" indent="0">
              <a:buFontTx/>
              <a:buNone/>
              <a:defRPr sz="788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auto">
          <a:xfrm>
            <a:off x="2667000" y="228600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TITLE</a:t>
            </a:r>
            <a:endParaRPr lang="en-JM" altLang="en-US" dirty="0"/>
          </a:p>
        </p:txBody>
      </p:sp>
      <p:sp>
        <p:nvSpPr>
          <p:cNvPr id="8" name="Oval 7"/>
          <p:cNvSpPr>
            <a:spLocks/>
          </p:cNvSpPr>
          <p:nvPr userDrawn="1"/>
        </p:nvSpPr>
        <p:spPr>
          <a:xfrm>
            <a:off x="769939" y="467916"/>
            <a:ext cx="898525" cy="896112"/>
          </a:xfrm>
          <a:prstGeom prst="ellipse">
            <a:avLst/>
          </a:prstGeom>
          <a:noFill/>
          <a:ln>
            <a:solidFill>
              <a:srgbClr val="424C5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0" i="0" dirty="0">
              <a:latin typeface="Arial" charset="0"/>
            </a:endParaRPr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25"/>
          </p:nvPr>
        </p:nvSpPr>
        <p:spPr>
          <a:xfrm>
            <a:off x="839724" y="536496"/>
            <a:ext cx="758952" cy="758952"/>
          </a:xfrm>
          <a:prstGeom prst="ellipse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675">
                <a:solidFill>
                  <a:schemeClr val="bg1"/>
                </a:solidFill>
              </a:defRPr>
            </a:lvl1pPr>
          </a:lstStyle>
          <a:p>
            <a:pPr lvl="0"/>
            <a:endParaRPr lang="en-JM" noProof="0" dirty="0"/>
          </a:p>
        </p:txBody>
      </p:sp>
    </p:spTree>
    <p:extLst>
      <p:ext uri="{BB962C8B-B14F-4D97-AF65-F5344CB8AC3E}">
        <p14:creationId xmlns:p14="http://schemas.microsoft.com/office/powerpoint/2010/main" val="1024706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6720840" y="8335"/>
            <a:ext cx="2423160" cy="5135165"/>
          </a:xfrm>
          <a:prstGeom prst="rect">
            <a:avLst/>
          </a:prstGeom>
          <a:solidFill>
            <a:srgbClr val="005A7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0" i="0" dirty="0">
              <a:latin typeface="Arial" charset="0"/>
            </a:endParaRPr>
          </a:p>
        </p:txBody>
      </p:sp>
      <p:sp>
        <p:nvSpPr>
          <p:cNvPr id="5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457200" y="876300"/>
            <a:ext cx="5029200" cy="32385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350" b="1" spc="75" baseline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900" indent="0">
              <a:buFontTx/>
              <a:buNone/>
              <a:defRPr sz="788">
                <a:latin typeface="Mission Gothic Regular" pitchFamily="50" charset="0"/>
              </a:defRPr>
            </a:lvl2pPr>
            <a:lvl3pPr marL="685800" indent="0">
              <a:buFontTx/>
              <a:buNone/>
              <a:defRPr sz="788">
                <a:latin typeface="Mission Gothic Regular" pitchFamily="50" charset="0"/>
              </a:defRPr>
            </a:lvl3pPr>
            <a:lvl4pPr marL="1028700" indent="0">
              <a:buFontTx/>
              <a:buNone/>
              <a:defRPr sz="788">
                <a:latin typeface="Mission Gothic Regular" pitchFamily="50" charset="0"/>
              </a:defRPr>
            </a:lvl4pPr>
            <a:lvl5pPr marL="1371600" indent="0">
              <a:buFontTx/>
              <a:buNone/>
              <a:defRPr sz="788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28600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TITLE</a:t>
            </a:r>
            <a:endParaRPr lang="en-JM" altLang="en-US" dirty="0"/>
          </a:p>
        </p:txBody>
      </p:sp>
    </p:spTree>
    <p:extLst>
      <p:ext uri="{BB962C8B-B14F-4D97-AF65-F5344CB8AC3E}">
        <p14:creationId xmlns:p14="http://schemas.microsoft.com/office/powerpoint/2010/main" val="1341332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>
            <p:ph type="body" sz="quarter" idx="33"/>
          </p:nvPr>
        </p:nvSpPr>
        <p:spPr>
          <a:xfrm>
            <a:off x="838200" y="1459230"/>
            <a:ext cx="2133600" cy="274320"/>
          </a:xfrm>
        </p:spPr>
        <p:txBody>
          <a:bodyPr>
            <a:noAutofit/>
          </a:bodyPr>
          <a:lstStyle>
            <a:lvl1pPr marL="0" indent="0">
              <a:buNone/>
              <a:defRPr sz="105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9" name="Text Placeholder 14"/>
          <p:cNvSpPr>
            <a:spLocks noGrp="1"/>
          </p:cNvSpPr>
          <p:nvPr>
            <p:ph type="body" sz="quarter" idx="34"/>
          </p:nvPr>
        </p:nvSpPr>
        <p:spPr>
          <a:xfrm>
            <a:off x="838200" y="1657350"/>
            <a:ext cx="2819400" cy="6096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05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endParaRPr lang="en-JM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35"/>
          </p:nvPr>
        </p:nvSpPr>
        <p:spPr>
          <a:xfrm>
            <a:off x="838200" y="2526030"/>
            <a:ext cx="2133600" cy="274320"/>
          </a:xfrm>
        </p:spPr>
        <p:txBody>
          <a:bodyPr>
            <a:noAutofit/>
          </a:bodyPr>
          <a:lstStyle>
            <a:lvl1pPr marL="0" indent="0">
              <a:buNone/>
              <a:defRPr sz="105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1" name="Text Placeholder 14"/>
          <p:cNvSpPr>
            <a:spLocks noGrp="1"/>
          </p:cNvSpPr>
          <p:nvPr>
            <p:ph type="body" sz="quarter" idx="36"/>
          </p:nvPr>
        </p:nvSpPr>
        <p:spPr>
          <a:xfrm>
            <a:off x="838200" y="2724150"/>
            <a:ext cx="2819400" cy="6096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05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endParaRPr lang="en-JM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37"/>
          </p:nvPr>
        </p:nvSpPr>
        <p:spPr>
          <a:xfrm>
            <a:off x="838200" y="3592830"/>
            <a:ext cx="2133600" cy="274320"/>
          </a:xfrm>
        </p:spPr>
        <p:txBody>
          <a:bodyPr>
            <a:noAutofit/>
          </a:bodyPr>
          <a:lstStyle>
            <a:lvl1pPr marL="0" indent="0">
              <a:buNone/>
              <a:defRPr sz="105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3" name="Text Placeholder 14"/>
          <p:cNvSpPr>
            <a:spLocks noGrp="1"/>
          </p:cNvSpPr>
          <p:nvPr>
            <p:ph type="body" sz="quarter" idx="38"/>
          </p:nvPr>
        </p:nvSpPr>
        <p:spPr>
          <a:xfrm>
            <a:off x="838200" y="3790950"/>
            <a:ext cx="2819400" cy="6096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05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endParaRPr lang="en-JM" dirty="0"/>
          </a:p>
        </p:txBody>
      </p:sp>
      <p:sp>
        <p:nvSpPr>
          <p:cNvPr id="14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457200" y="876300"/>
            <a:ext cx="5029200" cy="32385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350" b="1" spc="75" baseline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900" indent="0">
              <a:buFontTx/>
              <a:buNone/>
              <a:defRPr sz="788">
                <a:latin typeface="Mission Gothic Regular" pitchFamily="50" charset="0"/>
              </a:defRPr>
            </a:lvl2pPr>
            <a:lvl3pPr marL="685800" indent="0">
              <a:buFontTx/>
              <a:buNone/>
              <a:defRPr sz="788">
                <a:latin typeface="Mission Gothic Regular" pitchFamily="50" charset="0"/>
              </a:defRPr>
            </a:lvl3pPr>
            <a:lvl4pPr marL="1028700" indent="0">
              <a:buFontTx/>
              <a:buNone/>
              <a:defRPr sz="788">
                <a:latin typeface="Mission Gothic Regular" pitchFamily="50" charset="0"/>
              </a:defRPr>
            </a:lvl4pPr>
            <a:lvl5pPr marL="1371600" indent="0">
              <a:buFontTx/>
              <a:buNone/>
              <a:defRPr sz="788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15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28600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TITLE</a:t>
            </a:r>
            <a:endParaRPr lang="en-JM" altLang="en-US" dirty="0"/>
          </a:p>
        </p:txBody>
      </p:sp>
    </p:spTree>
    <p:extLst>
      <p:ext uri="{BB962C8B-B14F-4D97-AF65-F5344CB8AC3E}">
        <p14:creationId xmlns:p14="http://schemas.microsoft.com/office/powerpoint/2010/main" val="1906692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24"/>
          </p:nvPr>
        </p:nvSpPr>
        <p:spPr>
          <a:xfrm>
            <a:off x="2514600" y="1638000"/>
            <a:ext cx="1752600" cy="25146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13" name="Picture Placeholder 10"/>
          <p:cNvSpPr>
            <a:spLocks noGrp="1"/>
          </p:cNvSpPr>
          <p:nvPr>
            <p:ph type="pic" sz="quarter" idx="25"/>
          </p:nvPr>
        </p:nvSpPr>
        <p:spPr>
          <a:xfrm>
            <a:off x="6324600" y="1638000"/>
            <a:ext cx="1752600" cy="25146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6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457200" y="876300"/>
            <a:ext cx="5029200" cy="32385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350" b="1" spc="75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342900" indent="0">
              <a:buFontTx/>
              <a:buNone/>
              <a:defRPr sz="788">
                <a:latin typeface="Mission Gothic Regular" pitchFamily="50" charset="0"/>
              </a:defRPr>
            </a:lvl2pPr>
            <a:lvl3pPr marL="685800" indent="0">
              <a:buFontTx/>
              <a:buNone/>
              <a:defRPr sz="788">
                <a:latin typeface="Mission Gothic Regular" pitchFamily="50" charset="0"/>
              </a:defRPr>
            </a:lvl3pPr>
            <a:lvl4pPr marL="1028700" indent="0">
              <a:buFontTx/>
              <a:buNone/>
              <a:defRPr sz="788">
                <a:latin typeface="Mission Gothic Regular" pitchFamily="50" charset="0"/>
              </a:defRPr>
            </a:lvl4pPr>
            <a:lvl5pPr marL="1371600" indent="0">
              <a:buFontTx/>
              <a:buNone/>
              <a:defRPr sz="788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28600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TITLE</a:t>
            </a:r>
            <a:endParaRPr lang="en-JM" altLang="en-US" dirty="0"/>
          </a:p>
        </p:txBody>
      </p:sp>
    </p:spTree>
    <p:extLst>
      <p:ext uri="{BB962C8B-B14F-4D97-AF65-F5344CB8AC3E}">
        <p14:creationId xmlns:p14="http://schemas.microsoft.com/office/powerpoint/2010/main" val="1915452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/>
          <p:cNvSpPr>
            <a:spLocks noGrp="1"/>
          </p:cNvSpPr>
          <p:nvPr>
            <p:ph type="pic" sz="quarter" idx="56"/>
          </p:nvPr>
        </p:nvSpPr>
        <p:spPr>
          <a:xfrm>
            <a:off x="533400" y="1409700"/>
            <a:ext cx="2632076" cy="1504043"/>
          </a:xfrm>
        </p:spPr>
        <p:txBody>
          <a:bodyPr rtlCol="0">
            <a:normAutofit/>
          </a:bodyPr>
          <a:lstStyle>
            <a:lvl1pPr marL="0" indent="0">
              <a:buFontTx/>
              <a:buNone/>
              <a:defRPr sz="825">
                <a:solidFill>
                  <a:srgbClr val="17252F"/>
                </a:solidFill>
              </a:defRPr>
            </a:lvl1pPr>
          </a:lstStyle>
          <a:p>
            <a:pPr lvl="0"/>
            <a:endParaRPr lang="en-JM" noProof="0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57"/>
          </p:nvPr>
        </p:nvSpPr>
        <p:spPr>
          <a:xfrm>
            <a:off x="3294062" y="1409700"/>
            <a:ext cx="2632076" cy="1504043"/>
          </a:xfrm>
        </p:spPr>
        <p:txBody>
          <a:bodyPr rtlCol="0">
            <a:normAutofit/>
          </a:bodyPr>
          <a:lstStyle>
            <a:lvl1pPr marL="0" indent="0">
              <a:buFontTx/>
              <a:buNone/>
              <a:defRPr sz="825">
                <a:solidFill>
                  <a:srgbClr val="17252F"/>
                </a:solidFill>
              </a:defRPr>
            </a:lvl1pPr>
          </a:lstStyle>
          <a:p>
            <a:pPr lvl="0"/>
            <a:endParaRPr lang="en-JM" noProof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58"/>
          </p:nvPr>
        </p:nvSpPr>
        <p:spPr>
          <a:xfrm>
            <a:off x="533400" y="3010807"/>
            <a:ext cx="2632076" cy="1504043"/>
          </a:xfrm>
        </p:spPr>
        <p:txBody>
          <a:bodyPr rtlCol="0">
            <a:normAutofit/>
          </a:bodyPr>
          <a:lstStyle>
            <a:lvl1pPr marL="0" indent="0">
              <a:buFontTx/>
              <a:buNone/>
              <a:defRPr sz="825">
                <a:solidFill>
                  <a:srgbClr val="17252F"/>
                </a:solidFill>
              </a:defRPr>
            </a:lvl1pPr>
          </a:lstStyle>
          <a:p>
            <a:pPr lvl="0"/>
            <a:endParaRPr lang="en-JM" noProof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59"/>
          </p:nvPr>
        </p:nvSpPr>
        <p:spPr>
          <a:xfrm>
            <a:off x="3294062" y="3010807"/>
            <a:ext cx="2632076" cy="1504043"/>
          </a:xfrm>
        </p:spPr>
        <p:txBody>
          <a:bodyPr rtlCol="0">
            <a:normAutofit/>
          </a:bodyPr>
          <a:lstStyle>
            <a:lvl1pPr marL="0" indent="0">
              <a:buFontTx/>
              <a:buNone/>
              <a:defRPr sz="825">
                <a:solidFill>
                  <a:srgbClr val="17252F"/>
                </a:solidFill>
              </a:defRPr>
            </a:lvl1pPr>
          </a:lstStyle>
          <a:p>
            <a:pPr lvl="0"/>
            <a:endParaRPr lang="en-JM" noProof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60"/>
          </p:nvPr>
        </p:nvSpPr>
        <p:spPr>
          <a:xfrm>
            <a:off x="6054724" y="1409700"/>
            <a:ext cx="2632076" cy="1504043"/>
          </a:xfrm>
        </p:spPr>
        <p:txBody>
          <a:bodyPr rtlCol="0">
            <a:normAutofit/>
          </a:bodyPr>
          <a:lstStyle>
            <a:lvl1pPr marL="0" indent="0">
              <a:buFontTx/>
              <a:buNone/>
              <a:defRPr sz="825">
                <a:solidFill>
                  <a:srgbClr val="17252F"/>
                </a:solidFill>
              </a:defRPr>
            </a:lvl1pPr>
          </a:lstStyle>
          <a:p>
            <a:pPr lvl="0"/>
            <a:endParaRPr lang="en-JM" noProof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61"/>
          </p:nvPr>
        </p:nvSpPr>
        <p:spPr>
          <a:xfrm>
            <a:off x="6054724" y="3010807"/>
            <a:ext cx="2632076" cy="1504043"/>
          </a:xfrm>
        </p:spPr>
        <p:txBody>
          <a:bodyPr rtlCol="0">
            <a:normAutofit/>
          </a:bodyPr>
          <a:lstStyle>
            <a:lvl1pPr marL="0" indent="0">
              <a:buFontTx/>
              <a:buNone/>
              <a:defRPr sz="825">
                <a:solidFill>
                  <a:srgbClr val="17252F"/>
                </a:solidFill>
              </a:defRPr>
            </a:lvl1pPr>
          </a:lstStyle>
          <a:p>
            <a:pPr lvl="0"/>
            <a:endParaRPr lang="en-JM" noProof="0"/>
          </a:p>
        </p:txBody>
      </p:sp>
      <p:sp>
        <p:nvSpPr>
          <p:cNvPr id="11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457200" y="876300"/>
            <a:ext cx="5029200" cy="32385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350" b="1" spc="75" baseline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900" indent="0">
              <a:buFontTx/>
              <a:buNone/>
              <a:defRPr sz="788">
                <a:latin typeface="Mission Gothic Regular" pitchFamily="50" charset="0"/>
              </a:defRPr>
            </a:lvl2pPr>
            <a:lvl3pPr marL="685800" indent="0">
              <a:buFontTx/>
              <a:buNone/>
              <a:defRPr sz="788">
                <a:latin typeface="Mission Gothic Regular" pitchFamily="50" charset="0"/>
              </a:defRPr>
            </a:lvl3pPr>
            <a:lvl4pPr marL="1028700" indent="0">
              <a:buFontTx/>
              <a:buNone/>
              <a:defRPr sz="788">
                <a:latin typeface="Mission Gothic Regular" pitchFamily="50" charset="0"/>
              </a:defRPr>
            </a:lvl4pPr>
            <a:lvl5pPr marL="1371600" indent="0">
              <a:buFontTx/>
              <a:buNone/>
              <a:defRPr sz="788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28600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TITLE</a:t>
            </a:r>
            <a:endParaRPr lang="en-JM" altLang="en-US" dirty="0"/>
          </a:p>
        </p:txBody>
      </p:sp>
    </p:spTree>
    <p:extLst>
      <p:ext uri="{BB962C8B-B14F-4D97-AF65-F5344CB8AC3E}">
        <p14:creationId xmlns:p14="http://schemas.microsoft.com/office/powerpoint/2010/main" val="181270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2590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29"/>
          </p:nvPr>
        </p:nvSpPr>
        <p:spPr>
          <a:xfrm>
            <a:off x="0" y="0"/>
            <a:ext cx="4572000" cy="5143500"/>
          </a:xfrm>
        </p:spPr>
        <p:txBody>
          <a:bodyPr rtlCol="0">
            <a:normAutofit/>
          </a:bodyPr>
          <a:lstStyle/>
          <a:p>
            <a:pPr lvl="0"/>
            <a:endParaRPr lang="en-US" noProof="0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4876800" y="228600"/>
            <a:ext cx="38862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TITLE</a:t>
            </a:r>
            <a:endParaRPr lang="en-JM" altLang="en-US" dirty="0"/>
          </a:p>
        </p:txBody>
      </p:sp>
    </p:spTree>
    <p:extLst>
      <p:ext uri="{BB962C8B-B14F-4D97-AF65-F5344CB8AC3E}">
        <p14:creationId xmlns:p14="http://schemas.microsoft.com/office/powerpoint/2010/main" val="568021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1047750"/>
            <a:ext cx="9144000" cy="3352800"/>
          </a:xfrm>
        </p:spPr>
        <p:txBody>
          <a:bodyPr rtlCol="0">
            <a:normAutofit/>
          </a:bodyPr>
          <a:lstStyle>
            <a:lvl1pPr marL="0" indent="0">
              <a:buFontTx/>
              <a:buNone/>
              <a:defRPr sz="1350"/>
            </a:lvl1pPr>
          </a:lstStyle>
          <a:p>
            <a:pPr lvl="0"/>
            <a:endParaRPr lang="en-JM" noProof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28600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TITLE</a:t>
            </a:r>
            <a:endParaRPr lang="en-JM" altLang="en-US" dirty="0"/>
          </a:p>
        </p:txBody>
      </p:sp>
    </p:spTree>
    <p:extLst>
      <p:ext uri="{BB962C8B-B14F-4D97-AF65-F5344CB8AC3E}">
        <p14:creationId xmlns:p14="http://schemas.microsoft.com/office/powerpoint/2010/main" val="718793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572000" cy="5143500"/>
          </a:xfrm>
        </p:spPr>
        <p:txBody>
          <a:bodyPr rtlCol="0">
            <a:normAutofit/>
          </a:bodyPr>
          <a:lstStyle/>
          <a:p>
            <a:pPr lvl="0"/>
            <a:endParaRPr lang="en-JM" noProof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5029200" y="1742659"/>
            <a:ext cx="3657600" cy="9906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05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900" indent="0">
              <a:buFontTx/>
              <a:buNone/>
              <a:defRPr sz="825"/>
            </a:lvl2pPr>
            <a:lvl3pPr marL="685800" indent="0">
              <a:buFontTx/>
              <a:buNone/>
              <a:defRPr sz="825"/>
            </a:lvl3pPr>
            <a:lvl4pPr marL="1028700" indent="0">
              <a:buFontTx/>
              <a:buNone/>
              <a:defRPr sz="825"/>
            </a:lvl4pPr>
            <a:lvl5pPr marL="1371600" indent="0">
              <a:buFontTx/>
              <a:buNone/>
              <a:defRPr sz="825"/>
            </a:lvl5pPr>
          </a:lstStyle>
          <a:p>
            <a:pPr lvl="0"/>
            <a:endParaRPr lang="en-JM" dirty="0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6"/>
          </p:nvPr>
        </p:nvSpPr>
        <p:spPr>
          <a:xfrm>
            <a:off x="5791200" y="3189272"/>
            <a:ext cx="2438400" cy="307975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>
              <a:buFontTx/>
              <a:buNone/>
              <a:defRPr sz="105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endParaRPr lang="en-JM" dirty="0"/>
          </a:p>
        </p:txBody>
      </p:sp>
      <p:sp>
        <p:nvSpPr>
          <p:cNvPr id="21" name="Content Placeholder 19"/>
          <p:cNvSpPr>
            <a:spLocks noGrp="1"/>
          </p:cNvSpPr>
          <p:nvPr>
            <p:ph sz="quarter" idx="17"/>
          </p:nvPr>
        </p:nvSpPr>
        <p:spPr>
          <a:xfrm>
            <a:off x="5791200" y="3714751"/>
            <a:ext cx="2438400" cy="465119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>
              <a:buFontTx/>
              <a:buNone/>
              <a:defRPr sz="105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endParaRPr lang="en-JM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8"/>
          </p:nvPr>
        </p:nvSpPr>
        <p:spPr>
          <a:xfrm>
            <a:off x="5029200" y="1506143"/>
            <a:ext cx="3657600" cy="35718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05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900" indent="0">
              <a:buFontTx/>
              <a:buNone/>
              <a:defRPr sz="975">
                <a:latin typeface="Open Sans" pitchFamily="34" charset="0"/>
                <a:ea typeface="Open Sans" pitchFamily="34" charset="0"/>
                <a:cs typeface="Open Sans" pitchFamily="34" charset="0"/>
              </a:defRPr>
            </a:lvl2pPr>
            <a:lvl3pPr marL="685800" indent="0">
              <a:buFontTx/>
              <a:buNone/>
              <a:defRPr sz="975">
                <a:latin typeface="Open Sans" pitchFamily="34" charset="0"/>
                <a:ea typeface="Open Sans" pitchFamily="34" charset="0"/>
                <a:cs typeface="Open Sans" pitchFamily="34" charset="0"/>
              </a:defRPr>
            </a:lvl3pPr>
            <a:lvl4pPr marL="1028700" indent="0">
              <a:buFontTx/>
              <a:buNone/>
              <a:defRPr sz="975">
                <a:latin typeface="Open Sans" pitchFamily="34" charset="0"/>
                <a:ea typeface="Open Sans" pitchFamily="34" charset="0"/>
                <a:cs typeface="Open Sans" pitchFamily="34" charset="0"/>
              </a:defRPr>
            </a:lvl4pPr>
            <a:lvl5pPr marL="1371600" indent="0">
              <a:buFontTx/>
              <a:buNone/>
              <a:defRPr sz="975">
                <a:latin typeface="Open Sans" pitchFamily="34" charset="0"/>
                <a:ea typeface="Open Sans" pitchFamily="34" charset="0"/>
                <a:cs typeface="Open Sans" pitchFamily="34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5029200" y="228600"/>
            <a:ext cx="3657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TITLE</a:t>
            </a:r>
            <a:endParaRPr lang="en-JM" altLang="en-US" dirty="0"/>
          </a:p>
        </p:txBody>
      </p:sp>
    </p:spTree>
    <p:extLst>
      <p:ext uri="{BB962C8B-B14F-4D97-AF65-F5344CB8AC3E}">
        <p14:creationId xmlns:p14="http://schemas.microsoft.com/office/powerpoint/2010/main" val="226989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/>
          <p:cNvSpPr>
            <a:spLocks noGrp="1"/>
          </p:cNvSpPr>
          <p:nvPr>
            <p:ph type="pic" sz="quarter" idx="63"/>
          </p:nvPr>
        </p:nvSpPr>
        <p:spPr>
          <a:xfrm>
            <a:off x="457200" y="1352550"/>
            <a:ext cx="4267200" cy="2895600"/>
          </a:xfrm>
        </p:spPr>
        <p:txBody>
          <a:bodyPr rtlCol="0">
            <a:normAutofit/>
          </a:bodyPr>
          <a:lstStyle>
            <a:lvl1pPr>
              <a:defRPr sz="1050"/>
            </a:lvl1pPr>
          </a:lstStyle>
          <a:p>
            <a:pPr lvl="0"/>
            <a:endParaRPr lang="en-JM" noProof="0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66"/>
          </p:nvPr>
        </p:nvSpPr>
        <p:spPr>
          <a:xfrm>
            <a:off x="5029200" y="1671813"/>
            <a:ext cx="3657600" cy="67848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05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endParaRPr lang="en-JM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67"/>
          </p:nvPr>
        </p:nvSpPr>
        <p:spPr>
          <a:xfrm>
            <a:off x="5029200" y="1359694"/>
            <a:ext cx="3657600" cy="35877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05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900" indent="0">
              <a:buFontTx/>
              <a:buNone/>
              <a:defRPr sz="1050">
                <a:latin typeface="Franklin Gothic Medium" pitchFamily="34" charset="0"/>
              </a:defRPr>
            </a:lvl2pPr>
            <a:lvl3pPr marL="685800" indent="0">
              <a:buFontTx/>
              <a:buNone/>
              <a:defRPr sz="1050">
                <a:latin typeface="Franklin Gothic Medium" pitchFamily="34" charset="0"/>
              </a:defRPr>
            </a:lvl3pPr>
            <a:lvl4pPr marL="1028700" indent="0">
              <a:buFontTx/>
              <a:buNone/>
              <a:defRPr sz="1050">
                <a:latin typeface="Franklin Gothic Medium" pitchFamily="34" charset="0"/>
              </a:defRPr>
            </a:lvl4pPr>
            <a:lvl5pPr marL="1371600" indent="0">
              <a:buFontTx/>
              <a:buNone/>
              <a:defRPr sz="1050">
                <a:latin typeface="Franklin Gothic Medium" pitchFamily="34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10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457200" y="876300"/>
            <a:ext cx="5029200" cy="32385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350" b="1" spc="75" baseline="0">
                <a:solidFill>
                  <a:schemeClr val="bg1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342900" indent="0">
              <a:buFontTx/>
              <a:buNone/>
              <a:defRPr sz="788">
                <a:latin typeface="Mission Gothic Regular" pitchFamily="50" charset="0"/>
              </a:defRPr>
            </a:lvl2pPr>
            <a:lvl3pPr marL="685800" indent="0">
              <a:buFontTx/>
              <a:buNone/>
              <a:defRPr sz="788">
                <a:latin typeface="Mission Gothic Regular" pitchFamily="50" charset="0"/>
              </a:defRPr>
            </a:lvl3pPr>
            <a:lvl4pPr marL="1028700" indent="0">
              <a:buFontTx/>
              <a:buNone/>
              <a:defRPr sz="788">
                <a:latin typeface="Mission Gothic Regular" pitchFamily="50" charset="0"/>
              </a:defRPr>
            </a:lvl4pPr>
            <a:lvl5pPr marL="1371600" indent="0">
              <a:buFontTx/>
              <a:buNone/>
              <a:defRPr sz="788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28600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TITLE</a:t>
            </a:r>
            <a:endParaRPr lang="en-JM" altLang="en-US" dirty="0"/>
          </a:p>
        </p:txBody>
      </p:sp>
    </p:spTree>
    <p:extLst>
      <p:ext uri="{BB962C8B-B14F-4D97-AF65-F5344CB8AC3E}">
        <p14:creationId xmlns:p14="http://schemas.microsoft.com/office/powerpoint/2010/main" val="1029792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457200" y="876300"/>
            <a:ext cx="5029200" cy="32385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350" b="1" spc="75" baseline="0">
                <a:solidFill>
                  <a:schemeClr val="bg1">
                    <a:lumMod val="6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342900" indent="0">
              <a:buFontTx/>
              <a:buNone/>
              <a:defRPr sz="788">
                <a:latin typeface="Mission Gothic Regular" pitchFamily="50" charset="0"/>
              </a:defRPr>
            </a:lvl2pPr>
            <a:lvl3pPr marL="685800" indent="0">
              <a:buFontTx/>
              <a:buNone/>
              <a:defRPr sz="788">
                <a:latin typeface="Mission Gothic Regular" pitchFamily="50" charset="0"/>
              </a:defRPr>
            </a:lvl3pPr>
            <a:lvl4pPr marL="1028700" indent="0">
              <a:buFontTx/>
              <a:buNone/>
              <a:defRPr sz="788">
                <a:latin typeface="Mission Gothic Regular" pitchFamily="50" charset="0"/>
              </a:defRPr>
            </a:lvl4pPr>
            <a:lvl5pPr marL="1371600" indent="0">
              <a:buFontTx/>
              <a:buNone/>
              <a:defRPr sz="788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28600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TITLE</a:t>
            </a:r>
            <a:endParaRPr lang="en-JM" alt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63"/>
          </p:nvPr>
        </p:nvSpPr>
        <p:spPr>
          <a:xfrm>
            <a:off x="4419600" y="1352550"/>
            <a:ext cx="4267200" cy="2895600"/>
          </a:xfrm>
        </p:spPr>
        <p:txBody>
          <a:bodyPr rtlCol="0">
            <a:normAutofit/>
          </a:bodyPr>
          <a:lstStyle>
            <a:lvl1pPr>
              <a:defRPr sz="1050"/>
            </a:lvl1pPr>
          </a:lstStyle>
          <a:p>
            <a:pPr lvl="0"/>
            <a:endParaRPr lang="en-JM" noProof="0" dirty="0"/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66"/>
          </p:nvPr>
        </p:nvSpPr>
        <p:spPr>
          <a:xfrm>
            <a:off x="457200" y="1671813"/>
            <a:ext cx="3657600" cy="67848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05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endParaRPr lang="en-JM" dirty="0"/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67"/>
          </p:nvPr>
        </p:nvSpPr>
        <p:spPr>
          <a:xfrm>
            <a:off x="457200" y="1359694"/>
            <a:ext cx="3657600" cy="35877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05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900" indent="0">
              <a:buFontTx/>
              <a:buNone/>
              <a:defRPr sz="1050">
                <a:latin typeface="Franklin Gothic Medium" pitchFamily="34" charset="0"/>
              </a:defRPr>
            </a:lvl2pPr>
            <a:lvl3pPr marL="685800" indent="0">
              <a:buFontTx/>
              <a:buNone/>
              <a:defRPr sz="1050">
                <a:latin typeface="Franklin Gothic Medium" pitchFamily="34" charset="0"/>
              </a:defRPr>
            </a:lvl3pPr>
            <a:lvl4pPr marL="1028700" indent="0">
              <a:buFontTx/>
              <a:buNone/>
              <a:defRPr sz="1050">
                <a:latin typeface="Franklin Gothic Medium" pitchFamily="34" charset="0"/>
              </a:defRPr>
            </a:lvl4pPr>
            <a:lvl5pPr marL="1371600" indent="0">
              <a:buFontTx/>
              <a:buNone/>
              <a:defRPr sz="1050">
                <a:latin typeface="Franklin Gothic Medium" pitchFamily="34" charset="0"/>
              </a:defRPr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2016840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>
            <p:ph type="body" sz="quarter" idx="60"/>
          </p:nvPr>
        </p:nvSpPr>
        <p:spPr>
          <a:xfrm>
            <a:off x="4038606" y="1711278"/>
            <a:ext cx="2919699" cy="304800"/>
          </a:xfrm>
        </p:spPr>
        <p:txBody>
          <a:bodyPr anchor="ctr">
            <a:noAutofit/>
          </a:bodyPr>
          <a:lstStyle>
            <a:lvl1pPr marL="0" indent="0" algn="l">
              <a:buFontTx/>
              <a:buNone/>
              <a:defRPr sz="1050">
                <a:ln>
                  <a:noFill/>
                </a:ln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900" indent="0">
              <a:buFontTx/>
              <a:buNone/>
              <a:defRPr sz="105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2pPr>
            <a:lvl3pPr marL="685800" indent="0">
              <a:buFontTx/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3pPr>
            <a:lvl4pPr marL="1028700" indent="0">
              <a:buFontTx/>
              <a:buNone/>
              <a:defRPr sz="825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4pPr>
            <a:lvl5pPr marL="1371600" indent="0">
              <a:buFontTx/>
              <a:buNone/>
              <a:defRPr sz="825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71"/>
          </p:nvPr>
        </p:nvSpPr>
        <p:spPr>
          <a:xfrm>
            <a:off x="4071420" y="2152650"/>
            <a:ext cx="4081981" cy="8763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050">
                <a:solidFill>
                  <a:schemeClr val="bg1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342900" indent="0">
              <a:buFontTx/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685800" indent="0">
              <a:buFontTx/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028700" indent="0">
              <a:buFontTx/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371600" indent="0">
              <a:buFontTx/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endParaRPr lang="en-JM" dirty="0"/>
          </a:p>
        </p:txBody>
      </p:sp>
      <p:sp>
        <p:nvSpPr>
          <p:cNvPr id="10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457200" y="876300"/>
            <a:ext cx="5029200" cy="32385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350" b="1" spc="75" baseline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900" indent="0">
              <a:buFontTx/>
              <a:buNone/>
              <a:defRPr sz="788">
                <a:latin typeface="Mission Gothic Regular" pitchFamily="50" charset="0"/>
              </a:defRPr>
            </a:lvl2pPr>
            <a:lvl3pPr marL="685800" indent="0">
              <a:buFontTx/>
              <a:buNone/>
              <a:defRPr sz="788">
                <a:latin typeface="Mission Gothic Regular" pitchFamily="50" charset="0"/>
              </a:defRPr>
            </a:lvl3pPr>
            <a:lvl4pPr marL="1028700" indent="0">
              <a:buFontTx/>
              <a:buNone/>
              <a:defRPr sz="788">
                <a:latin typeface="Mission Gothic Regular" pitchFamily="50" charset="0"/>
              </a:defRPr>
            </a:lvl4pPr>
            <a:lvl5pPr marL="1371600" indent="0">
              <a:buFontTx/>
              <a:buNone/>
              <a:defRPr sz="788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15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28600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TITLE</a:t>
            </a:r>
            <a:endParaRPr lang="en-JM" altLang="en-US" dirty="0"/>
          </a:p>
        </p:txBody>
      </p:sp>
      <p:sp>
        <p:nvSpPr>
          <p:cNvPr id="9" name="Picture Placeholder 28"/>
          <p:cNvSpPr>
            <a:spLocks noGrp="1"/>
          </p:cNvSpPr>
          <p:nvPr>
            <p:ph type="pic" sz="quarter" idx="50"/>
          </p:nvPr>
        </p:nvSpPr>
        <p:spPr>
          <a:xfrm>
            <a:off x="914401" y="1723272"/>
            <a:ext cx="2376347" cy="2377440"/>
          </a:xfrm>
          <a:prstGeom prst="ellipse">
            <a:avLst/>
          </a:prstGeom>
          <a:ln w="76200" cap="sq">
            <a:noFill/>
            <a:miter lim="800000"/>
          </a:ln>
          <a:effectLst>
            <a:innerShdw blurRad="114300">
              <a:schemeClr val="bg1">
                <a:lumMod val="50000"/>
              </a:schemeClr>
            </a:innerShdw>
          </a:effectLst>
        </p:spPr>
        <p:txBody>
          <a:bodyPr rtlCol="0">
            <a:normAutofit/>
          </a:bodyPr>
          <a:lstStyle>
            <a:lvl1pPr marL="0" indent="0" algn="ctr">
              <a:buFontTx/>
              <a:buNone/>
              <a:defRPr sz="105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endParaRPr lang="en-JM" noProof="0" dirty="0"/>
          </a:p>
        </p:txBody>
      </p:sp>
    </p:spTree>
    <p:extLst>
      <p:ext uri="{BB962C8B-B14F-4D97-AF65-F5344CB8AC3E}">
        <p14:creationId xmlns:p14="http://schemas.microsoft.com/office/powerpoint/2010/main" val="1007693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4572000" y="1657351"/>
            <a:ext cx="0" cy="2277665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41325" y="1937539"/>
            <a:ext cx="2987675" cy="640565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05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457201" y="1663701"/>
            <a:ext cx="2459037" cy="37465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05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900" indent="0">
              <a:buFontTx/>
              <a:buNone/>
              <a:defRPr sz="1050">
                <a:solidFill>
                  <a:srgbClr val="0070C0"/>
                </a:solidFill>
              </a:defRPr>
            </a:lvl2pPr>
            <a:lvl3pPr marL="685800" indent="0">
              <a:buFontTx/>
              <a:buNone/>
              <a:defRPr sz="1050">
                <a:solidFill>
                  <a:srgbClr val="0070C0"/>
                </a:solidFill>
              </a:defRPr>
            </a:lvl3pPr>
            <a:lvl4pPr marL="1028700" indent="0">
              <a:buFontTx/>
              <a:buNone/>
              <a:defRPr sz="1050">
                <a:solidFill>
                  <a:srgbClr val="0070C0"/>
                </a:solidFill>
              </a:defRPr>
            </a:lvl4pPr>
            <a:lvl5pPr marL="1371600" indent="0">
              <a:buFontTx/>
              <a:buNone/>
              <a:defRPr sz="1050">
                <a:solidFill>
                  <a:srgbClr val="0070C0"/>
                </a:solidFill>
              </a:defRPr>
            </a:lvl5pPr>
          </a:lstStyle>
          <a:p>
            <a:pPr lvl="0"/>
            <a:endParaRPr lang="en-JM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5257806" y="1931189"/>
            <a:ext cx="2987675" cy="640565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05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5273681" y="1657350"/>
            <a:ext cx="2459037" cy="37465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05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900" indent="0">
              <a:buFontTx/>
              <a:buNone/>
              <a:defRPr sz="1050">
                <a:solidFill>
                  <a:srgbClr val="0070C0"/>
                </a:solidFill>
              </a:defRPr>
            </a:lvl2pPr>
            <a:lvl3pPr marL="685800" indent="0">
              <a:buFontTx/>
              <a:buNone/>
              <a:defRPr sz="1050">
                <a:solidFill>
                  <a:srgbClr val="0070C0"/>
                </a:solidFill>
              </a:defRPr>
            </a:lvl3pPr>
            <a:lvl4pPr marL="1028700" indent="0">
              <a:buFontTx/>
              <a:buNone/>
              <a:defRPr sz="1050">
                <a:solidFill>
                  <a:srgbClr val="0070C0"/>
                </a:solidFill>
              </a:defRPr>
            </a:lvl4pPr>
            <a:lvl5pPr marL="1371600" indent="0">
              <a:buFontTx/>
              <a:buNone/>
              <a:defRPr sz="1050">
                <a:solidFill>
                  <a:srgbClr val="0070C0"/>
                </a:solidFill>
              </a:defRPr>
            </a:lvl5pPr>
          </a:lstStyle>
          <a:p>
            <a:pPr lvl="0"/>
            <a:endParaRPr lang="en-JM" dirty="0"/>
          </a:p>
        </p:txBody>
      </p:sp>
      <p:sp>
        <p:nvSpPr>
          <p:cNvPr id="9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457200" y="876300"/>
            <a:ext cx="5029200" cy="32385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350" b="1" spc="75" baseline="0">
                <a:solidFill>
                  <a:schemeClr val="bg1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342900" indent="0">
              <a:buFontTx/>
              <a:buNone/>
              <a:defRPr sz="788">
                <a:latin typeface="Mission Gothic Regular" pitchFamily="50" charset="0"/>
              </a:defRPr>
            </a:lvl2pPr>
            <a:lvl3pPr marL="685800" indent="0">
              <a:buFontTx/>
              <a:buNone/>
              <a:defRPr sz="788">
                <a:latin typeface="Mission Gothic Regular" pitchFamily="50" charset="0"/>
              </a:defRPr>
            </a:lvl3pPr>
            <a:lvl4pPr marL="1028700" indent="0">
              <a:buFontTx/>
              <a:buNone/>
              <a:defRPr sz="788">
                <a:latin typeface="Mission Gothic Regular" pitchFamily="50" charset="0"/>
              </a:defRPr>
            </a:lvl4pPr>
            <a:lvl5pPr marL="1371600" indent="0">
              <a:buFontTx/>
              <a:buNone/>
              <a:defRPr sz="788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15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28600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TITLE</a:t>
            </a:r>
            <a:endParaRPr lang="en-JM" altLang="en-US" dirty="0"/>
          </a:p>
        </p:txBody>
      </p:sp>
    </p:spTree>
    <p:extLst>
      <p:ext uri="{BB962C8B-B14F-4D97-AF65-F5344CB8AC3E}">
        <p14:creationId xmlns:p14="http://schemas.microsoft.com/office/powerpoint/2010/main" val="1053397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68"/>
          </p:nvPr>
        </p:nvSpPr>
        <p:spPr>
          <a:xfrm>
            <a:off x="608012" y="3714750"/>
            <a:ext cx="1843230" cy="5334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975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32" name="Text Placeholder 5"/>
          <p:cNvSpPr>
            <a:spLocks noGrp="1"/>
          </p:cNvSpPr>
          <p:nvPr>
            <p:ph type="body" sz="quarter" idx="69"/>
          </p:nvPr>
        </p:nvSpPr>
        <p:spPr>
          <a:xfrm>
            <a:off x="2652569" y="3714750"/>
            <a:ext cx="1843230" cy="5334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975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70"/>
          </p:nvPr>
        </p:nvSpPr>
        <p:spPr>
          <a:xfrm>
            <a:off x="608014" y="3186112"/>
            <a:ext cx="1830387" cy="300038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900" b="1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788">
                <a:latin typeface="Mission Gothic Regular" pitchFamily="50" charset="0"/>
              </a:defRPr>
            </a:lvl2pPr>
            <a:lvl3pPr>
              <a:defRPr sz="788">
                <a:latin typeface="Mission Gothic Regular" pitchFamily="50" charset="0"/>
              </a:defRPr>
            </a:lvl3pPr>
            <a:lvl4pPr>
              <a:defRPr sz="788">
                <a:latin typeface="Mission Gothic Regular" pitchFamily="50" charset="0"/>
              </a:defRPr>
            </a:lvl4pPr>
            <a:lvl5pPr>
              <a:defRPr sz="788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71"/>
          </p:nvPr>
        </p:nvSpPr>
        <p:spPr>
          <a:xfrm>
            <a:off x="608011" y="3365500"/>
            <a:ext cx="1830389" cy="23495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750">
                <a:solidFill>
                  <a:schemeClr val="bg1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35" name="Text Placeholder 11"/>
          <p:cNvSpPr>
            <a:spLocks noGrp="1"/>
          </p:cNvSpPr>
          <p:nvPr>
            <p:ph type="body" sz="quarter" idx="72"/>
          </p:nvPr>
        </p:nvSpPr>
        <p:spPr>
          <a:xfrm>
            <a:off x="2665414" y="3181350"/>
            <a:ext cx="1830387" cy="300038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900" b="1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788">
                <a:latin typeface="Mission Gothic Regular" pitchFamily="50" charset="0"/>
              </a:defRPr>
            </a:lvl2pPr>
            <a:lvl3pPr>
              <a:defRPr sz="788">
                <a:latin typeface="Mission Gothic Regular" pitchFamily="50" charset="0"/>
              </a:defRPr>
            </a:lvl3pPr>
            <a:lvl4pPr>
              <a:defRPr sz="788">
                <a:latin typeface="Mission Gothic Regular" pitchFamily="50" charset="0"/>
              </a:defRPr>
            </a:lvl4pPr>
            <a:lvl5pPr>
              <a:defRPr sz="788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36" name="Text Placeholder 13"/>
          <p:cNvSpPr>
            <a:spLocks noGrp="1"/>
          </p:cNvSpPr>
          <p:nvPr>
            <p:ph type="body" sz="quarter" idx="73"/>
          </p:nvPr>
        </p:nvSpPr>
        <p:spPr>
          <a:xfrm>
            <a:off x="2665411" y="3360739"/>
            <a:ext cx="1830388" cy="239711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750">
                <a:solidFill>
                  <a:schemeClr val="bg1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38" name="Text Placeholder 5"/>
          <p:cNvSpPr>
            <a:spLocks noGrp="1"/>
          </p:cNvSpPr>
          <p:nvPr>
            <p:ph type="body" sz="quarter" idx="74"/>
          </p:nvPr>
        </p:nvSpPr>
        <p:spPr>
          <a:xfrm>
            <a:off x="4648200" y="3714750"/>
            <a:ext cx="1843230" cy="5334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975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39" name="Text Placeholder 11"/>
          <p:cNvSpPr>
            <a:spLocks noGrp="1"/>
          </p:cNvSpPr>
          <p:nvPr>
            <p:ph type="body" sz="quarter" idx="75"/>
          </p:nvPr>
        </p:nvSpPr>
        <p:spPr>
          <a:xfrm>
            <a:off x="4661045" y="3181350"/>
            <a:ext cx="1830387" cy="300038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900" b="1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788">
                <a:latin typeface="Mission Gothic Regular" pitchFamily="50" charset="0"/>
              </a:defRPr>
            </a:lvl2pPr>
            <a:lvl3pPr>
              <a:defRPr sz="788">
                <a:latin typeface="Mission Gothic Regular" pitchFamily="50" charset="0"/>
              </a:defRPr>
            </a:lvl3pPr>
            <a:lvl4pPr>
              <a:defRPr sz="788">
                <a:latin typeface="Mission Gothic Regular" pitchFamily="50" charset="0"/>
              </a:defRPr>
            </a:lvl4pPr>
            <a:lvl5pPr>
              <a:defRPr sz="788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40" name="Text Placeholder 13"/>
          <p:cNvSpPr>
            <a:spLocks noGrp="1"/>
          </p:cNvSpPr>
          <p:nvPr>
            <p:ph type="body" sz="quarter" idx="76"/>
          </p:nvPr>
        </p:nvSpPr>
        <p:spPr>
          <a:xfrm>
            <a:off x="4661042" y="3360739"/>
            <a:ext cx="1830388" cy="239711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750">
                <a:solidFill>
                  <a:schemeClr val="bg1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41" name="Text Placeholder 5"/>
          <p:cNvSpPr>
            <a:spLocks noGrp="1"/>
          </p:cNvSpPr>
          <p:nvPr>
            <p:ph type="body" sz="quarter" idx="77"/>
          </p:nvPr>
        </p:nvSpPr>
        <p:spPr>
          <a:xfrm>
            <a:off x="6767370" y="3714750"/>
            <a:ext cx="1843230" cy="5334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975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42" name="Text Placeholder 11"/>
          <p:cNvSpPr>
            <a:spLocks noGrp="1"/>
          </p:cNvSpPr>
          <p:nvPr>
            <p:ph type="body" sz="quarter" idx="78"/>
          </p:nvPr>
        </p:nvSpPr>
        <p:spPr>
          <a:xfrm>
            <a:off x="6780215" y="3181350"/>
            <a:ext cx="1830387" cy="300038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900" b="1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788">
                <a:latin typeface="Mission Gothic Regular" pitchFamily="50" charset="0"/>
              </a:defRPr>
            </a:lvl2pPr>
            <a:lvl3pPr>
              <a:defRPr sz="788">
                <a:latin typeface="Mission Gothic Regular" pitchFamily="50" charset="0"/>
              </a:defRPr>
            </a:lvl3pPr>
            <a:lvl4pPr>
              <a:defRPr sz="788">
                <a:latin typeface="Mission Gothic Regular" pitchFamily="50" charset="0"/>
              </a:defRPr>
            </a:lvl4pPr>
            <a:lvl5pPr>
              <a:defRPr sz="788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43" name="Text Placeholder 13"/>
          <p:cNvSpPr>
            <a:spLocks noGrp="1"/>
          </p:cNvSpPr>
          <p:nvPr>
            <p:ph type="body" sz="quarter" idx="79"/>
          </p:nvPr>
        </p:nvSpPr>
        <p:spPr>
          <a:xfrm>
            <a:off x="6780212" y="3360739"/>
            <a:ext cx="1830388" cy="239711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750">
                <a:solidFill>
                  <a:schemeClr val="bg1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28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457200" y="876300"/>
            <a:ext cx="5029200" cy="32385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350" b="1" spc="75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342900" indent="0">
              <a:buFontTx/>
              <a:buNone/>
              <a:defRPr sz="788">
                <a:latin typeface="Mission Gothic Regular" pitchFamily="50" charset="0"/>
              </a:defRPr>
            </a:lvl2pPr>
            <a:lvl3pPr marL="685800" indent="0">
              <a:buFontTx/>
              <a:buNone/>
              <a:defRPr sz="788">
                <a:latin typeface="Mission Gothic Regular" pitchFamily="50" charset="0"/>
              </a:defRPr>
            </a:lvl3pPr>
            <a:lvl4pPr marL="1028700" indent="0">
              <a:buFontTx/>
              <a:buNone/>
              <a:defRPr sz="788">
                <a:latin typeface="Mission Gothic Regular" pitchFamily="50" charset="0"/>
              </a:defRPr>
            </a:lvl4pPr>
            <a:lvl5pPr marL="1371600" indent="0">
              <a:buFontTx/>
              <a:buNone/>
              <a:defRPr sz="788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29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28600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TITLE</a:t>
            </a:r>
            <a:endParaRPr lang="en-JM" altLang="en-US" dirty="0"/>
          </a:p>
        </p:txBody>
      </p:sp>
      <p:sp>
        <p:nvSpPr>
          <p:cNvPr id="20" name="Picture Placeholder 21"/>
          <p:cNvSpPr>
            <a:spLocks noGrp="1"/>
          </p:cNvSpPr>
          <p:nvPr>
            <p:ph type="pic" sz="quarter" idx="15"/>
          </p:nvPr>
        </p:nvSpPr>
        <p:spPr>
          <a:xfrm>
            <a:off x="745316" y="1447038"/>
            <a:ext cx="1583999" cy="1581912"/>
          </a:xfrm>
          <a:prstGeom prst="ellipse">
            <a:avLst/>
          </a:prstGeom>
        </p:spPr>
        <p:txBody>
          <a:bodyPr rtlCol="0">
            <a:normAutofit/>
          </a:bodyPr>
          <a:lstStyle>
            <a:lvl1pPr marL="0" indent="0" algn="ctr">
              <a:buFontTx/>
              <a:buNone/>
              <a:defRPr sz="9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endParaRPr lang="en-JM" noProof="0"/>
          </a:p>
        </p:txBody>
      </p:sp>
      <p:sp>
        <p:nvSpPr>
          <p:cNvPr id="21" name="Picture Placeholder 21"/>
          <p:cNvSpPr>
            <a:spLocks noGrp="1" noChangeAspect="1"/>
          </p:cNvSpPr>
          <p:nvPr>
            <p:ph type="pic" sz="quarter" idx="65"/>
          </p:nvPr>
        </p:nvSpPr>
        <p:spPr>
          <a:xfrm>
            <a:off x="2763603" y="1463157"/>
            <a:ext cx="1583999" cy="1546307"/>
          </a:xfrm>
          <a:prstGeom prst="ellipse">
            <a:avLst/>
          </a:prstGeom>
        </p:spPr>
        <p:txBody>
          <a:bodyPr rtlCol="0">
            <a:normAutofit/>
          </a:bodyPr>
          <a:lstStyle>
            <a:lvl1pPr marL="0" indent="0" algn="ctr">
              <a:buFontTx/>
              <a:buNone/>
              <a:defRPr sz="9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endParaRPr lang="en-JM" noProof="0"/>
          </a:p>
        </p:txBody>
      </p:sp>
      <p:sp>
        <p:nvSpPr>
          <p:cNvPr id="22" name="Picture Placeholder 21"/>
          <p:cNvSpPr>
            <a:spLocks noGrp="1" noChangeAspect="1"/>
          </p:cNvSpPr>
          <p:nvPr>
            <p:ph type="pic" sz="quarter" idx="66"/>
          </p:nvPr>
        </p:nvSpPr>
        <p:spPr>
          <a:xfrm>
            <a:off x="4796401" y="1482643"/>
            <a:ext cx="1583999" cy="1546307"/>
          </a:xfrm>
          <a:prstGeom prst="ellipse">
            <a:avLst/>
          </a:prstGeom>
        </p:spPr>
        <p:txBody>
          <a:bodyPr rtlCol="0">
            <a:normAutofit/>
          </a:bodyPr>
          <a:lstStyle>
            <a:lvl1pPr marL="0" indent="0" algn="ctr">
              <a:buFontTx/>
              <a:buNone/>
              <a:defRPr sz="9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endParaRPr lang="en-JM" noProof="0"/>
          </a:p>
        </p:txBody>
      </p:sp>
      <p:sp>
        <p:nvSpPr>
          <p:cNvPr id="25" name="Picture Placeholder 21"/>
          <p:cNvSpPr>
            <a:spLocks noGrp="1" noChangeAspect="1"/>
          </p:cNvSpPr>
          <p:nvPr>
            <p:ph type="pic" sz="quarter" idx="67"/>
          </p:nvPr>
        </p:nvSpPr>
        <p:spPr>
          <a:xfrm>
            <a:off x="6853801" y="1482643"/>
            <a:ext cx="1583999" cy="1546307"/>
          </a:xfrm>
          <a:prstGeom prst="ellipse">
            <a:avLst/>
          </a:prstGeom>
        </p:spPr>
        <p:txBody>
          <a:bodyPr rtlCol="0">
            <a:normAutofit/>
          </a:bodyPr>
          <a:lstStyle>
            <a:lvl1pPr marL="0" indent="0" algn="ctr">
              <a:buFontTx/>
              <a:buNone/>
              <a:defRPr sz="9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endParaRPr lang="en-JM" noProof="0"/>
          </a:p>
        </p:txBody>
      </p:sp>
    </p:spTree>
    <p:extLst>
      <p:ext uri="{BB962C8B-B14F-4D97-AF65-F5344CB8AC3E}">
        <p14:creationId xmlns:p14="http://schemas.microsoft.com/office/powerpoint/2010/main" val="1422746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3"/>
          <p:cNvSpPr>
            <a:spLocks noGrp="1"/>
          </p:cNvSpPr>
          <p:nvPr>
            <p:ph type="body" sz="quarter" idx="47"/>
          </p:nvPr>
        </p:nvSpPr>
        <p:spPr>
          <a:xfrm>
            <a:off x="989964" y="1558926"/>
            <a:ext cx="3048000" cy="403225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200" b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48"/>
          </p:nvPr>
        </p:nvSpPr>
        <p:spPr>
          <a:xfrm>
            <a:off x="990282" y="2092326"/>
            <a:ext cx="3048000" cy="403225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200" b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49"/>
          </p:nvPr>
        </p:nvSpPr>
        <p:spPr>
          <a:xfrm>
            <a:off x="990600" y="2701926"/>
            <a:ext cx="3048000" cy="403225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200" b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50"/>
          </p:nvPr>
        </p:nvSpPr>
        <p:spPr>
          <a:xfrm>
            <a:off x="990600" y="3235326"/>
            <a:ext cx="3048000" cy="403225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200" b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51"/>
          </p:nvPr>
        </p:nvSpPr>
        <p:spPr>
          <a:xfrm>
            <a:off x="990600" y="3768726"/>
            <a:ext cx="3048000" cy="403225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200" b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60"/>
          </p:nvPr>
        </p:nvSpPr>
        <p:spPr>
          <a:xfrm>
            <a:off x="5181282" y="1558926"/>
            <a:ext cx="3048000" cy="403225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200" b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61"/>
          </p:nvPr>
        </p:nvSpPr>
        <p:spPr>
          <a:xfrm>
            <a:off x="5181600" y="2092326"/>
            <a:ext cx="3048000" cy="403225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200" b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9" name="Text Placeholder 13"/>
          <p:cNvSpPr>
            <a:spLocks noGrp="1"/>
          </p:cNvSpPr>
          <p:nvPr>
            <p:ph type="body" sz="quarter" idx="62"/>
          </p:nvPr>
        </p:nvSpPr>
        <p:spPr>
          <a:xfrm>
            <a:off x="5181600" y="2701926"/>
            <a:ext cx="3048000" cy="403225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200" b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63"/>
          </p:nvPr>
        </p:nvSpPr>
        <p:spPr>
          <a:xfrm>
            <a:off x="5181600" y="3235326"/>
            <a:ext cx="3048000" cy="403225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200" b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21" name="Text Placeholder 13"/>
          <p:cNvSpPr>
            <a:spLocks noGrp="1"/>
          </p:cNvSpPr>
          <p:nvPr>
            <p:ph type="body" sz="quarter" idx="64"/>
          </p:nvPr>
        </p:nvSpPr>
        <p:spPr>
          <a:xfrm>
            <a:off x="5181600" y="3768726"/>
            <a:ext cx="3048000" cy="403225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200" b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4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457200" y="876300"/>
            <a:ext cx="5029200" cy="32385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350" b="1" spc="75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342900" indent="0">
              <a:buFontTx/>
              <a:buNone/>
              <a:defRPr sz="788">
                <a:latin typeface="Mission Gothic Regular" pitchFamily="50" charset="0"/>
              </a:defRPr>
            </a:lvl2pPr>
            <a:lvl3pPr marL="685800" indent="0">
              <a:buFontTx/>
              <a:buNone/>
              <a:defRPr sz="788">
                <a:latin typeface="Mission Gothic Regular" pitchFamily="50" charset="0"/>
              </a:defRPr>
            </a:lvl3pPr>
            <a:lvl4pPr marL="1028700" indent="0">
              <a:buFontTx/>
              <a:buNone/>
              <a:defRPr sz="788">
                <a:latin typeface="Mission Gothic Regular" pitchFamily="50" charset="0"/>
              </a:defRPr>
            </a:lvl4pPr>
            <a:lvl5pPr marL="1371600" indent="0">
              <a:buFontTx/>
              <a:buNone/>
              <a:defRPr sz="788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1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28600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TITLE</a:t>
            </a:r>
            <a:endParaRPr lang="en-JM" altLang="en-US" dirty="0"/>
          </a:p>
        </p:txBody>
      </p:sp>
    </p:spTree>
    <p:extLst>
      <p:ext uri="{BB962C8B-B14F-4D97-AF65-F5344CB8AC3E}">
        <p14:creationId xmlns:p14="http://schemas.microsoft.com/office/powerpoint/2010/main" val="77705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3305176"/>
            <a:ext cx="7772400" cy="1021556"/>
          </a:xfrm>
        </p:spPr>
        <p:txBody>
          <a:bodyPr anchor="t">
            <a:normAutofit/>
          </a:bodyPr>
          <a:lstStyle>
            <a:lvl1pPr algn="l">
              <a:defRPr sz="2400" b="1" cap="none"/>
            </a:lvl1pPr>
          </a:lstStyle>
          <a:p>
            <a:r>
              <a:rPr lang="en-US" dirty="0"/>
              <a:t>CLICK TO EDIT MASTER TITLE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97627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21594"/>
            <a:ext cx="4038600" cy="2926556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21594"/>
            <a:ext cx="4038600" cy="2926556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6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457200" y="876300"/>
            <a:ext cx="5029200" cy="32385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350" b="1" spc="75" baseline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900" indent="0">
              <a:buFontTx/>
              <a:buNone/>
              <a:defRPr sz="788">
                <a:latin typeface="Mission Gothic Regular" pitchFamily="50" charset="0"/>
              </a:defRPr>
            </a:lvl2pPr>
            <a:lvl3pPr marL="685800" indent="0">
              <a:buFontTx/>
              <a:buNone/>
              <a:defRPr sz="788">
                <a:latin typeface="Mission Gothic Regular" pitchFamily="50" charset="0"/>
              </a:defRPr>
            </a:lvl3pPr>
            <a:lvl4pPr marL="1028700" indent="0">
              <a:buFontTx/>
              <a:buNone/>
              <a:defRPr sz="788">
                <a:latin typeface="Mission Gothic Regular" pitchFamily="50" charset="0"/>
              </a:defRPr>
            </a:lvl4pPr>
            <a:lvl5pPr marL="1371600" indent="0">
              <a:buFontTx/>
              <a:buNone/>
              <a:defRPr sz="788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28600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TITLE</a:t>
            </a:r>
            <a:endParaRPr lang="en-JM" altLang="en-US" dirty="0"/>
          </a:p>
        </p:txBody>
      </p:sp>
    </p:spTree>
    <p:extLst>
      <p:ext uri="{BB962C8B-B14F-4D97-AF65-F5344CB8AC3E}">
        <p14:creationId xmlns:p14="http://schemas.microsoft.com/office/powerpoint/2010/main" val="2068691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457200" y="876300"/>
            <a:ext cx="5029200" cy="32385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350" b="1" spc="75" baseline="0">
                <a:solidFill>
                  <a:schemeClr val="bg1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342900" indent="0">
              <a:buFontTx/>
              <a:buNone/>
              <a:defRPr sz="788">
                <a:latin typeface="Mission Gothic Regular" pitchFamily="50" charset="0"/>
              </a:defRPr>
            </a:lvl2pPr>
            <a:lvl3pPr marL="685800" indent="0">
              <a:buFontTx/>
              <a:buNone/>
              <a:defRPr sz="788">
                <a:latin typeface="Mission Gothic Regular" pitchFamily="50" charset="0"/>
              </a:defRPr>
            </a:lvl3pPr>
            <a:lvl4pPr marL="1028700" indent="0">
              <a:buFontTx/>
              <a:buNone/>
              <a:defRPr sz="788">
                <a:latin typeface="Mission Gothic Regular" pitchFamily="50" charset="0"/>
              </a:defRPr>
            </a:lvl4pPr>
            <a:lvl5pPr marL="1371600" indent="0">
              <a:buFontTx/>
              <a:buNone/>
              <a:defRPr sz="788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28600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TITLE</a:t>
            </a:r>
            <a:endParaRPr lang="en-JM" altLang="en-US" dirty="0"/>
          </a:p>
        </p:txBody>
      </p:sp>
    </p:spTree>
    <p:extLst>
      <p:ext uri="{BB962C8B-B14F-4D97-AF65-F5344CB8AC3E}">
        <p14:creationId xmlns:p14="http://schemas.microsoft.com/office/powerpoint/2010/main" val="597253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7"/>
          <p:cNvSpPr>
            <a:spLocks noGrp="1"/>
          </p:cNvSpPr>
          <p:nvPr>
            <p:ph type="body" sz="quarter" idx="23" hasCustomPrompt="1"/>
          </p:nvPr>
        </p:nvSpPr>
        <p:spPr>
          <a:xfrm>
            <a:off x="457200" y="2686050"/>
            <a:ext cx="8229600" cy="3238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FontTx/>
              <a:buNone/>
              <a:defRPr sz="1350" b="1" spc="75" baseline="0">
                <a:solidFill>
                  <a:schemeClr val="bg1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342900" indent="0">
              <a:buFontTx/>
              <a:buNone/>
              <a:defRPr sz="788">
                <a:latin typeface="Mission Gothic Regular" pitchFamily="50" charset="0"/>
              </a:defRPr>
            </a:lvl2pPr>
            <a:lvl3pPr marL="685800" indent="0">
              <a:buFontTx/>
              <a:buNone/>
              <a:defRPr sz="788">
                <a:latin typeface="Mission Gothic Regular" pitchFamily="50" charset="0"/>
              </a:defRPr>
            </a:lvl3pPr>
            <a:lvl4pPr marL="1028700" indent="0">
              <a:buFontTx/>
              <a:buNone/>
              <a:defRPr sz="788">
                <a:latin typeface="Mission Gothic Regular" pitchFamily="50" charset="0"/>
              </a:defRPr>
            </a:lvl4pPr>
            <a:lvl5pPr marL="1371600" indent="0">
              <a:buFontTx/>
              <a:buNone/>
              <a:defRPr sz="788">
                <a:latin typeface="Mission Gothic Regular" pitchFamily="50" charset="0"/>
              </a:defRPr>
            </a:lvl5pPr>
          </a:lstStyle>
          <a:p>
            <a:pPr lvl="0"/>
            <a:r>
              <a:rPr lang="en-JM" dirty="0"/>
              <a:t>Click to edit subtitle for this section divider</a:t>
            </a: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885950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TITLE</a:t>
            </a:r>
            <a:endParaRPr lang="en-JM" altLang="en-US" dirty="0"/>
          </a:p>
        </p:txBody>
      </p:sp>
    </p:spTree>
    <p:extLst>
      <p:ext uri="{BB962C8B-B14F-4D97-AF65-F5344CB8AC3E}">
        <p14:creationId xmlns:p14="http://schemas.microsoft.com/office/powerpoint/2010/main" val="781705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7"/>
          <p:cNvSpPr>
            <a:spLocks noGrp="1"/>
          </p:cNvSpPr>
          <p:nvPr>
            <p:ph type="body" sz="quarter" idx="23" hasCustomPrompt="1"/>
          </p:nvPr>
        </p:nvSpPr>
        <p:spPr>
          <a:xfrm>
            <a:off x="457200" y="2686050"/>
            <a:ext cx="8229600" cy="3238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FontTx/>
              <a:buNone/>
              <a:defRPr sz="1350" b="1" spc="75" baseline="0">
                <a:solidFill>
                  <a:schemeClr val="bg1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342900" indent="0">
              <a:buFontTx/>
              <a:buNone/>
              <a:defRPr sz="788">
                <a:latin typeface="Mission Gothic Regular" pitchFamily="50" charset="0"/>
              </a:defRPr>
            </a:lvl2pPr>
            <a:lvl3pPr marL="685800" indent="0">
              <a:buFontTx/>
              <a:buNone/>
              <a:defRPr sz="788">
                <a:latin typeface="Mission Gothic Regular" pitchFamily="50" charset="0"/>
              </a:defRPr>
            </a:lvl3pPr>
            <a:lvl4pPr marL="1028700" indent="0">
              <a:buFontTx/>
              <a:buNone/>
              <a:defRPr sz="788">
                <a:latin typeface="Mission Gothic Regular" pitchFamily="50" charset="0"/>
              </a:defRPr>
            </a:lvl4pPr>
            <a:lvl5pPr marL="1371600" indent="0">
              <a:buFontTx/>
              <a:buNone/>
              <a:defRPr sz="788">
                <a:latin typeface="Mission Gothic Regular" pitchFamily="50" charset="0"/>
              </a:defRPr>
            </a:lvl5pPr>
          </a:lstStyle>
          <a:p>
            <a:pPr lvl="0"/>
            <a:r>
              <a:rPr lang="en-JM" dirty="0"/>
              <a:t>Click to edit subtitle for this section divider</a:t>
            </a: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885950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3200"/>
            </a:lvl1pPr>
          </a:lstStyle>
          <a:p>
            <a:pPr lvl="0"/>
            <a:r>
              <a:rPr lang="en-US" altLang="en-US" dirty="0"/>
              <a:t>CLICK TO EDIT TITLE</a:t>
            </a:r>
            <a:endParaRPr lang="en-JM" altLang="en-US" dirty="0"/>
          </a:p>
        </p:txBody>
      </p:sp>
    </p:spTree>
    <p:extLst>
      <p:ext uri="{BB962C8B-B14F-4D97-AF65-F5344CB8AC3E}">
        <p14:creationId xmlns:p14="http://schemas.microsoft.com/office/powerpoint/2010/main" val="1639563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endParaRPr lang="en-JM" noProof="0" dirty="0"/>
          </a:p>
        </p:txBody>
      </p:sp>
      <p:sp>
        <p:nvSpPr>
          <p:cNvPr id="4" name="Text Placeholder 17"/>
          <p:cNvSpPr>
            <a:spLocks noGrp="1"/>
          </p:cNvSpPr>
          <p:nvPr>
            <p:ph type="body" sz="quarter" idx="23" hasCustomPrompt="1"/>
          </p:nvPr>
        </p:nvSpPr>
        <p:spPr>
          <a:xfrm>
            <a:off x="457200" y="2686050"/>
            <a:ext cx="8229600" cy="3238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FontTx/>
              <a:buNone/>
              <a:defRPr sz="1350" b="1" spc="75" baseline="0">
                <a:solidFill>
                  <a:schemeClr val="bg1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342900" indent="0">
              <a:buFontTx/>
              <a:buNone/>
              <a:defRPr sz="788">
                <a:latin typeface="Mission Gothic Regular" pitchFamily="50" charset="0"/>
              </a:defRPr>
            </a:lvl2pPr>
            <a:lvl3pPr marL="685800" indent="0">
              <a:buFontTx/>
              <a:buNone/>
              <a:defRPr sz="788">
                <a:latin typeface="Mission Gothic Regular" pitchFamily="50" charset="0"/>
              </a:defRPr>
            </a:lvl3pPr>
            <a:lvl4pPr marL="1028700" indent="0">
              <a:buFontTx/>
              <a:buNone/>
              <a:defRPr sz="788">
                <a:latin typeface="Mission Gothic Regular" pitchFamily="50" charset="0"/>
              </a:defRPr>
            </a:lvl4pPr>
            <a:lvl5pPr marL="1371600" indent="0">
              <a:buFontTx/>
              <a:buNone/>
              <a:defRPr sz="788">
                <a:latin typeface="Mission Gothic Regular" pitchFamily="50" charset="0"/>
              </a:defRPr>
            </a:lvl5pPr>
          </a:lstStyle>
          <a:p>
            <a:pPr lvl="0"/>
            <a:r>
              <a:rPr lang="en-JM" dirty="0"/>
              <a:t>Click to edit subtitle for this section divider</a:t>
            </a: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885950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TITLE</a:t>
            </a:r>
            <a:endParaRPr lang="en-JM" altLang="en-US" dirty="0"/>
          </a:p>
        </p:txBody>
      </p:sp>
    </p:spTree>
    <p:extLst>
      <p:ext uri="{BB962C8B-B14F-4D97-AF65-F5344CB8AC3E}">
        <p14:creationId xmlns:p14="http://schemas.microsoft.com/office/powerpoint/2010/main" val="551360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9050"/>
            <a:ext cx="2423160" cy="516255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0" i="0" dirty="0">
              <a:solidFill>
                <a:schemeClr val="tx1">
                  <a:lumMod val="85000"/>
                  <a:lumOff val="15000"/>
                </a:schemeClr>
              </a:solidFill>
              <a:latin typeface="Arial" charset="0"/>
            </a:endParaRPr>
          </a:p>
        </p:txBody>
      </p:sp>
      <p:sp>
        <p:nvSpPr>
          <p:cNvPr id="6" name="Oval 5"/>
          <p:cNvSpPr>
            <a:spLocks/>
          </p:cNvSpPr>
          <p:nvPr userDrawn="1"/>
        </p:nvSpPr>
        <p:spPr>
          <a:xfrm>
            <a:off x="769939" y="467916"/>
            <a:ext cx="898525" cy="896112"/>
          </a:xfrm>
          <a:prstGeom prst="ellipse">
            <a:avLst/>
          </a:prstGeom>
          <a:noFill/>
          <a:ln>
            <a:solidFill>
              <a:srgbClr val="424C5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0" i="0" dirty="0">
              <a:latin typeface="Arial" charset="0"/>
            </a:endParaRPr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25"/>
          </p:nvPr>
        </p:nvSpPr>
        <p:spPr>
          <a:xfrm>
            <a:off x="839724" y="536496"/>
            <a:ext cx="758952" cy="758952"/>
          </a:xfrm>
          <a:prstGeom prst="ellipse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675">
                <a:solidFill>
                  <a:schemeClr val="bg1"/>
                </a:solidFill>
              </a:defRPr>
            </a:lvl1pPr>
          </a:lstStyle>
          <a:p>
            <a:pPr lvl="0"/>
            <a:endParaRPr lang="en-JM" noProof="0" dirty="0"/>
          </a:p>
        </p:txBody>
      </p:sp>
      <p:sp>
        <p:nvSpPr>
          <p:cNvPr id="7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2667000" y="876300"/>
            <a:ext cx="5029200" cy="32385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350" b="1" spc="75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342900" indent="0">
              <a:buFontTx/>
              <a:buNone/>
              <a:defRPr sz="788">
                <a:latin typeface="Mission Gothic Regular" pitchFamily="50" charset="0"/>
              </a:defRPr>
            </a:lvl2pPr>
            <a:lvl3pPr marL="685800" indent="0">
              <a:buFontTx/>
              <a:buNone/>
              <a:defRPr sz="788">
                <a:latin typeface="Mission Gothic Regular" pitchFamily="50" charset="0"/>
              </a:defRPr>
            </a:lvl3pPr>
            <a:lvl4pPr marL="1028700" indent="0">
              <a:buFontTx/>
              <a:buNone/>
              <a:defRPr sz="788">
                <a:latin typeface="Mission Gothic Regular" pitchFamily="50" charset="0"/>
              </a:defRPr>
            </a:lvl4pPr>
            <a:lvl5pPr marL="1371600" indent="0">
              <a:buFontTx/>
              <a:buNone/>
              <a:defRPr sz="788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auto">
          <a:xfrm>
            <a:off x="2667000" y="228600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TITLE</a:t>
            </a:r>
            <a:endParaRPr lang="en-JM" altLang="en-US" dirty="0"/>
          </a:p>
        </p:txBody>
      </p:sp>
    </p:spTree>
    <p:extLst>
      <p:ext uri="{BB962C8B-B14F-4D97-AF65-F5344CB8AC3E}">
        <p14:creationId xmlns:p14="http://schemas.microsoft.com/office/powerpoint/2010/main" val="2046167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6720840" y="8335"/>
            <a:ext cx="2423160" cy="513516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0" i="0" dirty="0">
              <a:latin typeface="Arial" charset="0"/>
            </a:endParaRPr>
          </a:p>
        </p:txBody>
      </p:sp>
      <p:sp>
        <p:nvSpPr>
          <p:cNvPr id="5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457200" y="876300"/>
            <a:ext cx="5029200" cy="32385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350" b="1" spc="75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342900" indent="0">
              <a:buFontTx/>
              <a:buNone/>
              <a:defRPr sz="788">
                <a:latin typeface="Mission Gothic Regular" pitchFamily="50" charset="0"/>
              </a:defRPr>
            </a:lvl2pPr>
            <a:lvl3pPr marL="685800" indent="0">
              <a:buFontTx/>
              <a:buNone/>
              <a:defRPr sz="788">
                <a:latin typeface="Mission Gothic Regular" pitchFamily="50" charset="0"/>
              </a:defRPr>
            </a:lvl3pPr>
            <a:lvl4pPr marL="1028700" indent="0">
              <a:buFontTx/>
              <a:buNone/>
              <a:defRPr sz="788">
                <a:latin typeface="Mission Gothic Regular" pitchFamily="50" charset="0"/>
              </a:defRPr>
            </a:lvl4pPr>
            <a:lvl5pPr marL="1371600" indent="0">
              <a:buFontTx/>
              <a:buNone/>
              <a:defRPr sz="788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28600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TITLE</a:t>
            </a:r>
            <a:endParaRPr lang="en-JM" altLang="en-US" dirty="0"/>
          </a:p>
        </p:txBody>
      </p:sp>
    </p:spTree>
    <p:extLst>
      <p:ext uri="{BB962C8B-B14F-4D97-AF65-F5344CB8AC3E}">
        <p14:creationId xmlns:p14="http://schemas.microsoft.com/office/powerpoint/2010/main" val="139478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2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1.xml"/><Relationship Id="rId21" Type="http://schemas.openxmlformats.org/officeDocument/2006/relationships/slideLayout" Target="../slideLayouts/slideLayout49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20" Type="http://schemas.openxmlformats.org/officeDocument/2006/relationships/slideLayout" Target="../slideLayouts/slideLayout48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24" Type="http://schemas.openxmlformats.org/officeDocument/2006/relationships/image" Target="../media/image2.jpg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38.xml"/><Relationship Id="rId19" Type="http://schemas.openxmlformats.org/officeDocument/2006/relationships/slideLayout" Target="../slideLayouts/slideLayout47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Relationship Id="rId22" Type="http://schemas.openxmlformats.org/officeDocument/2006/relationships/slideLayout" Target="../slideLayouts/slideLayout5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3.xml"/><Relationship Id="rId18" Type="http://schemas.openxmlformats.org/officeDocument/2006/relationships/slideLayout" Target="../slideLayouts/slideLayout68.xml"/><Relationship Id="rId3" Type="http://schemas.openxmlformats.org/officeDocument/2006/relationships/slideLayout" Target="../slideLayouts/slideLayout53.xml"/><Relationship Id="rId21" Type="http://schemas.openxmlformats.org/officeDocument/2006/relationships/slideLayout" Target="../slideLayouts/slideLayout71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17" Type="http://schemas.openxmlformats.org/officeDocument/2006/relationships/slideLayout" Target="../slideLayouts/slideLayout67.xml"/><Relationship Id="rId2" Type="http://schemas.openxmlformats.org/officeDocument/2006/relationships/slideLayout" Target="../slideLayouts/slideLayout52.xml"/><Relationship Id="rId16" Type="http://schemas.openxmlformats.org/officeDocument/2006/relationships/slideLayout" Target="../slideLayouts/slideLayout66.xml"/><Relationship Id="rId20" Type="http://schemas.openxmlformats.org/officeDocument/2006/relationships/slideLayout" Target="../slideLayouts/slideLayout70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24" Type="http://schemas.openxmlformats.org/officeDocument/2006/relationships/image" Target="../media/image2.jpg"/><Relationship Id="rId5" Type="http://schemas.openxmlformats.org/officeDocument/2006/relationships/slideLayout" Target="../slideLayouts/slideLayout55.xml"/><Relationship Id="rId15" Type="http://schemas.openxmlformats.org/officeDocument/2006/relationships/slideLayout" Target="../slideLayouts/slideLayout65.xml"/><Relationship Id="rId23" Type="http://schemas.openxmlformats.org/officeDocument/2006/relationships/theme" Target="../theme/theme3.xml"/><Relationship Id="rId10" Type="http://schemas.openxmlformats.org/officeDocument/2006/relationships/slideLayout" Target="../slideLayouts/slideLayout60.xml"/><Relationship Id="rId19" Type="http://schemas.openxmlformats.org/officeDocument/2006/relationships/slideLayout" Target="../slideLayouts/slideLayout69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64.xml"/><Relationship Id="rId22" Type="http://schemas.openxmlformats.org/officeDocument/2006/relationships/slideLayout" Target="../slideLayouts/slideLayout72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73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74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4" descr="kkk.jpg"/>
          <p:cNvPicPr>
            <a:picLocks noChangeAspect="1"/>
          </p:cNvPicPr>
          <p:nvPr userDrawn="1"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8581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28600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TITLE</a:t>
            </a:r>
            <a:endParaRPr lang="en-JM" alt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83494"/>
            <a:ext cx="82296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  <a:endParaRPr lang="en-JM" altLang="en-US" dirty="0"/>
          </a:p>
        </p:txBody>
      </p:sp>
      <p:sp>
        <p:nvSpPr>
          <p:cNvPr id="9" name="Slide Number Placeholder 3"/>
          <p:cNvSpPr txBox="1">
            <a:spLocks noChangeAspect="1"/>
          </p:cNvSpPr>
          <p:nvPr userDrawn="1"/>
        </p:nvSpPr>
        <p:spPr>
          <a:xfrm>
            <a:off x="8347517" y="4686300"/>
            <a:ext cx="371033" cy="256869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fld id="{0A648EE3-C68B-3440-801B-1668A4C88DC0}" type="slidenum">
              <a:rPr lang="en-JM" altLang="en-US" sz="1000" b="0" i="0">
                <a:solidFill>
                  <a:srgbClr val="005A78"/>
                </a:solidFill>
                <a:latin typeface="Arial Regular" charset="0"/>
              </a:rPr>
              <a:pPr algn="ctr" eaLnBrk="1" hangingPunct="1"/>
              <a:t>‹#›</a:t>
            </a:fld>
            <a:endParaRPr lang="en-JM" altLang="en-US" sz="1000" b="0" i="0" dirty="0">
              <a:solidFill>
                <a:srgbClr val="005A78"/>
              </a:solidFill>
              <a:latin typeface="Arial Regular" charset="0"/>
            </a:endParaRPr>
          </a:p>
        </p:txBody>
      </p:sp>
      <p:sp>
        <p:nvSpPr>
          <p:cNvPr id="14" name="Text Placeholder 6"/>
          <p:cNvSpPr txBox="1">
            <a:spLocks/>
          </p:cNvSpPr>
          <p:nvPr userDrawn="1"/>
        </p:nvSpPr>
        <p:spPr>
          <a:xfrm>
            <a:off x="2590800" y="4734021"/>
            <a:ext cx="5715000" cy="180879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spcBef>
                <a:spcPct val="20000"/>
              </a:spcBef>
              <a:buFontTx/>
              <a:buNone/>
              <a:defRPr sz="1000" kern="1200">
                <a:solidFill>
                  <a:srgbClr val="0070C0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Tx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Tx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Tx/>
              <a:buNone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Tx/>
              <a:buNone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r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JM" sz="800" b="1" i="0" spc="113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 WWW.GOPLL.COM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E7629AFA-03B7-4524-AF9F-AAA0E6B11D3B}"/>
              </a:ext>
            </a:extLst>
          </p:cNvPr>
          <p:cNvPicPr>
            <a:picLocks noChangeAspect="1"/>
          </p:cNvPicPr>
          <p:nvPr userDrawn="1"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559182"/>
            <a:ext cx="870031" cy="45542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22" r:id="rId8"/>
    <p:sldLayoutId id="2147483823" r:id="rId9"/>
    <p:sldLayoutId id="2147483803" r:id="rId10"/>
    <p:sldLayoutId id="2147483804" r:id="rId11"/>
    <p:sldLayoutId id="2147483824" r:id="rId12"/>
    <p:sldLayoutId id="2147483805" r:id="rId13"/>
    <p:sldLayoutId id="2147483806" r:id="rId14"/>
    <p:sldLayoutId id="2147483807" r:id="rId15"/>
    <p:sldLayoutId id="2147483808" r:id="rId16"/>
    <p:sldLayoutId id="2147483809" r:id="rId17"/>
    <p:sldLayoutId id="2147483810" r:id="rId18"/>
    <p:sldLayoutId id="2147483812" r:id="rId19"/>
    <p:sldLayoutId id="2147483811" r:id="rId20"/>
    <p:sldLayoutId id="2147483825" r:id="rId21"/>
    <p:sldLayoutId id="2147483813" r:id="rId22"/>
    <p:sldLayoutId id="2147483814" r:id="rId23"/>
    <p:sldLayoutId id="2147483815" r:id="rId24"/>
    <p:sldLayoutId id="2147483816" r:id="rId25"/>
    <p:sldLayoutId id="2147483817" r:id="rId26"/>
    <p:sldLayoutId id="2147483818" r:id="rId27"/>
    <p:sldLayoutId id="2147483883" r:id="rId28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i="0" kern="1200">
          <a:solidFill>
            <a:srgbClr val="005A78"/>
          </a:solidFill>
          <a:latin typeface="Arial Black" charset="0"/>
          <a:ea typeface="Arial Black" charset="0"/>
          <a:cs typeface="Arial Black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1B3664"/>
          </a:solidFill>
          <a:latin typeface="Open Sans Light" charset="0"/>
          <a:ea typeface="Open Sans Light" charset="0"/>
          <a:cs typeface="Open Sans Light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1B3664"/>
          </a:solidFill>
          <a:latin typeface="Open Sans Light" charset="0"/>
          <a:ea typeface="Open Sans Light" charset="0"/>
          <a:cs typeface="Open Sans Light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1B3664"/>
          </a:solidFill>
          <a:latin typeface="Open Sans Light" charset="0"/>
          <a:ea typeface="Open Sans Light" charset="0"/>
          <a:cs typeface="Open Sans Light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1B3664"/>
          </a:solidFill>
          <a:latin typeface="Open Sans Light" charset="0"/>
          <a:ea typeface="Open Sans Light" charset="0"/>
          <a:cs typeface="Open Sans Light" charset="0"/>
        </a:defRPr>
      </a:lvl5pPr>
      <a:lvl6pPr marL="342900" algn="l" rtl="0" fontAlgn="base">
        <a:spcBef>
          <a:spcPct val="0"/>
        </a:spcBef>
        <a:spcAft>
          <a:spcPct val="0"/>
        </a:spcAft>
        <a:defRPr sz="2400" b="1">
          <a:solidFill>
            <a:srgbClr val="0C4DA9"/>
          </a:solidFill>
          <a:latin typeface="Open Sans Light" charset="0"/>
          <a:ea typeface="Open Sans Light" charset="0"/>
          <a:cs typeface="Open Sans Light" charset="0"/>
        </a:defRPr>
      </a:lvl6pPr>
      <a:lvl7pPr marL="685800" algn="l" rtl="0" fontAlgn="base">
        <a:spcBef>
          <a:spcPct val="0"/>
        </a:spcBef>
        <a:spcAft>
          <a:spcPct val="0"/>
        </a:spcAft>
        <a:defRPr sz="2400" b="1">
          <a:solidFill>
            <a:srgbClr val="0C4DA9"/>
          </a:solidFill>
          <a:latin typeface="Open Sans Light" charset="0"/>
          <a:ea typeface="Open Sans Light" charset="0"/>
          <a:cs typeface="Open Sans Light" charset="0"/>
        </a:defRPr>
      </a:lvl7pPr>
      <a:lvl8pPr marL="1028700" algn="l" rtl="0" fontAlgn="base">
        <a:spcBef>
          <a:spcPct val="0"/>
        </a:spcBef>
        <a:spcAft>
          <a:spcPct val="0"/>
        </a:spcAft>
        <a:defRPr sz="2400" b="1">
          <a:solidFill>
            <a:srgbClr val="0C4DA9"/>
          </a:solidFill>
          <a:latin typeface="Open Sans Light" charset="0"/>
          <a:ea typeface="Open Sans Light" charset="0"/>
          <a:cs typeface="Open Sans Light" charset="0"/>
        </a:defRPr>
      </a:lvl8pPr>
      <a:lvl9pPr marL="1371600" algn="l" rtl="0" fontAlgn="base">
        <a:spcBef>
          <a:spcPct val="0"/>
        </a:spcBef>
        <a:spcAft>
          <a:spcPct val="0"/>
        </a:spcAft>
        <a:defRPr sz="2400" b="1">
          <a:solidFill>
            <a:srgbClr val="0C4DA9"/>
          </a:solidFill>
          <a:latin typeface="Open Sans Light" charset="0"/>
          <a:ea typeface="Open Sans Light" charset="0"/>
          <a:cs typeface="Open Sans Light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b="1" i="0" kern="1200" spc="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200" b="1" i="0" kern="1200" spc="0">
          <a:solidFill>
            <a:schemeClr val="tx1">
              <a:lumMod val="50000"/>
              <a:lumOff val="50000"/>
            </a:schemeClr>
          </a:solidFill>
          <a:latin typeface="Arial" charset="0"/>
          <a:ea typeface="Arial" charset="0"/>
          <a:cs typeface="Arial" charset="0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050" kern="1200" spc="0">
          <a:solidFill>
            <a:srgbClr val="005A78"/>
          </a:solidFill>
          <a:latin typeface="Arial" charset="0"/>
          <a:ea typeface="Arial" charset="0"/>
          <a:cs typeface="Arial" charset="0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900" kern="1200" spc="0">
          <a:solidFill>
            <a:schemeClr val="tx1">
              <a:lumMod val="50000"/>
              <a:lumOff val="50000"/>
            </a:schemeClr>
          </a:solidFill>
          <a:latin typeface="Arial" charset="0"/>
          <a:ea typeface="Arial" charset="0"/>
          <a:cs typeface="Arial" charset="0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900" kern="1200" spc="0">
          <a:solidFill>
            <a:schemeClr val="tx1">
              <a:lumMod val="50000"/>
              <a:lumOff val="50000"/>
            </a:schemeClr>
          </a:solidFill>
          <a:latin typeface="Arial" charset="0"/>
          <a:ea typeface="Arial" charset="0"/>
          <a:cs typeface="Arial" charset="0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28600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TITLE</a:t>
            </a:r>
            <a:endParaRPr lang="en-JM" alt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83494"/>
            <a:ext cx="82296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  <a:endParaRPr lang="en-JM" altLang="en-US" dirty="0"/>
          </a:p>
        </p:txBody>
      </p:sp>
      <p:sp>
        <p:nvSpPr>
          <p:cNvPr id="9" name="Slide Number Placeholder 3"/>
          <p:cNvSpPr txBox="1">
            <a:spLocks noChangeAspect="1"/>
          </p:cNvSpPr>
          <p:nvPr userDrawn="1"/>
        </p:nvSpPr>
        <p:spPr>
          <a:xfrm>
            <a:off x="8347517" y="4686300"/>
            <a:ext cx="371033" cy="256869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fld id="{0A648EE3-C68B-3440-801B-1668A4C88DC0}" type="slidenum">
              <a:rPr lang="en-JM" altLang="en-US" sz="1000" b="0" i="0">
                <a:solidFill>
                  <a:srgbClr val="005A78"/>
                </a:solidFill>
                <a:latin typeface="Arial Regular" charset="0"/>
              </a:rPr>
              <a:pPr algn="ctr" eaLnBrk="1" hangingPunct="1"/>
              <a:t>‹#›</a:t>
            </a:fld>
            <a:endParaRPr lang="en-JM" altLang="en-US" sz="1000" b="0" i="0" dirty="0">
              <a:solidFill>
                <a:srgbClr val="005A78"/>
              </a:solidFill>
              <a:latin typeface="Arial Regular" charset="0"/>
            </a:endParaRPr>
          </a:p>
        </p:txBody>
      </p:sp>
      <p:sp>
        <p:nvSpPr>
          <p:cNvPr id="11" name="Text Placeholder 6"/>
          <p:cNvSpPr txBox="1">
            <a:spLocks/>
          </p:cNvSpPr>
          <p:nvPr userDrawn="1"/>
        </p:nvSpPr>
        <p:spPr>
          <a:xfrm>
            <a:off x="2590800" y="4734021"/>
            <a:ext cx="5715000" cy="180879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spcBef>
                <a:spcPct val="20000"/>
              </a:spcBef>
              <a:buFontTx/>
              <a:buNone/>
              <a:defRPr sz="1000" kern="1200">
                <a:solidFill>
                  <a:srgbClr val="0070C0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Tx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Tx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Tx/>
              <a:buNone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Tx/>
              <a:buNone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r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JM" sz="800" b="1" i="0" spc="113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WWW.GOPLL.COM</a:t>
            </a:r>
          </a:p>
        </p:txBody>
      </p: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0BE20A4E-4C71-410C-BB8B-DC6BE9665AF9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559182"/>
            <a:ext cx="870031" cy="455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998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9" r:id="rId11"/>
    <p:sldLayoutId id="2147483840" r:id="rId12"/>
    <p:sldLayoutId id="2147483842" r:id="rId13"/>
    <p:sldLayoutId id="2147483843" r:id="rId14"/>
    <p:sldLayoutId id="2147483844" r:id="rId15"/>
    <p:sldLayoutId id="2147483845" r:id="rId16"/>
    <p:sldLayoutId id="2147483846" r:id="rId17"/>
    <p:sldLayoutId id="2147483847" r:id="rId18"/>
    <p:sldLayoutId id="2147483848" r:id="rId19"/>
    <p:sldLayoutId id="2147483849" r:id="rId20"/>
    <p:sldLayoutId id="2147483850" r:id="rId21"/>
    <p:sldLayoutId id="2147483853" r:id="rId2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i="0" kern="1200">
          <a:solidFill>
            <a:srgbClr val="005A78"/>
          </a:solidFill>
          <a:latin typeface="Arial Black" charset="0"/>
          <a:ea typeface="Arial Black" charset="0"/>
          <a:cs typeface="Arial Black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1B3664"/>
          </a:solidFill>
          <a:latin typeface="Open Sans Light" charset="0"/>
          <a:ea typeface="Open Sans Light" charset="0"/>
          <a:cs typeface="Open Sans Light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1B3664"/>
          </a:solidFill>
          <a:latin typeface="Open Sans Light" charset="0"/>
          <a:ea typeface="Open Sans Light" charset="0"/>
          <a:cs typeface="Open Sans Light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1B3664"/>
          </a:solidFill>
          <a:latin typeface="Open Sans Light" charset="0"/>
          <a:ea typeface="Open Sans Light" charset="0"/>
          <a:cs typeface="Open Sans Light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1B3664"/>
          </a:solidFill>
          <a:latin typeface="Open Sans Light" charset="0"/>
          <a:ea typeface="Open Sans Light" charset="0"/>
          <a:cs typeface="Open Sans Light" charset="0"/>
        </a:defRPr>
      </a:lvl5pPr>
      <a:lvl6pPr marL="342900" algn="l" rtl="0" fontAlgn="base">
        <a:spcBef>
          <a:spcPct val="0"/>
        </a:spcBef>
        <a:spcAft>
          <a:spcPct val="0"/>
        </a:spcAft>
        <a:defRPr sz="2400" b="1">
          <a:solidFill>
            <a:srgbClr val="0C4DA9"/>
          </a:solidFill>
          <a:latin typeface="Open Sans Light" charset="0"/>
          <a:ea typeface="Open Sans Light" charset="0"/>
          <a:cs typeface="Open Sans Light" charset="0"/>
        </a:defRPr>
      </a:lvl6pPr>
      <a:lvl7pPr marL="685800" algn="l" rtl="0" fontAlgn="base">
        <a:spcBef>
          <a:spcPct val="0"/>
        </a:spcBef>
        <a:spcAft>
          <a:spcPct val="0"/>
        </a:spcAft>
        <a:defRPr sz="2400" b="1">
          <a:solidFill>
            <a:srgbClr val="0C4DA9"/>
          </a:solidFill>
          <a:latin typeface="Open Sans Light" charset="0"/>
          <a:ea typeface="Open Sans Light" charset="0"/>
          <a:cs typeface="Open Sans Light" charset="0"/>
        </a:defRPr>
      </a:lvl7pPr>
      <a:lvl8pPr marL="1028700" algn="l" rtl="0" fontAlgn="base">
        <a:spcBef>
          <a:spcPct val="0"/>
        </a:spcBef>
        <a:spcAft>
          <a:spcPct val="0"/>
        </a:spcAft>
        <a:defRPr sz="2400" b="1">
          <a:solidFill>
            <a:srgbClr val="0C4DA9"/>
          </a:solidFill>
          <a:latin typeface="Open Sans Light" charset="0"/>
          <a:ea typeface="Open Sans Light" charset="0"/>
          <a:cs typeface="Open Sans Light" charset="0"/>
        </a:defRPr>
      </a:lvl8pPr>
      <a:lvl9pPr marL="1371600" algn="l" rtl="0" fontAlgn="base">
        <a:spcBef>
          <a:spcPct val="0"/>
        </a:spcBef>
        <a:spcAft>
          <a:spcPct val="0"/>
        </a:spcAft>
        <a:defRPr sz="2400" b="1">
          <a:solidFill>
            <a:srgbClr val="0C4DA9"/>
          </a:solidFill>
          <a:latin typeface="Open Sans Light" charset="0"/>
          <a:ea typeface="Open Sans Light" charset="0"/>
          <a:cs typeface="Open Sans Light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b="1" i="0" kern="1200" spc="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200" b="1" i="0" kern="1200" spc="0">
          <a:solidFill>
            <a:schemeClr val="tx1">
              <a:lumMod val="50000"/>
              <a:lumOff val="50000"/>
            </a:schemeClr>
          </a:solidFill>
          <a:latin typeface="Arial" charset="0"/>
          <a:ea typeface="Arial" charset="0"/>
          <a:cs typeface="Arial" charset="0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050" kern="1200" spc="0">
          <a:solidFill>
            <a:srgbClr val="005A78"/>
          </a:solidFill>
          <a:latin typeface="Arial" charset="0"/>
          <a:ea typeface="Arial" charset="0"/>
          <a:cs typeface="Arial" charset="0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900" kern="1200" spc="0">
          <a:solidFill>
            <a:schemeClr val="tx1">
              <a:lumMod val="50000"/>
              <a:lumOff val="50000"/>
            </a:schemeClr>
          </a:solidFill>
          <a:latin typeface="Arial" charset="0"/>
          <a:ea typeface="Arial" charset="0"/>
          <a:cs typeface="Arial" charset="0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900" kern="1200" spc="0">
          <a:solidFill>
            <a:schemeClr val="tx1">
              <a:lumMod val="50000"/>
              <a:lumOff val="50000"/>
            </a:schemeClr>
          </a:solidFill>
          <a:latin typeface="Arial" charset="0"/>
          <a:ea typeface="Arial" charset="0"/>
          <a:cs typeface="Arial" charset="0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28600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TITLE</a:t>
            </a:r>
            <a:endParaRPr lang="en-JM" alt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83494"/>
            <a:ext cx="82296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  <a:endParaRPr lang="en-JM" altLang="en-US" dirty="0"/>
          </a:p>
        </p:txBody>
      </p:sp>
      <p:sp>
        <p:nvSpPr>
          <p:cNvPr id="9" name="Slide Number Placeholder 3"/>
          <p:cNvSpPr txBox="1">
            <a:spLocks noChangeAspect="1"/>
          </p:cNvSpPr>
          <p:nvPr userDrawn="1"/>
        </p:nvSpPr>
        <p:spPr>
          <a:xfrm>
            <a:off x="8347517" y="4686300"/>
            <a:ext cx="371033" cy="256869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fld id="{0A648EE3-C68B-3440-801B-1668A4C88DC0}" type="slidenum">
              <a:rPr lang="en-JM" altLang="en-US" sz="1000" b="0" i="0">
                <a:solidFill>
                  <a:schemeClr val="bg1"/>
                </a:solidFill>
                <a:latin typeface="Arial Regular" charset="0"/>
              </a:rPr>
              <a:pPr algn="ctr" eaLnBrk="1" hangingPunct="1"/>
              <a:t>‹#›</a:t>
            </a:fld>
            <a:endParaRPr lang="en-JM" altLang="en-US" sz="1000" b="0" i="0" dirty="0">
              <a:solidFill>
                <a:schemeClr val="bg1"/>
              </a:solidFill>
              <a:latin typeface="Arial Regular" charset="0"/>
            </a:endParaRPr>
          </a:p>
        </p:txBody>
      </p:sp>
      <p:sp>
        <p:nvSpPr>
          <p:cNvPr id="11" name="Text Placeholder 6"/>
          <p:cNvSpPr txBox="1">
            <a:spLocks/>
          </p:cNvSpPr>
          <p:nvPr userDrawn="1"/>
        </p:nvSpPr>
        <p:spPr>
          <a:xfrm>
            <a:off x="2590800" y="4734021"/>
            <a:ext cx="5715000" cy="180879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spcBef>
                <a:spcPct val="20000"/>
              </a:spcBef>
              <a:buFontTx/>
              <a:buNone/>
              <a:defRPr sz="1000" kern="1200">
                <a:solidFill>
                  <a:srgbClr val="0070C0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Tx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Tx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Tx/>
              <a:buNone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Tx/>
              <a:buNone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r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JM" sz="800" b="1" i="0" spc="113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WWW.GOPLL.COM</a:t>
            </a:r>
          </a:p>
        </p:txBody>
      </p: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45CFE6C8-892A-44BF-BFDF-6073F893D84B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559182"/>
            <a:ext cx="870031" cy="455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657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858" r:id="rId4"/>
    <p:sldLayoutId id="2147483859" r:id="rId5"/>
    <p:sldLayoutId id="2147483860" r:id="rId6"/>
    <p:sldLayoutId id="2147483861" r:id="rId7"/>
    <p:sldLayoutId id="2147483862" r:id="rId8"/>
    <p:sldLayoutId id="2147483863" r:id="rId9"/>
    <p:sldLayoutId id="2147483864" r:id="rId10"/>
    <p:sldLayoutId id="2147483865" r:id="rId11"/>
    <p:sldLayoutId id="2147483866" r:id="rId12"/>
    <p:sldLayoutId id="2147483867" r:id="rId13"/>
    <p:sldLayoutId id="2147483868" r:id="rId14"/>
    <p:sldLayoutId id="2147483869" r:id="rId15"/>
    <p:sldLayoutId id="2147483870" r:id="rId16"/>
    <p:sldLayoutId id="2147483871" r:id="rId17"/>
    <p:sldLayoutId id="2147483872" r:id="rId18"/>
    <p:sldLayoutId id="2147483873" r:id="rId19"/>
    <p:sldLayoutId id="2147483874" r:id="rId20"/>
    <p:sldLayoutId id="2147483875" r:id="rId21"/>
    <p:sldLayoutId id="2147483876" r:id="rId2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i="0" kern="1200">
          <a:solidFill>
            <a:schemeClr val="bg1"/>
          </a:solidFill>
          <a:latin typeface="Arial Black" charset="0"/>
          <a:ea typeface="Arial Black" charset="0"/>
          <a:cs typeface="Arial Black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1B3664"/>
          </a:solidFill>
          <a:latin typeface="Open Sans Light" charset="0"/>
          <a:ea typeface="Open Sans Light" charset="0"/>
          <a:cs typeface="Open Sans Light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1B3664"/>
          </a:solidFill>
          <a:latin typeface="Open Sans Light" charset="0"/>
          <a:ea typeface="Open Sans Light" charset="0"/>
          <a:cs typeface="Open Sans Light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1B3664"/>
          </a:solidFill>
          <a:latin typeface="Open Sans Light" charset="0"/>
          <a:ea typeface="Open Sans Light" charset="0"/>
          <a:cs typeface="Open Sans Light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1B3664"/>
          </a:solidFill>
          <a:latin typeface="Open Sans Light" charset="0"/>
          <a:ea typeface="Open Sans Light" charset="0"/>
          <a:cs typeface="Open Sans Light" charset="0"/>
        </a:defRPr>
      </a:lvl5pPr>
      <a:lvl6pPr marL="342900" algn="l" rtl="0" fontAlgn="base">
        <a:spcBef>
          <a:spcPct val="0"/>
        </a:spcBef>
        <a:spcAft>
          <a:spcPct val="0"/>
        </a:spcAft>
        <a:defRPr sz="2400" b="1">
          <a:solidFill>
            <a:srgbClr val="0C4DA9"/>
          </a:solidFill>
          <a:latin typeface="Open Sans Light" charset="0"/>
          <a:ea typeface="Open Sans Light" charset="0"/>
          <a:cs typeface="Open Sans Light" charset="0"/>
        </a:defRPr>
      </a:lvl6pPr>
      <a:lvl7pPr marL="685800" algn="l" rtl="0" fontAlgn="base">
        <a:spcBef>
          <a:spcPct val="0"/>
        </a:spcBef>
        <a:spcAft>
          <a:spcPct val="0"/>
        </a:spcAft>
        <a:defRPr sz="2400" b="1">
          <a:solidFill>
            <a:srgbClr val="0C4DA9"/>
          </a:solidFill>
          <a:latin typeface="Open Sans Light" charset="0"/>
          <a:ea typeface="Open Sans Light" charset="0"/>
          <a:cs typeface="Open Sans Light" charset="0"/>
        </a:defRPr>
      </a:lvl7pPr>
      <a:lvl8pPr marL="1028700" algn="l" rtl="0" fontAlgn="base">
        <a:spcBef>
          <a:spcPct val="0"/>
        </a:spcBef>
        <a:spcAft>
          <a:spcPct val="0"/>
        </a:spcAft>
        <a:defRPr sz="2400" b="1">
          <a:solidFill>
            <a:srgbClr val="0C4DA9"/>
          </a:solidFill>
          <a:latin typeface="Open Sans Light" charset="0"/>
          <a:ea typeface="Open Sans Light" charset="0"/>
          <a:cs typeface="Open Sans Light" charset="0"/>
        </a:defRPr>
      </a:lvl8pPr>
      <a:lvl9pPr marL="1371600" algn="l" rtl="0" fontAlgn="base">
        <a:spcBef>
          <a:spcPct val="0"/>
        </a:spcBef>
        <a:spcAft>
          <a:spcPct val="0"/>
        </a:spcAft>
        <a:defRPr sz="2400" b="1">
          <a:solidFill>
            <a:srgbClr val="0C4DA9"/>
          </a:solidFill>
          <a:latin typeface="Open Sans Light" charset="0"/>
          <a:ea typeface="Open Sans Light" charset="0"/>
          <a:cs typeface="Open Sans Light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b="1" i="0" kern="1200" spc="0">
          <a:solidFill>
            <a:schemeClr val="bg1"/>
          </a:solidFill>
          <a:latin typeface="Arial" charset="0"/>
          <a:ea typeface="Arial" charset="0"/>
          <a:cs typeface="Arial" charset="0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200" b="1" i="0" kern="1200" spc="0">
          <a:solidFill>
            <a:schemeClr val="bg1">
              <a:lumMod val="65000"/>
            </a:schemeClr>
          </a:solidFill>
          <a:latin typeface="Arial" charset="0"/>
          <a:ea typeface="Arial" charset="0"/>
          <a:cs typeface="Arial" charset="0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050" kern="1200" spc="0">
          <a:solidFill>
            <a:schemeClr val="accent5"/>
          </a:solidFill>
          <a:latin typeface="Arial" charset="0"/>
          <a:ea typeface="Arial" charset="0"/>
          <a:cs typeface="Arial" charset="0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900" kern="1200" spc="0">
          <a:solidFill>
            <a:schemeClr val="bg1">
              <a:lumMod val="95000"/>
            </a:schemeClr>
          </a:solidFill>
          <a:latin typeface="Arial" charset="0"/>
          <a:ea typeface="Arial" charset="0"/>
          <a:cs typeface="Arial" charset="0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900" kern="1200" spc="0">
          <a:solidFill>
            <a:schemeClr val="accent5"/>
          </a:solidFill>
          <a:latin typeface="Arial" charset="0"/>
          <a:ea typeface="Arial" charset="0"/>
          <a:cs typeface="Arial" charset="0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5A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57400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TITLE</a:t>
            </a:r>
            <a:endParaRPr lang="en-JM" altLang="en-US" dirty="0"/>
          </a:p>
        </p:txBody>
      </p:sp>
    </p:spTree>
    <p:extLst>
      <p:ext uri="{BB962C8B-B14F-4D97-AF65-F5344CB8AC3E}">
        <p14:creationId xmlns:p14="http://schemas.microsoft.com/office/powerpoint/2010/main" val="1490332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8" r:id="rId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 i="0" kern="1200">
          <a:solidFill>
            <a:schemeClr val="bg1"/>
          </a:solidFill>
          <a:latin typeface="Arial Black" charset="0"/>
          <a:ea typeface="Arial Black" charset="0"/>
          <a:cs typeface="Arial Black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1B3664"/>
          </a:solidFill>
          <a:latin typeface="Open Sans Light" charset="0"/>
          <a:ea typeface="Open Sans Light" charset="0"/>
          <a:cs typeface="Open Sans Light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1B3664"/>
          </a:solidFill>
          <a:latin typeface="Open Sans Light" charset="0"/>
          <a:ea typeface="Open Sans Light" charset="0"/>
          <a:cs typeface="Open Sans Light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1B3664"/>
          </a:solidFill>
          <a:latin typeface="Open Sans Light" charset="0"/>
          <a:ea typeface="Open Sans Light" charset="0"/>
          <a:cs typeface="Open Sans Light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1B3664"/>
          </a:solidFill>
          <a:latin typeface="Open Sans Light" charset="0"/>
          <a:ea typeface="Open Sans Light" charset="0"/>
          <a:cs typeface="Open Sans Light" charset="0"/>
        </a:defRPr>
      </a:lvl5pPr>
      <a:lvl6pPr marL="342900" algn="l" rtl="0" fontAlgn="base">
        <a:spcBef>
          <a:spcPct val="0"/>
        </a:spcBef>
        <a:spcAft>
          <a:spcPct val="0"/>
        </a:spcAft>
        <a:defRPr sz="2400" b="1">
          <a:solidFill>
            <a:srgbClr val="0C4DA9"/>
          </a:solidFill>
          <a:latin typeface="Open Sans Light" charset="0"/>
          <a:ea typeface="Open Sans Light" charset="0"/>
          <a:cs typeface="Open Sans Light" charset="0"/>
        </a:defRPr>
      </a:lvl6pPr>
      <a:lvl7pPr marL="685800" algn="l" rtl="0" fontAlgn="base">
        <a:spcBef>
          <a:spcPct val="0"/>
        </a:spcBef>
        <a:spcAft>
          <a:spcPct val="0"/>
        </a:spcAft>
        <a:defRPr sz="2400" b="1">
          <a:solidFill>
            <a:srgbClr val="0C4DA9"/>
          </a:solidFill>
          <a:latin typeface="Open Sans Light" charset="0"/>
          <a:ea typeface="Open Sans Light" charset="0"/>
          <a:cs typeface="Open Sans Light" charset="0"/>
        </a:defRPr>
      </a:lvl7pPr>
      <a:lvl8pPr marL="1028700" algn="l" rtl="0" fontAlgn="base">
        <a:spcBef>
          <a:spcPct val="0"/>
        </a:spcBef>
        <a:spcAft>
          <a:spcPct val="0"/>
        </a:spcAft>
        <a:defRPr sz="2400" b="1">
          <a:solidFill>
            <a:srgbClr val="0C4DA9"/>
          </a:solidFill>
          <a:latin typeface="Open Sans Light" charset="0"/>
          <a:ea typeface="Open Sans Light" charset="0"/>
          <a:cs typeface="Open Sans Light" charset="0"/>
        </a:defRPr>
      </a:lvl8pPr>
      <a:lvl9pPr marL="1371600" algn="l" rtl="0" fontAlgn="base">
        <a:spcBef>
          <a:spcPct val="0"/>
        </a:spcBef>
        <a:spcAft>
          <a:spcPct val="0"/>
        </a:spcAft>
        <a:defRPr sz="2400" b="1">
          <a:solidFill>
            <a:srgbClr val="0C4DA9"/>
          </a:solidFill>
          <a:latin typeface="Open Sans Light" charset="0"/>
          <a:ea typeface="Open Sans Light" charset="0"/>
          <a:cs typeface="Open Sans Light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b="1" i="0" kern="1200" spc="0">
          <a:solidFill>
            <a:schemeClr val="bg1"/>
          </a:solidFill>
          <a:latin typeface="Arial" charset="0"/>
          <a:ea typeface="Arial" charset="0"/>
          <a:cs typeface="Arial" charset="0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200" b="1" i="0" kern="1200" spc="0">
          <a:solidFill>
            <a:schemeClr val="bg1">
              <a:lumMod val="65000"/>
            </a:schemeClr>
          </a:solidFill>
          <a:latin typeface="Arial" charset="0"/>
          <a:ea typeface="Arial" charset="0"/>
          <a:cs typeface="Arial" charset="0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050" kern="1200" spc="0">
          <a:solidFill>
            <a:schemeClr val="accent5"/>
          </a:solidFill>
          <a:latin typeface="Arial" charset="0"/>
          <a:ea typeface="Arial" charset="0"/>
          <a:cs typeface="Arial" charset="0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900" kern="1200" spc="0">
          <a:solidFill>
            <a:schemeClr val="bg1">
              <a:lumMod val="95000"/>
            </a:schemeClr>
          </a:solidFill>
          <a:latin typeface="Arial" charset="0"/>
          <a:ea typeface="Arial" charset="0"/>
          <a:cs typeface="Arial" charset="0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900" kern="1200" spc="0">
          <a:solidFill>
            <a:schemeClr val="accent5"/>
          </a:solidFill>
          <a:latin typeface="Arial" charset="0"/>
          <a:ea typeface="Arial" charset="0"/>
          <a:cs typeface="Arial" charset="0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57400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TITLE</a:t>
            </a:r>
            <a:endParaRPr lang="en-JM" altLang="en-US" dirty="0"/>
          </a:p>
        </p:txBody>
      </p:sp>
      <p:pic>
        <p:nvPicPr>
          <p:cNvPr id="2" name="Picture 1" descr="A picture containing drawing&#10;&#10;Description automatically generated">
            <a:extLst>
              <a:ext uri="{FF2B5EF4-FFF2-40B4-BE49-F238E27FC236}">
                <a16:creationId xmlns:a16="http://schemas.microsoft.com/office/drawing/2014/main" id="{6AD2333E-05DF-4166-A7D4-4D6DA033C2D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469166"/>
            <a:ext cx="1011940" cy="529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098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0" r:id="rId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 i="0" kern="1200">
          <a:solidFill>
            <a:schemeClr val="bg1"/>
          </a:solidFill>
          <a:latin typeface="Arial Black" charset="0"/>
          <a:ea typeface="Arial Black" charset="0"/>
          <a:cs typeface="Arial Black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1B3664"/>
          </a:solidFill>
          <a:latin typeface="Open Sans Light" charset="0"/>
          <a:ea typeface="Open Sans Light" charset="0"/>
          <a:cs typeface="Open Sans Light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1B3664"/>
          </a:solidFill>
          <a:latin typeface="Open Sans Light" charset="0"/>
          <a:ea typeface="Open Sans Light" charset="0"/>
          <a:cs typeface="Open Sans Light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1B3664"/>
          </a:solidFill>
          <a:latin typeface="Open Sans Light" charset="0"/>
          <a:ea typeface="Open Sans Light" charset="0"/>
          <a:cs typeface="Open Sans Light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1B3664"/>
          </a:solidFill>
          <a:latin typeface="Open Sans Light" charset="0"/>
          <a:ea typeface="Open Sans Light" charset="0"/>
          <a:cs typeface="Open Sans Light" charset="0"/>
        </a:defRPr>
      </a:lvl5pPr>
      <a:lvl6pPr marL="342900" algn="l" rtl="0" fontAlgn="base">
        <a:spcBef>
          <a:spcPct val="0"/>
        </a:spcBef>
        <a:spcAft>
          <a:spcPct val="0"/>
        </a:spcAft>
        <a:defRPr sz="2400" b="1">
          <a:solidFill>
            <a:srgbClr val="0C4DA9"/>
          </a:solidFill>
          <a:latin typeface="Open Sans Light" charset="0"/>
          <a:ea typeface="Open Sans Light" charset="0"/>
          <a:cs typeface="Open Sans Light" charset="0"/>
        </a:defRPr>
      </a:lvl6pPr>
      <a:lvl7pPr marL="685800" algn="l" rtl="0" fontAlgn="base">
        <a:spcBef>
          <a:spcPct val="0"/>
        </a:spcBef>
        <a:spcAft>
          <a:spcPct val="0"/>
        </a:spcAft>
        <a:defRPr sz="2400" b="1">
          <a:solidFill>
            <a:srgbClr val="0C4DA9"/>
          </a:solidFill>
          <a:latin typeface="Open Sans Light" charset="0"/>
          <a:ea typeface="Open Sans Light" charset="0"/>
          <a:cs typeface="Open Sans Light" charset="0"/>
        </a:defRPr>
      </a:lvl7pPr>
      <a:lvl8pPr marL="1028700" algn="l" rtl="0" fontAlgn="base">
        <a:spcBef>
          <a:spcPct val="0"/>
        </a:spcBef>
        <a:spcAft>
          <a:spcPct val="0"/>
        </a:spcAft>
        <a:defRPr sz="2400" b="1">
          <a:solidFill>
            <a:srgbClr val="0C4DA9"/>
          </a:solidFill>
          <a:latin typeface="Open Sans Light" charset="0"/>
          <a:ea typeface="Open Sans Light" charset="0"/>
          <a:cs typeface="Open Sans Light" charset="0"/>
        </a:defRPr>
      </a:lvl8pPr>
      <a:lvl9pPr marL="1371600" algn="l" rtl="0" fontAlgn="base">
        <a:spcBef>
          <a:spcPct val="0"/>
        </a:spcBef>
        <a:spcAft>
          <a:spcPct val="0"/>
        </a:spcAft>
        <a:defRPr sz="2400" b="1">
          <a:solidFill>
            <a:srgbClr val="0C4DA9"/>
          </a:solidFill>
          <a:latin typeface="Open Sans Light" charset="0"/>
          <a:ea typeface="Open Sans Light" charset="0"/>
          <a:cs typeface="Open Sans Light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b="1" i="0" kern="1200" spc="0">
          <a:solidFill>
            <a:schemeClr val="bg1"/>
          </a:solidFill>
          <a:latin typeface="Arial" charset="0"/>
          <a:ea typeface="Arial" charset="0"/>
          <a:cs typeface="Arial" charset="0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200" b="1" i="0" kern="1200" spc="0">
          <a:solidFill>
            <a:schemeClr val="bg1">
              <a:lumMod val="65000"/>
            </a:schemeClr>
          </a:solidFill>
          <a:latin typeface="Arial" charset="0"/>
          <a:ea typeface="Arial" charset="0"/>
          <a:cs typeface="Arial" charset="0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050" kern="1200" spc="0">
          <a:solidFill>
            <a:schemeClr val="accent5"/>
          </a:solidFill>
          <a:latin typeface="Arial" charset="0"/>
          <a:ea typeface="Arial" charset="0"/>
          <a:cs typeface="Arial" charset="0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900" kern="1200" spc="0">
          <a:solidFill>
            <a:schemeClr val="bg1">
              <a:lumMod val="95000"/>
            </a:schemeClr>
          </a:solidFill>
          <a:latin typeface="Arial" charset="0"/>
          <a:ea typeface="Arial" charset="0"/>
          <a:cs typeface="Arial" charset="0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900" kern="1200" spc="0">
          <a:solidFill>
            <a:schemeClr val="accent5"/>
          </a:solidFill>
          <a:latin typeface="Arial" charset="0"/>
          <a:ea typeface="Arial" charset="0"/>
          <a:cs typeface="Arial" charset="0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57400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TITLE</a:t>
            </a:r>
            <a:endParaRPr lang="en-JM" altLang="en-US" dirty="0"/>
          </a:p>
        </p:txBody>
      </p:sp>
    </p:spTree>
    <p:extLst>
      <p:ext uri="{BB962C8B-B14F-4D97-AF65-F5344CB8AC3E}">
        <p14:creationId xmlns:p14="http://schemas.microsoft.com/office/powerpoint/2010/main" val="367026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 i="0" kern="1200">
          <a:solidFill>
            <a:schemeClr val="bg1"/>
          </a:solidFill>
          <a:latin typeface="Arial Black" charset="0"/>
          <a:ea typeface="Arial Black" charset="0"/>
          <a:cs typeface="Arial Black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1B3664"/>
          </a:solidFill>
          <a:latin typeface="Open Sans Light" charset="0"/>
          <a:ea typeface="Open Sans Light" charset="0"/>
          <a:cs typeface="Open Sans Light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1B3664"/>
          </a:solidFill>
          <a:latin typeface="Open Sans Light" charset="0"/>
          <a:ea typeface="Open Sans Light" charset="0"/>
          <a:cs typeface="Open Sans Light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1B3664"/>
          </a:solidFill>
          <a:latin typeface="Open Sans Light" charset="0"/>
          <a:ea typeface="Open Sans Light" charset="0"/>
          <a:cs typeface="Open Sans Light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1B3664"/>
          </a:solidFill>
          <a:latin typeface="Open Sans Light" charset="0"/>
          <a:ea typeface="Open Sans Light" charset="0"/>
          <a:cs typeface="Open Sans Light" charset="0"/>
        </a:defRPr>
      </a:lvl5pPr>
      <a:lvl6pPr marL="342900" algn="l" rtl="0" fontAlgn="base">
        <a:spcBef>
          <a:spcPct val="0"/>
        </a:spcBef>
        <a:spcAft>
          <a:spcPct val="0"/>
        </a:spcAft>
        <a:defRPr sz="2400" b="1">
          <a:solidFill>
            <a:srgbClr val="0C4DA9"/>
          </a:solidFill>
          <a:latin typeface="Open Sans Light" charset="0"/>
          <a:ea typeface="Open Sans Light" charset="0"/>
          <a:cs typeface="Open Sans Light" charset="0"/>
        </a:defRPr>
      </a:lvl6pPr>
      <a:lvl7pPr marL="685800" algn="l" rtl="0" fontAlgn="base">
        <a:spcBef>
          <a:spcPct val="0"/>
        </a:spcBef>
        <a:spcAft>
          <a:spcPct val="0"/>
        </a:spcAft>
        <a:defRPr sz="2400" b="1">
          <a:solidFill>
            <a:srgbClr val="0C4DA9"/>
          </a:solidFill>
          <a:latin typeface="Open Sans Light" charset="0"/>
          <a:ea typeface="Open Sans Light" charset="0"/>
          <a:cs typeface="Open Sans Light" charset="0"/>
        </a:defRPr>
      </a:lvl7pPr>
      <a:lvl8pPr marL="1028700" algn="l" rtl="0" fontAlgn="base">
        <a:spcBef>
          <a:spcPct val="0"/>
        </a:spcBef>
        <a:spcAft>
          <a:spcPct val="0"/>
        </a:spcAft>
        <a:defRPr sz="2400" b="1">
          <a:solidFill>
            <a:srgbClr val="0C4DA9"/>
          </a:solidFill>
          <a:latin typeface="Open Sans Light" charset="0"/>
          <a:ea typeface="Open Sans Light" charset="0"/>
          <a:cs typeface="Open Sans Light" charset="0"/>
        </a:defRPr>
      </a:lvl8pPr>
      <a:lvl9pPr marL="1371600" algn="l" rtl="0" fontAlgn="base">
        <a:spcBef>
          <a:spcPct val="0"/>
        </a:spcBef>
        <a:spcAft>
          <a:spcPct val="0"/>
        </a:spcAft>
        <a:defRPr sz="2400" b="1">
          <a:solidFill>
            <a:srgbClr val="0C4DA9"/>
          </a:solidFill>
          <a:latin typeface="Open Sans Light" charset="0"/>
          <a:ea typeface="Open Sans Light" charset="0"/>
          <a:cs typeface="Open Sans Light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b="1" i="0" kern="1200" spc="0">
          <a:solidFill>
            <a:schemeClr val="bg1"/>
          </a:solidFill>
          <a:latin typeface="Arial" charset="0"/>
          <a:ea typeface="Arial" charset="0"/>
          <a:cs typeface="Arial" charset="0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200" b="1" i="0" kern="1200" spc="0">
          <a:solidFill>
            <a:schemeClr val="bg1">
              <a:lumMod val="65000"/>
            </a:schemeClr>
          </a:solidFill>
          <a:latin typeface="Arial" charset="0"/>
          <a:ea typeface="Arial" charset="0"/>
          <a:cs typeface="Arial" charset="0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050" kern="1200" spc="0">
          <a:solidFill>
            <a:schemeClr val="accent5"/>
          </a:solidFill>
          <a:latin typeface="Arial" charset="0"/>
          <a:ea typeface="Arial" charset="0"/>
          <a:cs typeface="Arial" charset="0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900" kern="1200" spc="0">
          <a:solidFill>
            <a:schemeClr val="bg1">
              <a:lumMod val="95000"/>
            </a:schemeClr>
          </a:solidFill>
          <a:latin typeface="Arial" charset="0"/>
          <a:ea typeface="Arial" charset="0"/>
          <a:cs typeface="Arial" charset="0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900" kern="1200" spc="0">
          <a:solidFill>
            <a:schemeClr val="accent5"/>
          </a:solidFill>
          <a:latin typeface="Arial" charset="0"/>
          <a:ea typeface="Arial" charset="0"/>
          <a:cs typeface="Arial" charset="0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C44DDAD-B7C2-4F26-8064-630DF27755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/>
              <a:t>Who should be referred to PLL?</a:t>
            </a:r>
          </a:p>
        </p:txBody>
      </p:sp>
    </p:spTree>
    <p:extLst>
      <p:ext uri="{BB962C8B-B14F-4D97-AF65-F5344CB8AC3E}">
        <p14:creationId xmlns:p14="http://schemas.microsoft.com/office/powerpoint/2010/main" val="3105988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1E4C55-5EB8-4A85-B5CB-6471ED0E37A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0" y="1296883"/>
            <a:ext cx="5410200" cy="3442694"/>
          </a:xfrm>
        </p:spPr>
        <p:txBody>
          <a:bodyPr>
            <a:normAutofit fontScale="32500" lnSpcReduction="20000"/>
          </a:bodyPr>
          <a:lstStyle/>
          <a:p>
            <a:pPr>
              <a:lnSpc>
                <a:spcPct val="170000"/>
              </a:lnSpc>
              <a:buFont typeface="Wingdings" panose="05000000000000000000" pitchFamily="2" charset="2"/>
              <a:buChar char="§"/>
            </a:pPr>
            <a:r>
              <a:rPr lang="en-US" sz="4300" dirty="0"/>
              <a:t>Families with a youth between the ages of 10-18 years old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4300" dirty="0"/>
              <a:t>Families with a youth exhibiting emotional or behavioral problems such as depression, anxiety, substance abuse, aggression, rule-breaking, truancy, oppositional defiant and conduct disorder type behaviors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4300" dirty="0"/>
              <a:t>Families with a youth who have committed a sex offense IF the following conditions are met: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4300" b="0" dirty="0">
                <a:latin typeface="Arial" panose="020B0604020202020204" pitchFamily="34" charset="0"/>
                <a:cs typeface="Arial" panose="020B0604020202020204" pitchFamily="34" charset="0"/>
              </a:rPr>
              <a:t>The referral source must understand that PLL is NOT the </a:t>
            </a:r>
            <a:r>
              <a:rPr lang="en-US" sz="43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sex offender treatment provider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4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youth </a:t>
            </a:r>
            <a:r>
              <a:rPr lang="en-US" sz="4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 live with a parent or caregiver 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43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Youth can live with a foster parent or be in kinship care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4300" b="0" dirty="0">
                <a:latin typeface="Arial" panose="020B0604020202020204" pitchFamily="34" charset="0"/>
                <a:cs typeface="Arial" panose="020B0604020202020204" pitchFamily="34" charset="0"/>
              </a:rPr>
              <a:t>If the youth is in a residential placement, there must be a reunification plan for the youth to return home</a:t>
            </a:r>
          </a:p>
          <a:p>
            <a:pPr marL="342900" lvl="1" indent="0">
              <a:buNone/>
            </a:pPr>
            <a:endParaRPr lang="en-US" sz="175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6C4829-279A-4EC2-9116-7BAC13AC7CAD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57200" y="968063"/>
            <a:ext cx="7467600" cy="379367"/>
          </a:xfrm>
        </p:spPr>
        <p:txBody>
          <a:bodyPr/>
          <a:lstStyle/>
          <a:p>
            <a:r>
              <a:rPr lang="en-US" sz="1800" dirty="0"/>
              <a:t>Appropriate Referrals to the PLL program: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62C29E6-902D-4130-8C50-607EF212B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74332"/>
            <a:ext cx="8229600" cy="675505"/>
          </a:xfrm>
          <a:solidFill>
            <a:schemeClr val="tx1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PLL’s Inclusionary Criteria…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A68F23D-A9F7-44A0-83E4-6CEC6EDA3CF0}"/>
              </a:ext>
            </a:extLst>
          </p:cNvPr>
          <p:cNvSpPr/>
          <p:nvPr/>
        </p:nvSpPr>
        <p:spPr>
          <a:xfrm>
            <a:off x="6248400" y="1465656"/>
            <a:ext cx="2743200" cy="2884877"/>
          </a:xfrm>
          <a:prstGeom prst="ellipse">
            <a:avLst/>
          </a:prstGeom>
          <a:solidFill>
            <a:srgbClr val="005A78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r>
              <a:rPr lang="en-US" sz="1600" u="sng" dirty="0"/>
              <a:t>EXCLUSIONARY CRITERIA:</a:t>
            </a:r>
          </a:p>
          <a:p>
            <a:pPr algn="ctr"/>
            <a:endParaRPr lang="en-US" sz="700" u="sng" dirty="0"/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n-US" sz="1200" dirty="0"/>
              <a:t>Actively psychotic clients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n-US" sz="1200" dirty="0"/>
              <a:t>Actively homicidal clients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n-US" sz="1200" dirty="0"/>
              <a:t>Actively suicidal clients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n-US" sz="1200" dirty="0"/>
              <a:t>Caregiver or youth with an Intelligence Quotient (IQ) of less than fifty (50)</a:t>
            </a:r>
          </a:p>
        </p:txBody>
      </p:sp>
    </p:spTree>
    <p:extLst>
      <p:ext uri="{BB962C8B-B14F-4D97-AF65-F5344CB8AC3E}">
        <p14:creationId xmlns:p14="http://schemas.microsoft.com/office/powerpoint/2010/main" val="1388110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242DB40-81C9-441D-A6E3-D10889C720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0" y="1736271"/>
            <a:ext cx="8229600" cy="287655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000" dirty="0"/>
              <a:t>Over 70% of your referrals will be engaged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000" dirty="0"/>
              <a:t>Over 70% of your engaged families will complete treatment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en-US" sz="2000" dirty="0"/>
              <a:t>Annual research analysis will indicate positive change in youth behavior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dirty="0"/>
              <a:t>Annual research analysis will indicate positive change in family communication and overall family functioning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9CACCD-85C4-41D8-80CE-884E0C579AB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55023" y="971550"/>
            <a:ext cx="8534400" cy="857250"/>
          </a:xfrm>
        </p:spPr>
        <p:txBody>
          <a:bodyPr/>
          <a:lstStyle/>
          <a:p>
            <a:r>
              <a:rPr lang="en-US" sz="2000" dirty="0"/>
              <a:t>Based on PLL’s national outcomes, you can expect the following key outcomes: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662577D-3434-4E72-A52D-8BB56F9CB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3350"/>
            <a:ext cx="8229600" cy="742950"/>
          </a:xfrm>
          <a:solidFill>
            <a:schemeClr val="tx1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Why refer families to PLL?</a:t>
            </a:r>
          </a:p>
        </p:txBody>
      </p:sp>
    </p:spTree>
    <p:extLst>
      <p:ext uri="{BB962C8B-B14F-4D97-AF65-F5344CB8AC3E}">
        <p14:creationId xmlns:p14="http://schemas.microsoft.com/office/powerpoint/2010/main" val="449159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-615312" y="104507"/>
            <a:ext cx="10385258" cy="3305965"/>
            <a:chOff x="-2500171" y="143850"/>
            <a:chExt cx="15030930" cy="4784834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1859" y="143850"/>
              <a:ext cx="7708900" cy="4784834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1073" y="143850"/>
              <a:ext cx="7708900" cy="4784834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500171" y="143850"/>
              <a:ext cx="7708900" cy="4784834"/>
            </a:xfrm>
            <a:prstGeom prst="rect">
              <a:avLst/>
            </a:prstGeom>
          </p:spPr>
        </p:pic>
      </p:grpSp>
      <p:cxnSp>
        <p:nvCxnSpPr>
          <p:cNvPr id="17" name="Straight Connector 16"/>
          <p:cNvCxnSpPr/>
          <p:nvPr/>
        </p:nvCxnSpPr>
        <p:spPr>
          <a:xfrm>
            <a:off x="2613876" y="3713444"/>
            <a:ext cx="0" cy="1144306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9"/>
          <p:cNvSpPr txBox="1">
            <a:spLocks noChangeArrowheads="1"/>
          </p:cNvSpPr>
          <p:nvPr/>
        </p:nvSpPr>
        <p:spPr bwMode="auto">
          <a:xfrm>
            <a:off x="2798821" y="3823932"/>
            <a:ext cx="581998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JM" altLang="en-US" sz="2400" b="1" spc="225" dirty="0">
                <a:solidFill>
                  <a:srgbClr val="005A78"/>
                </a:solidFill>
                <a:latin typeface="Arial Black" charset="0"/>
                <a:ea typeface="Arial Black" charset="0"/>
                <a:cs typeface="Arial Black" charset="0"/>
              </a:rPr>
              <a:t>THANK YOU</a:t>
            </a:r>
          </a:p>
        </p:txBody>
      </p:sp>
      <p:sp>
        <p:nvSpPr>
          <p:cNvPr id="21" name="TextBox 9"/>
          <p:cNvSpPr txBox="1">
            <a:spLocks noChangeArrowheads="1"/>
          </p:cNvSpPr>
          <p:nvPr/>
        </p:nvSpPr>
        <p:spPr bwMode="auto">
          <a:xfrm>
            <a:off x="2798821" y="4549972"/>
            <a:ext cx="752049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r>
              <a:rPr lang="en-US" sz="1400" spc="113" dirty="0">
                <a:solidFill>
                  <a:srgbClr val="005A78"/>
                </a:solidFill>
                <a:latin typeface="Arial" charset="0"/>
                <a:ea typeface="Arial" charset="0"/>
                <a:cs typeface="Arial" charset="0"/>
              </a:rPr>
              <a:t>A FAMILY SYSTEMS STABILIZATION AND TRAUMA MODEL</a:t>
            </a:r>
          </a:p>
        </p:txBody>
      </p:sp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C10EB402-C9C0-4233-8280-CE8CA1A31A6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11" y="3677521"/>
            <a:ext cx="2323293" cy="121615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Custom 8">
      <a:dk1>
        <a:srgbClr val="000000"/>
      </a:dk1>
      <a:lt1>
        <a:srgbClr val="FFFFFF"/>
      </a:lt1>
      <a:dk2>
        <a:srgbClr val="3F777C"/>
      </a:dk2>
      <a:lt2>
        <a:srgbClr val="E8E8ED"/>
      </a:lt2>
      <a:accent1>
        <a:srgbClr val="4AABC5"/>
      </a:accent1>
      <a:accent2>
        <a:srgbClr val="B8BEBC"/>
      </a:accent2>
      <a:accent3>
        <a:srgbClr val="5D5E5B"/>
      </a:accent3>
      <a:accent4>
        <a:srgbClr val="121212"/>
      </a:accent4>
      <a:accent5>
        <a:srgbClr val="4BACC6"/>
      </a:accent5>
      <a:accent6>
        <a:srgbClr val="4AABC5"/>
      </a:accent6>
      <a:hlink>
        <a:srgbClr val="4AABC5"/>
      </a:hlink>
      <a:folHlink>
        <a:srgbClr val="4AABC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611</TotalTime>
  <Words>254</Words>
  <Application>Microsoft Office PowerPoint</Application>
  <PresentationFormat>On-screen Show (16:9)</PresentationFormat>
  <Paragraphs>31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4</vt:i4>
      </vt:variant>
    </vt:vector>
  </HeadingPairs>
  <TitlesOfParts>
    <vt:vector size="23" baseType="lpstr">
      <vt:lpstr>Arial</vt:lpstr>
      <vt:lpstr>Arial Black</vt:lpstr>
      <vt:lpstr>Arial Regular</vt:lpstr>
      <vt:lpstr>Calibri</vt:lpstr>
      <vt:lpstr>Courier New</vt:lpstr>
      <vt:lpstr>Franklin Gothic Medium</vt:lpstr>
      <vt:lpstr>Futura LT Book</vt:lpstr>
      <vt:lpstr>Mission Gothic Regular</vt:lpstr>
      <vt:lpstr>Nexa Bold</vt:lpstr>
      <vt:lpstr>Open Sans</vt:lpstr>
      <vt:lpstr>Open Sans Light</vt:lpstr>
      <vt:lpstr>Sketch Rockwell</vt:lpstr>
      <vt:lpstr>Wingdings</vt:lpstr>
      <vt:lpstr>Office Theme</vt:lpstr>
      <vt:lpstr>1_Office Theme</vt:lpstr>
      <vt:lpstr>2_Office Theme</vt:lpstr>
      <vt:lpstr>3_Office Theme</vt:lpstr>
      <vt:lpstr>4_Office Theme</vt:lpstr>
      <vt:lpstr>5_Office Theme</vt:lpstr>
      <vt:lpstr>Who should be referred to PLL?</vt:lpstr>
      <vt:lpstr>PLL’s Inclusionary Criteria…</vt:lpstr>
      <vt:lpstr>Why refer families to PLL?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Ellen Souder</dc:creator>
  <cp:lastModifiedBy>Ellen Souder</cp:lastModifiedBy>
  <cp:revision>29</cp:revision>
  <dcterms:created xsi:type="dcterms:W3CDTF">2020-09-02T17:17:29Z</dcterms:created>
  <dcterms:modified xsi:type="dcterms:W3CDTF">2020-10-29T17:38:32Z</dcterms:modified>
</cp:coreProperties>
</file>