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2.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3.xml" ContentType="application/vnd.openxmlformats-officedocument.theme+xml"/>
  <Override PartName="/ppt/slideLayouts/slideLayout74.xml" ContentType="application/vnd.openxmlformats-officedocument.presentationml.slideLayout+xml"/>
  <Override PartName="/ppt/theme/theme4.xml" ContentType="application/vnd.openxmlformats-officedocument.theme+xml"/>
  <Override PartName="/ppt/slideLayouts/slideLayout75.xml" ContentType="application/vnd.openxmlformats-officedocument.presentationml.slideLayout+xml"/>
  <Override PartName="/ppt/theme/theme5.xml" ContentType="application/vnd.openxmlformats-officedocument.theme+xml"/>
  <Override PartName="/ppt/slideLayouts/slideLayout7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826" r:id="rId2"/>
    <p:sldMasterId id="2147483854" r:id="rId3"/>
    <p:sldMasterId id="2147483877" r:id="rId4"/>
    <p:sldMasterId id="2147483879" r:id="rId5"/>
    <p:sldMasterId id="2147483881" r:id="rId6"/>
  </p:sldMasterIdLst>
  <p:notesMasterIdLst>
    <p:notesMasterId r:id="rId24"/>
  </p:notesMasterIdLst>
  <p:handoutMasterIdLst>
    <p:handoutMasterId r:id="rId25"/>
  </p:handoutMasterIdLst>
  <p:sldIdLst>
    <p:sldId id="435" r:id="rId7"/>
    <p:sldId id="596" r:id="rId8"/>
    <p:sldId id="534" r:id="rId9"/>
    <p:sldId id="599" r:id="rId10"/>
    <p:sldId id="600" r:id="rId11"/>
    <p:sldId id="601" r:id="rId12"/>
    <p:sldId id="602" r:id="rId13"/>
    <p:sldId id="597" r:id="rId14"/>
    <p:sldId id="603" r:id="rId15"/>
    <p:sldId id="605" r:id="rId16"/>
    <p:sldId id="604" r:id="rId17"/>
    <p:sldId id="540" r:id="rId18"/>
    <p:sldId id="545" r:id="rId19"/>
    <p:sldId id="568" r:id="rId20"/>
    <p:sldId id="606" r:id="rId21"/>
    <p:sldId id="607" r:id="rId22"/>
    <p:sldId id="535" r:id="rId23"/>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Calibri" charset="0"/>
        <a:ea typeface="ＭＳ Ｐゴシック" charset="-128"/>
        <a:cs typeface="+mn-cs"/>
      </a:defRPr>
    </a:lvl1pPr>
    <a:lvl2pPr marL="457200" algn="l" rtl="0" eaLnBrk="0" fontAlgn="base" hangingPunct="0">
      <a:spcBef>
        <a:spcPct val="0"/>
      </a:spcBef>
      <a:spcAft>
        <a:spcPct val="0"/>
      </a:spcAft>
      <a:defRPr kern="1200">
        <a:solidFill>
          <a:schemeClr val="tx1"/>
        </a:solidFill>
        <a:latin typeface="Calibri" charset="0"/>
        <a:ea typeface="ＭＳ Ｐゴシック" charset="-128"/>
        <a:cs typeface="+mn-cs"/>
      </a:defRPr>
    </a:lvl2pPr>
    <a:lvl3pPr marL="914400" algn="l" rtl="0" eaLnBrk="0" fontAlgn="base" hangingPunct="0">
      <a:spcBef>
        <a:spcPct val="0"/>
      </a:spcBef>
      <a:spcAft>
        <a:spcPct val="0"/>
      </a:spcAft>
      <a:defRPr kern="1200">
        <a:solidFill>
          <a:schemeClr val="tx1"/>
        </a:solidFill>
        <a:latin typeface="Calibri" charset="0"/>
        <a:ea typeface="ＭＳ Ｐゴシック" charset="-128"/>
        <a:cs typeface="+mn-cs"/>
      </a:defRPr>
    </a:lvl3pPr>
    <a:lvl4pPr marL="1371600" algn="l" rtl="0" eaLnBrk="0" fontAlgn="base" hangingPunct="0">
      <a:spcBef>
        <a:spcPct val="0"/>
      </a:spcBef>
      <a:spcAft>
        <a:spcPct val="0"/>
      </a:spcAft>
      <a:defRPr kern="1200">
        <a:solidFill>
          <a:schemeClr val="tx1"/>
        </a:solidFill>
        <a:latin typeface="Calibri" charset="0"/>
        <a:ea typeface="ＭＳ Ｐゴシック" charset="-128"/>
        <a:cs typeface="+mn-cs"/>
      </a:defRPr>
    </a:lvl4pPr>
    <a:lvl5pPr marL="1828800" algn="l" rtl="0" eaLnBrk="0" fontAlgn="base" hangingPunct="0">
      <a:spcBef>
        <a:spcPct val="0"/>
      </a:spcBef>
      <a:spcAft>
        <a:spcPct val="0"/>
      </a:spcAft>
      <a:defRPr kern="1200">
        <a:solidFill>
          <a:schemeClr val="tx1"/>
        </a:solidFill>
        <a:latin typeface="Calibri" charset="0"/>
        <a:ea typeface="ＭＳ Ｐゴシック" charset="-128"/>
        <a:cs typeface="+mn-cs"/>
      </a:defRPr>
    </a:lvl5pPr>
    <a:lvl6pPr marL="2286000" algn="l" defTabSz="914400" rtl="0" eaLnBrk="1" latinLnBrk="0" hangingPunct="1">
      <a:defRPr kern="1200">
        <a:solidFill>
          <a:schemeClr val="tx1"/>
        </a:solidFill>
        <a:latin typeface="Calibri" charset="0"/>
        <a:ea typeface="ＭＳ Ｐゴシック" charset="-128"/>
        <a:cs typeface="+mn-cs"/>
      </a:defRPr>
    </a:lvl6pPr>
    <a:lvl7pPr marL="2743200" algn="l" defTabSz="914400" rtl="0" eaLnBrk="1" latinLnBrk="0" hangingPunct="1">
      <a:defRPr kern="1200">
        <a:solidFill>
          <a:schemeClr val="tx1"/>
        </a:solidFill>
        <a:latin typeface="Calibri" charset="0"/>
        <a:ea typeface="ＭＳ Ｐゴシック" charset="-128"/>
        <a:cs typeface="+mn-cs"/>
      </a:defRPr>
    </a:lvl7pPr>
    <a:lvl8pPr marL="3200400" algn="l" defTabSz="914400" rtl="0" eaLnBrk="1" latinLnBrk="0" hangingPunct="1">
      <a:defRPr kern="1200">
        <a:solidFill>
          <a:schemeClr val="tx1"/>
        </a:solidFill>
        <a:latin typeface="Calibri" charset="0"/>
        <a:ea typeface="ＭＳ Ｐゴシック" charset="-128"/>
        <a:cs typeface="+mn-cs"/>
      </a:defRPr>
    </a:lvl8pPr>
    <a:lvl9pPr marL="3657600" algn="l" defTabSz="914400" rtl="0" eaLnBrk="1" latinLnBrk="0" hangingPunct="1">
      <a:defRPr kern="1200">
        <a:solidFill>
          <a:schemeClr val="tx1"/>
        </a:solidFill>
        <a:latin typeface="Calibri"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D9D9D9"/>
    <a:srgbClr val="005A78"/>
    <a:srgbClr val="39889D"/>
    <a:srgbClr val="1B3664"/>
    <a:srgbClr val="00ADF2"/>
    <a:srgbClr val="595959"/>
    <a:srgbClr val="019EFF"/>
    <a:srgbClr val="ED3645"/>
    <a:srgbClr val="0C4DA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627" autoAdjust="0"/>
    <p:restoredTop sz="92818"/>
  </p:normalViewPr>
  <p:slideViewPr>
    <p:cSldViewPr>
      <p:cViewPr varScale="1">
        <p:scale>
          <a:sx n="57" d="100"/>
          <a:sy n="57" d="100"/>
        </p:scale>
        <p:origin x="66" y="384"/>
      </p:cViewPr>
      <p:guideLst>
        <p:guide orient="horz" pos="2160"/>
        <p:guide pos="2880"/>
      </p:guideLst>
    </p:cSldViewPr>
  </p:slideViewPr>
  <p:notesTextViewPr>
    <p:cViewPr>
      <p:scale>
        <a:sx n="3" d="2"/>
        <a:sy n="3" d="2"/>
      </p:scale>
      <p:origin x="0" y="0"/>
    </p:cViewPr>
  </p:notesTextViewPr>
  <p:sorterViewPr>
    <p:cViewPr>
      <p:scale>
        <a:sx n="66" d="100"/>
        <a:sy n="66" d="100"/>
      </p:scale>
      <p:origin x="0" y="0"/>
    </p:cViewPr>
  </p:sorterViewPr>
  <p:notesViewPr>
    <p:cSldViewPr>
      <p:cViewPr varScale="1">
        <p:scale>
          <a:sx n="53" d="100"/>
          <a:sy n="53" d="100"/>
        </p:scale>
        <p:origin x="-2952"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eaLnBrk="1" fontAlgn="auto" hangingPunct="1">
              <a:spcBef>
                <a:spcPts val="0"/>
              </a:spcBef>
              <a:spcAft>
                <a:spcPts val="0"/>
              </a:spcAft>
              <a:defRPr sz="1200">
                <a:latin typeface="+mn-lt"/>
                <a:ea typeface="+mn-ea"/>
              </a:defRPr>
            </a:lvl1pPr>
          </a:lstStyle>
          <a:p>
            <a:pPr>
              <a:defRPr/>
            </a:pPr>
            <a:endParaRPr lang="en-US" dirty="0">
              <a:latin typeface="Arial" charset="0"/>
            </a:endParaRPr>
          </a:p>
        </p:txBody>
      </p:sp>
      <p:sp>
        <p:nvSpPr>
          <p:cNvPr id="3" name="Date Placeholder 2"/>
          <p:cNvSpPr>
            <a:spLocks noGrp="1"/>
          </p:cNvSpPr>
          <p:nvPr>
            <p:ph type="dt" sz="quarter" idx="1"/>
          </p:nvPr>
        </p:nvSpPr>
        <p:spPr>
          <a:xfrm>
            <a:off x="3970938" y="0"/>
            <a:ext cx="3037840" cy="464820"/>
          </a:xfrm>
          <a:prstGeom prst="rect">
            <a:avLst/>
          </a:prstGeom>
        </p:spPr>
        <p:txBody>
          <a:bodyPr vert="horz" wrap="square" lIns="93177" tIns="46589" rIns="93177" bIns="46589" numCol="1" anchor="t" anchorCtr="0" compatLnSpc="1">
            <a:prstTxWarp prst="textNoShape">
              <a:avLst/>
            </a:prstTxWarp>
          </a:bodyPr>
          <a:lstStyle>
            <a:lvl1pPr algn="r" eaLnBrk="1" hangingPunct="1">
              <a:defRPr sz="1200" smtClean="0"/>
            </a:lvl1pPr>
          </a:lstStyle>
          <a:p>
            <a:pPr>
              <a:defRPr/>
            </a:pPr>
            <a:fld id="{CCE99F03-FC3D-DC4F-99FA-FC4D007F86C4}" type="datetimeFigureOut">
              <a:rPr lang="en-US" altLang="en-US">
                <a:latin typeface="Arial" charset="0"/>
              </a:rPr>
              <a:pPr>
                <a:defRPr/>
              </a:pPr>
              <a:t>3/2/2020</a:t>
            </a:fld>
            <a:endParaRPr lang="en-US" altLang="en-US" dirty="0">
              <a:latin typeface="Arial" charset="0"/>
            </a:endParaRPr>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eaLnBrk="1" fontAlgn="auto" hangingPunct="1">
              <a:spcBef>
                <a:spcPts val="0"/>
              </a:spcBef>
              <a:spcAft>
                <a:spcPts val="0"/>
              </a:spcAft>
              <a:defRPr sz="1200">
                <a:latin typeface="+mn-lt"/>
                <a:ea typeface="+mn-ea"/>
              </a:defRPr>
            </a:lvl1pPr>
          </a:lstStyle>
          <a:p>
            <a:pPr>
              <a:defRPr/>
            </a:pPr>
            <a:endParaRPr lang="en-US" dirty="0">
              <a:latin typeface="Arial" charset="0"/>
            </a:endParaRPr>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wrap="square" lIns="93177" tIns="46589" rIns="93177" bIns="46589" numCol="1" anchor="b" anchorCtr="0" compatLnSpc="1">
            <a:prstTxWarp prst="textNoShape">
              <a:avLst/>
            </a:prstTxWarp>
          </a:bodyPr>
          <a:lstStyle>
            <a:lvl1pPr algn="r" eaLnBrk="1" hangingPunct="1">
              <a:defRPr sz="1200" smtClean="0"/>
            </a:lvl1pPr>
          </a:lstStyle>
          <a:p>
            <a:pPr>
              <a:defRPr/>
            </a:pPr>
            <a:fld id="{555EA812-D0D4-9C44-8A19-4D48113A3F1E}" type="slidenum">
              <a:rPr lang="en-US" altLang="en-US">
                <a:latin typeface="Arial" charset="0"/>
              </a:rPr>
              <a:pPr>
                <a:defRPr/>
              </a:pPr>
              <a:t>‹#›</a:t>
            </a:fld>
            <a:endParaRPr lang="en-US" altLang="en-US" dirty="0">
              <a:latin typeface="Arial" charset="0"/>
            </a:endParaRPr>
          </a:p>
        </p:txBody>
      </p:sp>
    </p:spTree>
    <p:extLst>
      <p:ext uri="{BB962C8B-B14F-4D97-AF65-F5344CB8AC3E}">
        <p14:creationId xmlns:p14="http://schemas.microsoft.com/office/powerpoint/2010/main" val="76870554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eaLnBrk="1" fontAlgn="auto" hangingPunct="1">
              <a:spcBef>
                <a:spcPts val="0"/>
              </a:spcBef>
              <a:spcAft>
                <a:spcPts val="0"/>
              </a:spcAft>
              <a:defRPr sz="1200" b="0" i="0">
                <a:latin typeface="Arial" charset="0"/>
                <a:ea typeface="+mn-ea"/>
              </a:defRPr>
            </a:lvl1pPr>
          </a:lstStyle>
          <a:p>
            <a:pPr>
              <a:defRPr/>
            </a:pPr>
            <a:endParaRPr lang="en-JM" dirty="0"/>
          </a:p>
        </p:txBody>
      </p:sp>
      <p:sp>
        <p:nvSpPr>
          <p:cNvPr id="3" name="Date Placeholder 2"/>
          <p:cNvSpPr>
            <a:spLocks noGrp="1"/>
          </p:cNvSpPr>
          <p:nvPr>
            <p:ph type="dt" idx="1"/>
          </p:nvPr>
        </p:nvSpPr>
        <p:spPr>
          <a:xfrm>
            <a:off x="3970938" y="0"/>
            <a:ext cx="3037840" cy="464820"/>
          </a:xfrm>
          <a:prstGeom prst="rect">
            <a:avLst/>
          </a:prstGeom>
        </p:spPr>
        <p:txBody>
          <a:bodyPr vert="horz" wrap="square" lIns="93177" tIns="46589" rIns="93177" bIns="46589" numCol="1" anchor="t" anchorCtr="0" compatLnSpc="1">
            <a:prstTxWarp prst="textNoShape">
              <a:avLst/>
            </a:prstTxWarp>
          </a:bodyPr>
          <a:lstStyle>
            <a:lvl1pPr algn="r" eaLnBrk="1" hangingPunct="1">
              <a:defRPr sz="1200" b="0" i="0" smtClean="0">
                <a:latin typeface="Arial" charset="0"/>
              </a:defRPr>
            </a:lvl1pPr>
          </a:lstStyle>
          <a:p>
            <a:pPr>
              <a:defRPr/>
            </a:pPr>
            <a:fld id="{A8A54414-408A-F849-9C8D-0EAB332FA01E}" type="datetimeFigureOut">
              <a:rPr lang="en-JM" altLang="en-US" smtClean="0"/>
              <a:pPr>
                <a:defRPr/>
              </a:pPr>
              <a:t>2/3/2020</a:t>
            </a:fld>
            <a:endParaRPr lang="en-JM" alt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JM" noProof="0"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en-JM" noProof="0" dirty="0"/>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eaLnBrk="1" fontAlgn="auto" hangingPunct="1">
              <a:spcBef>
                <a:spcPts val="0"/>
              </a:spcBef>
              <a:spcAft>
                <a:spcPts val="0"/>
              </a:spcAft>
              <a:defRPr sz="1200" b="0" i="0">
                <a:latin typeface="Arial" charset="0"/>
                <a:ea typeface="+mn-ea"/>
              </a:defRPr>
            </a:lvl1pPr>
          </a:lstStyle>
          <a:p>
            <a:pPr>
              <a:defRPr/>
            </a:pPr>
            <a:endParaRPr lang="en-JM"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wrap="square" lIns="93177" tIns="46589" rIns="93177" bIns="46589" numCol="1" anchor="b" anchorCtr="0" compatLnSpc="1">
            <a:prstTxWarp prst="textNoShape">
              <a:avLst/>
            </a:prstTxWarp>
          </a:bodyPr>
          <a:lstStyle>
            <a:lvl1pPr algn="r" eaLnBrk="1" hangingPunct="1">
              <a:defRPr sz="1200" b="0" i="0" smtClean="0">
                <a:latin typeface="Arial" charset="0"/>
              </a:defRPr>
            </a:lvl1pPr>
          </a:lstStyle>
          <a:p>
            <a:pPr>
              <a:defRPr/>
            </a:pPr>
            <a:fld id="{4F2389B1-344F-4144-9CD2-3BCB08A3ED0B}" type="slidenum">
              <a:rPr lang="en-JM" altLang="en-US" smtClean="0"/>
              <a:pPr>
                <a:defRPr/>
              </a:pPr>
              <a:t>‹#›</a:t>
            </a:fld>
            <a:endParaRPr lang="en-JM" altLang="en-US" dirty="0"/>
          </a:p>
        </p:txBody>
      </p:sp>
    </p:spTree>
    <p:extLst>
      <p:ext uri="{BB962C8B-B14F-4D97-AF65-F5344CB8AC3E}">
        <p14:creationId xmlns:p14="http://schemas.microsoft.com/office/powerpoint/2010/main" val="962305471"/>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b="0" i="0" kern="1200">
        <a:solidFill>
          <a:schemeClr val="tx1"/>
        </a:solidFill>
        <a:latin typeface="Arial" charset="0"/>
        <a:ea typeface="ＭＳ Ｐゴシック" charset="-128"/>
        <a:cs typeface="+mn-cs"/>
      </a:defRPr>
    </a:lvl1pPr>
    <a:lvl2pPr marL="457200" algn="l" rtl="0" eaLnBrk="0" fontAlgn="base" hangingPunct="0">
      <a:spcBef>
        <a:spcPct val="30000"/>
      </a:spcBef>
      <a:spcAft>
        <a:spcPct val="0"/>
      </a:spcAft>
      <a:defRPr sz="1200" b="0" i="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b="0" i="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b="0" i="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b="0" i="0" kern="1200">
        <a:solidFill>
          <a:schemeClr val="tx1"/>
        </a:solidFill>
        <a:latin typeface="Arial"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family plan will use a hybrid to address three seed: Misuse of Power, Unhealed Wounds &amp; Primal Needs</a:t>
            </a:r>
          </a:p>
        </p:txBody>
      </p:sp>
      <p:sp>
        <p:nvSpPr>
          <p:cNvPr id="4" name="Slide Number Placeholder 3"/>
          <p:cNvSpPr>
            <a:spLocks noGrp="1"/>
          </p:cNvSpPr>
          <p:nvPr>
            <p:ph type="sldNum" sz="quarter" idx="10"/>
          </p:nvPr>
        </p:nvSpPr>
        <p:spPr/>
        <p:txBody>
          <a:bodyPr/>
          <a:lstStyle/>
          <a:p>
            <a:pPr>
              <a:defRPr/>
            </a:pPr>
            <a:fld id="{4F2389B1-344F-4144-9CD2-3BCB08A3ED0B}" type="slidenum">
              <a:rPr lang="en-JM" altLang="en-US" smtClean="0"/>
              <a:pPr>
                <a:defRPr/>
              </a:pPr>
              <a:t>3</a:t>
            </a:fld>
            <a:endParaRPr lang="en-JM" altLang="en-US" dirty="0"/>
          </a:p>
        </p:txBody>
      </p:sp>
    </p:spTree>
    <p:extLst>
      <p:ext uri="{BB962C8B-B14F-4D97-AF65-F5344CB8AC3E}">
        <p14:creationId xmlns:p14="http://schemas.microsoft.com/office/powerpoint/2010/main" val="246825886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15" descr="kkk.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Picture Placeholder 11"/>
          <p:cNvSpPr>
            <a:spLocks noGrp="1"/>
          </p:cNvSpPr>
          <p:nvPr>
            <p:ph type="pic" sz="quarter" idx="14"/>
          </p:nvPr>
        </p:nvSpPr>
        <p:spPr>
          <a:xfrm>
            <a:off x="0" y="0"/>
            <a:ext cx="9144000" cy="6858000"/>
          </a:xfrm>
        </p:spPr>
        <p:txBody>
          <a:bodyPr rtlCol="0">
            <a:normAutofit/>
          </a:bodyPr>
          <a:lstStyle/>
          <a:p>
            <a:pPr lvl="0"/>
            <a:endParaRPr lang="en-US" noProof="0"/>
          </a:p>
        </p:txBody>
      </p:sp>
    </p:spTree>
    <p:extLst>
      <p:ext uri="{BB962C8B-B14F-4D97-AF65-F5344CB8AC3E}">
        <p14:creationId xmlns:p14="http://schemas.microsoft.com/office/powerpoint/2010/main" val="1233527766"/>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2_Title and Content">
    <p:spTree>
      <p:nvGrpSpPr>
        <p:cNvPr id="1" name=""/>
        <p:cNvGrpSpPr/>
        <p:nvPr/>
      </p:nvGrpSpPr>
      <p:grpSpPr>
        <a:xfrm>
          <a:off x="0" y="0"/>
          <a:ext cx="0" cy="0"/>
          <a:chOff x="0" y="0"/>
          <a:chExt cx="0" cy="0"/>
        </a:xfrm>
      </p:grpSpPr>
      <p:sp>
        <p:nvSpPr>
          <p:cNvPr id="8" name="Text Placeholder 2"/>
          <p:cNvSpPr>
            <a:spLocks noGrp="1"/>
          </p:cNvSpPr>
          <p:nvPr>
            <p:ph type="body" sz="quarter" idx="33"/>
          </p:nvPr>
        </p:nvSpPr>
        <p:spPr>
          <a:xfrm>
            <a:off x="838200" y="1945640"/>
            <a:ext cx="2133600" cy="365760"/>
          </a:xfrm>
        </p:spPr>
        <p:txBody>
          <a:bodyPr>
            <a:noAutofit/>
          </a:bodyPr>
          <a:lstStyle>
            <a:lvl1pPr marL="0" indent="0">
              <a:buNone/>
              <a:defRPr sz="1400">
                <a:solidFill>
                  <a:srgbClr val="005A78"/>
                </a:solidFill>
                <a:latin typeface="Arial" charset="0"/>
                <a:ea typeface="Arial" charset="0"/>
                <a:cs typeface="Arial" charset="0"/>
              </a:defRPr>
            </a:lvl1pPr>
          </a:lstStyle>
          <a:p>
            <a:pPr lvl="0"/>
            <a:endParaRPr lang="en-JM" dirty="0"/>
          </a:p>
        </p:txBody>
      </p:sp>
      <p:sp>
        <p:nvSpPr>
          <p:cNvPr id="9" name="Text Placeholder 14"/>
          <p:cNvSpPr>
            <a:spLocks noGrp="1"/>
          </p:cNvSpPr>
          <p:nvPr>
            <p:ph type="body" sz="quarter" idx="34"/>
          </p:nvPr>
        </p:nvSpPr>
        <p:spPr>
          <a:xfrm>
            <a:off x="838200" y="2209800"/>
            <a:ext cx="2819400" cy="812800"/>
          </a:xfrm>
        </p:spPr>
        <p:txBody>
          <a:bodyPr>
            <a:normAutofit/>
          </a:bodyPr>
          <a:lstStyle>
            <a:lvl1pPr marL="0" indent="0">
              <a:buFontTx/>
              <a:buNone/>
              <a:defRPr sz="1400">
                <a:solidFill>
                  <a:schemeClr val="tx1">
                    <a:lumMod val="50000"/>
                    <a:lumOff val="50000"/>
                  </a:schemeClr>
                </a:solidFill>
                <a:latin typeface="Arial" charset="0"/>
                <a:ea typeface="Arial" charset="0"/>
                <a:cs typeface="Arial"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JM" dirty="0"/>
          </a:p>
        </p:txBody>
      </p:sp>
      <p:sp>
        <p:nvSpPr>
          <p:cNvPr id="10" name="Text Placeholder 2"/>
          <p:cNvSpPr>
            <a:spLocks noGrp="1"/>
          </p:cNvSpPr>
          <p:nvPr>
            <p:ph type="body" sz="quarter" idx="35"/>
          </p:nvPr>
        </p:nvSpPr>
        <p:spPr>
          <a:xfrm>
            <a:off x="838200" y="3368040"/>
            <a:ext cx="2133600" cy="365760"/>
          </a:xfrm>
        </p:spPr>
        <p:txBody>
          <a:bodyPr>
            <a:noAutofit/>
          </a:bodyPr>
          <a:lstStyle>
            <a:lvl1pPr marL="0" indent="0">
              <a:buNone/>
              <a:defRPr sz="1400">
                <a:solidFill>
                  <a:srgbClr val="005A78"/>
                </a:solidFill>
                <a:latin typeface="Arial" charset="0"/>
                <a:ea typeface="Arial" charset="0"/>
                <a:cs typeface="Arial" charset="0"/>
              </a:defRPr>
            </a:lvl1pPr>
          </a:lstStyle>
          <a:p>
            <a:pPr lvl="0"/>
            <a:endParaRPr lang="en-JM" dirty="0"/>
          </a:p>
        </p:txBody>
      </p:sp>
      <p:sp>
        <p:nvSpPr>
          <p:cNvPr id="11" name="Text Placeholder 14"/>
          <p:cNvSpPr>
            <a:spLocks noGrp="1"/>
          </p:cNvSpPr>
          <p:nvPr>
            <p:ph type="body" sz="quarter" idx="36"/>
          </p:nvPr>
        </p:nvSpPr>
        <p:spPr>
          <a:xfrm>
            <a:off x="838200" y="3632200"/>
            <a:ext cx="2819400" cy="812800"/>
          </a:xfrm>
        </p:spPr>
        <p:txBody>
          <a:bodyPr>
            <a:normAutofit/>
          </a:bodyPr>
          <a:lstStyle>
            <a:lvl1pPr marL="0" indent="0">
              <a:buFontTx/>
              <a:buNone/>
              <a:defRPr sz="1400">
                <a:solidFill>
                  <a:schemeClr val="tx1">
                    <a:lumMod val="50000"/>
                    <a:lumOff val="50000"/>
                  </a:schemeClr>
                </a:solidFill>
                <a:latin typeface="Arial" charset="0"/>
                <a:ea typeface="Arial" charset="0"/>
                <a:cs typeface="Arial"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JM" dirty="0"/>
          </a:p>
        </p:txBody>
      </p:sp>
      <p:sp>
        <p:nvSpPr>
          <p:cNvPr id="12" name="Text Placeholder 2"/>
          <p:cNvSpPr>
            <a:spLocks noGrp="1"/>
          </p:cNvSpPr>
          <p:nvPr>
            <p:ph type="body" sz="quarter" idx="37"/>
          </p:nvPr>
        </p:nvSpPr>
        <p:spPr>
          <a:xfrm>
            <a:off x="838200" y="4790440"/>
            <a:ext cx="2133600" cy="365760"/>
          </a:xfrm>
        </p:spPr>
        <p:txBody>
          <a:bodyPr>
            <a:noAutofit/>
          </a:bodyPr>
          <a:lstStyle>
            <a:lvl1pPr marL="0" indent="0">
              <a:buNone/>
              <a:defRPr sz="1400">
                <a:solidFill>
                  <a:srgbClr val="005A78"/>
                </a:solidFill>
                <a:latin typeface="Arial" charset="0"/>
                <a:ea typeface="Arial" charset="0"/>
                <a:cs typeface="Arial" charset="0"/>
              </a:defRPr>
            </a:lvl1pPr>
          </a:lstStyle>
          <a:p>
            <a:pPr lvl="0"/>
            <a:endParaRPr lang="en-JM" dirty="0"/>
          </a:p>
        </p:txBody>
      </p:sp>
      <p:sp>
        <p:nvSpPr>
          <p:cNvPr id="13" name="Text Placeholder 14"/>
          <p:cNvSpPr>
            <a:spLocks noGrp="1"/>
          </p:cNvSpPr>
          <p:nvPr>
            <p:ph type="body" sz="quarter" idx="38"/>
          </p:nvPr>
        </p:nvSpPr>
        <p:spPr>
          <a:xfrm>
            <a:off x="838200" y="5054600"/>
            <a:ext cx="2819400" cy="812800"/>
          </a:xfrm>
        </p:spPr>
        <p:txBody>
          <a:bodyPr>
            <a:normAutofit/>
          </a:bodyPr>
          <a:lstStyle>
            <a:lvl1pPr marL="0" indent="0">
              <a:buFontTx/>
              <a:buNone/>
              <a:defRPr sz="1400">
                <a:solidFill>
                  <a:schemeClr val="tx1">
                    <a:lumMod val="50000"/>
                    <a:lumOff val="50000"/>
                  </a:schemeClr>
                </a:solidFill>
                <a:latin typeface="Arial" charset="0"/>
                <a:ea typeface="Arial" charset="0"/>
                <a:cs typeface="Arial"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JM" dirty="0"/>
          </a:p>
        </p:txBody>
      </p:sp>
      <p:sp>
        <p:nvSpPr>
          <p:cNvPr id="14" name="Text Placeholder 17"/>
          <p:cNvSpPr>
            <a:spLocks noGrp="1"/>
          </p:cNvSpPr>
          <p:nvPr>
            <p:ph type="body" sz="quarter" idx="23"/>
          </p:nvPr>
        </p:nvSpPr>
        <p:spPr>
          <a:xfrm>
            <a:off x="457200" y="1168400"/>
            <a:ext cx="5029200" cy="431800"/>
          </a:xfrm>
        </p:spPr>
        <p:txBody>
          <a:bodyPr>
            <a:noAutofit/>
          </a:bodyPr>
          <a:lstStyle>
            <a:lvl1pPr marL="0" indent="0" algn="l">
              <a:buFontTx/>
              <a:buNone/>
              <a:defRPr sz="1800" b="1" spc="100" baseline="0">
                <a:solidFill>
                  <a:schemeClr val="tx1">
                    <a:lumMod val="65000"/>
                    <a:lumOff val="35000"/>
                  </a:schemeClr>
                </a:solidFill>
                <a:latin typeface="Arial" charset="0"/>
                <a:ea typeface="Arial" charset="0"/>
                <a:cs typeface="Arial" charset="0"/>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dirty="0"/>
          </a:p>
        </p:txBody>
      </p:sp>
      <p:sp>
        <p:nvSpPr>
          <p:cNvPr id="15" name="Title Placeholder 1"/>
          <p:cNvSpPr>
            <a:spLocks noGrp="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en-US" dirty="0"/>
              <a:t>CLICK TO EDIT TITLE</a:t>
            </a:r>
            <a:endParaRPr lang="en-JM" altLang="en-US" dirty="0"/>
          </a:p>
        </p:txBody>
      </p:sp>
    </p:spTree>
    <p:extLst>
      <p:ext uri="{BB962C8B-B14F-4D97-AF65-F5344CB8AC3E}">
        <p14:creationId xmlns:p14="http://schemas.microsoft.com/office/powerpoint/2010/main" val="834212874"/>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8_Title and Content">
    <p:spTree>
      <p:nvGrpSpPr>
        <p:cNvPr id="1" name=""/>
        <p:cNvGrpSpPr/>
        <p:nvPr/>
      </p:nvGrpSpPr>
      <p:grpSpPr>
        <a:xfrm>
          <a:off x="0" y="0"/>
          <a:ext cx="0" cy="0"/>
          <a:chOff x="0" y="0"/>
          <a:chExt cx="0" cy="0"/>
        </a:xfrm>
      </p:grpSpPr>
      <p:sp>
        <p:nvSpPr>
          <p:cNvPr id="7" name="Picture Placeholder 3"/>
          <p:cNvSpPr>
            <a:spLocks noGrp="1"/>
          </p:cNvSpPr>
          <p:nvPr>
            <p:ph type="pic" sz="quarter" idx="56"/>
          </p:nvPr>
        </p:nvSpPr>
        <p:spPr>
          <a:xfrm>
            <a:off x="533400" y="1879599"/>
            <a:ext cx="2632076" cy="2005391"/>
          </a:xfrm>
        </p:spPr>
        <p:txBody>
          <a:bodyPr rtlCol="0">
            <a:normAutofit/>
          </a:bodyPr>
          <a:lstStyle>
            <a:lvl1pPr marL="0" indent="0">
              <a:buFontTx/>
              <a:buNone/>
              <a:defRPr sz="1100">
                <a:solidFill>
                  <a:srgbClr val="17252F"/>
                </a:solidFill>
              </a:defRPr>
            </a:lvl1pPr>
          </a:lstStyle>
          <a:p>
            <a:pPr lvl="0"/>
            <a:endParaRPr lang="en-JM" noProof="0"/>
          </a:p>
        </p:txBody>
      </p:sp>
      <p:sp>
        <p:nvSpPr>
          <p:cNvPr id="8" name="Picture Placeholder 3"/>
          <p:cNvSpPr>
            <a:spLocks noGrp="1"/>
          </p:cNvSpPr>
          <p:nvPr>
            <p:ph type="pic" sz="quarter" idx="57"/>
          </p:nvPr>
        </p:nvSpPr>
        <p:spPr>
          <a:xfrm>
            <a:off x="3294062" y="1879599"/>
            <a:ext cx="2632076" cy="2005391"/>
          </a:xfrm>
        </p:spPr>
        <p:txBody>
          <a:bodyPr rtlCol="0">
            <a:normAutofit/>
          </a:bodyPr>
          <a:lstStyle>
            <a:lvl1pPr marL="0" indent="0">
              <a:buFontTx/>
              <a:buNone/>
              <a:defRPr sz="1100">
                <a:solidFill>
                  <a:srgbClr val="17252F"/>
                </a:solidFill>
              </a:defRPr>
            </a:lvl1pPr>
          </a:lstStyle>
          <a:p>
            <a:pPr lvl="0"/>
            <a:endParaRPr lang="en-JM" noProof="0"/>
          </a:p>
        </p:txBody>
      </p:sp>
      <p:sp>
        <p:nvSpPr>
          <p:cNvPr id="9" name="Picture Placeholder 3"/>
          <p:cNvSpPr>
            <a:spLocks noGrp="1"/>
          </p:cNvSpPr>
          <p:nvPr>
            <p:ph type="pic" sz="quarter" idx="58"/>
          </p:nvPr>
        </p:nvSpPr>
        <p:spPr>
          <a:xfrm>
            <a:off x="533400" y="4014409"/>
            <a:ext cx="2632076" cy="2005391"/>
          </a:xfrm>
        </p:spPr>
        <p:txBody>
          <a:bodyPr rtlCol="0">
            <a:normAutofit/>
          </a:bodyPr>
          <a:lstStyle>
            <a:lvl1pPr marL="0" indent="0">
              <a:buFontTx/>
              <a:buNone/>
              <a:defRPr sz="1100">
                <a:solidFill>
                  <a:srgbClr val="17252F"/>
                </a:solidFill>
              </a:defRPr>
            </a:lvl1pPr>
          </a:lstStyle>
          <a:p>
            <a:pPr lvl="0"/>
            <a:endParaRPr lang="en-JM" noProof="0"/>
          </a:p>
        </p:txBody>
      </p:sp>
      <p:sp>
        <p:nvSpPr>
          <p:cNvPr id="10" name="Picture Placeholder 3"/>
          <p:cNvSpPr>
            <a:spLocks noGrp="1"/>
          </p:cNvSpPr>
          <p:nvPr>
            <p:ph type="pic" sz="quarter" idx="59"/>
          </p:nvPr>
        </p:nvSpPr>
        <p:spPr>
          <a:xfrm>
            <a:off x="3294062" y="4014409"/>
            <a:ext cx="2632076" cy="2005391"/>
          </a:xfrm>
        </p:spPr>
        <p:txBody>
          <a:bodyPr rtlCol="0">
            <a:normAutofit/>
          </a:bodyPr>
          <a:lstStyle>
            <a:lvl1pPr marL="0" indent="0">
              <a:buFontTx/>
              <a:buNone/>
              <a:defRPr sz="1100">
                <a:solidFill>
                  <a:srgbClr val="17252F"/>
                </a:solidFill>
              </a:defRPr>
            </a:lvl1pPr>
          </a:lstStyle>
          <a:p>
            <a:pPr lvl="0"/>
            <a:endParaRPr lang="en-JM" noProof="0"/>
          </a:p>
        </p:txBody>
      </p:sp>
      <p:sp>
        <p:nvSpPr>
          <p:cNvPr id="13" name="Picture Placeholder 3"/>
          <p:cNvSpPr>
            <a:spLocks noGrp="1"/>
          </p:cNvSpPr>
          <p:nvPr>
            <p:ph type="pic" sz="quarter" idx="60"/>
          </p:nvPr>
        </p:nvSpPr>
        <p:spPr>
          <a:xfrm>
            <a:off x="6054724" y="1879599"/>
            <a:ext cx="2632076" cy="2005391"/>
          </a:xfrm>
        </p:spPr>
        <p:txBody>
          <a:bodyPr rtlCol="0">
            <a:normAutofit/>
          </a:bodyPr>
          <a:lstStyle>
            <a:lvl1pPr marL="0" indent="0">
              <a:buFontTx/>
              <a:buNone/>
              <a:defRPr sz="1100">
                <a:solidFill>
                  <a:srgbClr val="17252F"/>
                </a:solidFill>
              </a:defRPr>
            </a:lvl1pPr>
          </a:lstStyle>
          <a:p>
            <a:pPr lvl="0"/>
            <a:endParaRPr lang="en-JM" noProof="0"/>
          </a:p>
        </p:txBody>
      </p:sp>
      <p:sp>
        <p:nvSpPr>
          <p:cNvPr id="14" name="Picture Placeholder 3"/>
          <p:cNvSpPr>
            <a:spLocks noGrp="1"/>
          </p:cNvSpPr>
          <p:nvPr>
            <p:ph type="pic" sz="quarter" idx="61"/>
          </p:nvPr>
        </p:nvSpPr>
        <p:spPr>
          <a:xfrm>
            <a:off x="6054724" y="4014409"/>
            <a:ext cx="2632076" cy="2005391"/>
          </a:xfrm>
        </p:spPr>
        <p:txBody>
          <a:bodyPr rtlCol="0">
            <a:normAutofit/>
          </a:bodyPr>
          <a:lstStyle>
            <a:lvl1pPr marL="0" indent="0">
              <a:buFontTx/>
              <a:buNone/>
              <a:defRPr sz="1100">
                <a:solidFill>
                  <a:srgbClr val="17252F"/>
                </a:solidFill>
              </a:defRPr>
            </a:lvl1pPr>
          </a:lstStyle>
          <a:p>
            <a:pPr lvl="0"/>
            <a:endParaRPr lang="en-JM" noProof="0"/>
          </a:p>
        </p:txBody>
      </p:sp>
      <p:sp>
        <p:nvSpPr>
          <p:cNvPr id="11" name="Text Placeholder 17"/>
          <p:cNvSpPr>
            <a:spLocks noGrp="1"/>
          </p:cNvSpPr>
          <p:nvPr>
            <p:ph type="body" sz="quarter" idx="23"/>
          </p:nvPr>
        </p:nvSpPr>
        <p:spPr>
          <a:xfrm>
            <a:off x="457200" y="1168400"/>
            <a:ext cx="5029200" cy="431800"/>
          </a:xfrm>
        </p:spPr>
        <p:txBody>
          <a:bodyPr>
            <a:noAutofit/>
          </a:bodyPr>
          <a:lstStyle>
            <a:lvl1pPr marL="0" indent="0" algn="l">
              <a:buFontTx/>
              <a:buNone/>
              <a:defRPr sz="1800" b="1" spc="100" baseline="0">
                <a:solidFill>
                  <a:schemeClr val="tx1">
                    <a:lumMod val="65000"/>
                    <a:lumOff val="35000"/>
                  </a:schemeClr>
                </a:solidFill>
                <a:latin typeface="Arial" charset="0"/>
                <a:ea typeface="Arial" charset="0"/>
                <a:cs typeface="Arial" charset="0"/>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dirty="0"/>
          </a:p>
        </p:txBody>
      </p:sp>
      <p:sp>
        <p:nvSpPr>
          <p:cNvPr id="12" name="Title Placeholder 1"/>
          <p:cNvSpPr>
            <a:spLocks noGrp="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en-US" dirty="0"/>
              <a:t>CLICK TO EDIT TITLE</a:t>
            </a:r>
            <a:endParaRPr lang="en-JM" altLang="en-US" dirty="0"/>
          </a:p>
        </p:txBody>
      </p:sp>
    </p:spTree>
    <p:extLst>
      <p:ext uri="{BB962C8B-B14F-4D97-AF65-F5344CB8AC3E}">
        <p14:creationId xmlns:p14="http://schemas.microsoft.com/office/powerpoint/2010/main" val="1842525702"/>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2_Title and Content">
    <p:spTree>
      <p:nvGrpSpPr>
        <p:cNvPr id="1" name=""/>
        <p:cNvGrpSpPr/>
        <p:nvPr/>
      </p:nvGrpSpPr>
      <p:grpSpPr>
        <a:xfrm>
          <a:off x="0" y="0"/>
          <a:ext cx="0" cy="0"/>
          <a:chOff x="0" y="0"/>
          <a:chExt cx="0" cy="0"/>
        </a:xfrm>
      </p:grpSpPr>
      <p:sp>
        <p:nvSpPr>
          <p:cNvPr id="16" name="Rectangle 15"/>
          <p:cNvSpPr/>
          <p:nvPr userDrawn="1"/>
        </p:nvSpPr>
        <p:spPr>
          <a:xfrm>
            <a:off x="0" y="2027238"/>
            <a:ext cx="2286000" cy="304800"/>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900" b="0" i="0" dirty="0">
              <a:solidFill>
                <a:schemeClr val="tx1">
                  <a:lumMod val="65000"/>
                  <a:lumOff val="35000"/>
                </a:schemeClr>
              </a:solidFill>
              <a:latin typeface="Arial" charset="0"/>
            </a:endParaRPr>
          </a:p>
        </p:txBody>
      </p:sp>
      <p:sp>
        <p:nvSpPr>
          <p:cNvPr id="17" name="Rectangle 16"/>
          <p:cNvSpPr/>
          <p:nvPr userDrawn="1"/>
        </p:nvSpPr>
        <p:spPr>
          <a:xfrm>
            <a:off x="2286000" y="2027238"/>
            <a:ext cx="2286000" cy="304800"/>
          </a:xfrm>
          <a:prstGeom prst="rect">
            <a:avLst/>
          </a:prstGeom>
          <a:solidFill>
            <a:srgbClr val="005A7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900" b="0" i="0" dirty="0">
              <a:solidFill>
                <a:schemeClr val="bg1"/>
              </a:solidFill>
              <a:latin typeface="Arial" charset="0"/>
            </a:endParaRPr>
          </a:p>
        </p:txBody>
      </p:sp>
      <p:sp>
        <p:nvSpPr>
          <p:cNvPr id="18" name="Rectangle 17"/>
          <p:cNvSpPr/>
          <p:nvPr userDrawn="1"/>
        </p:nvSpPr>
        <p:spPr>
          <a:xfrm>
            <a:off x="4572000" y="2027238"/>
            <a:ext cx="2286000" cy="304800"/>
          </a:xfrm>
          <a:prstGeom prst="rect">
            <a:avLst/>
          </a:prstGeom>
          <a:solidFill>
            <a:schemeClr val="tx1">
              <a:lumMod val="65000"/>
              <a:lumOff val="3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900" b="0" i="0" dirty="0">
              <a:solidFill>
                <a:srgbClr val="FFFFFF"/>
              </a:solidFill>
              <a:latin typeface="Arial" charset="0"/>
            </a:endParaRPr>
          </a:p>
        </p:txBody>
      </p:sp>
      <p:sp>
        <p:nvSpPr>
          <p:cNvPr id="19" name="Rectangle 18"/>
          <p:cNvSpPr/>
          <p:nvPr userDrawn="1"/>
        </p:nvSpPr>
        <p:spPr>
          <a:xfrm>
            <a:off x="6858000" y="2027238"/>
            <a:ext cx="2286000" cy="304800"/>
          </a:xfrm>
          <a:prstGeom prst="rect">
            <a:avLst/>
          </a:prstGeom>
          <a:solidFill>
            <a:schemeClr val="tx1">
              <a:lumMod val="95000"/>
              <a:lumOff val="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900" b="0" i="0" dirty="0">
              <a:solidFill>
                <a:srgbClr val="FFFFFF"/>
              </a:solidFill>
              <a:latin typeface="Arial" charset="0"/>
            </a:endParaRPr>
          </a:p>
        </p:txBody>
      </p:sp>
      <p:sp>
        <p:nvSpPr>
          <p:cNvPr id="28" name="Picture Placeholder 27"/>
          <p:cNvSpPr>
            <a:spLocks noGrp="1"/>
          </p:cNvSpPr>
          <p:nvPr>
            <p:ph type="pic" sz="quarter" idx="24"/>
          </p:nvPr>
        </p:nvSpPr>
        <p:spPr>
          <a:xfrm>
            <a:off x="0" y="2332989"/>
            <a:ext cx="2276856" cy="1746251"/>
          </a:xfrm>
        </p:spPr>
        <p:txBody>
          <a:bodyPr rtlCol="0">
            <a:normAutofit/>
          </a:bodyPr>
          <a:lstStyle/>
          <a:p>
            <a:pPr lvl="0"/>
            <a:endParaRPr lang="en-JM" noProof="0"/>
          </a:p>
        </p:txBody>
      </p:sp>
      <p:sp>
        <p:nvSpPr>
          <p:cNvPr id="30" name="Picture Placeholder 27"/>
          <p:cNvSpPr>
            <a:spLocks noGrp="1"/>
          </p:cNvSpPr>
          <p:nvPr>
            <p:ph type="pic" sz="quarter" idx="25"/>
          </p:nvPr>
        </p:nvSpPr>
        <p:spPr>
          <a:xfrm>
            <a:off x="2286000" y="2332989"/>
            <a:ext cx="2276856" cy="1746251"/>
          </a:xfrm>
        </p:spPr>
        <p:txBody>
          <a:bodyPr rtlCol="0">
            <a:normAutofit/>
          </a:bodyPr>
          <a:lstStyle/>
          <a:p>
            <a:pPr lvl="0"/>
            <a:endParaRPr lang="en-JM" noProof="0"/>
          </a:p>
        </p:txBody>
      </p:sp>
      <p:sp>
        <p:nvSpPr>
          <p:cNvPr id="31" name="Picture Placeholder 27"/>
          <p:cNvSpPr>
            <a:spLocks noGrp="1"/>
          </p:cNvSpPr>
          <p:nvPr>
            <p:ph type="pic" sz="quarter" idx="26"/>
          </p:nvPr>
        </p:nvSpPr>
        <p:spPr>
          <a:xfrm>
            <a:off x="4572000" y="2331720"/>
            <a:ext cx="2276856" cy="1746251"/>
          </a:xfrm>
        </p:spPr>
        <p:txBody>
          <a:bodyPr rtlCol="0">
            <a:normAutofit/>
          </a:bodyPr>
          <a:lstStyle/>
          <a:p>
            <a:pPr lvl="0"/>
            <a:endParaRPr lang="en-JM" noProof="0"/>
          </a:p>
        </p:txBody>
      </p:sp>
      <p:sp>
        <p:nvSpPr>
          <p:cNvPr id="32" name="Picture Placeholder 27"/>
          <p:cNvSpPr>
            <a:spLocks noGrp="1"/>
          </p:cNvSpPr>
          <p:nvPr>
            <p:ph type="pic" sz="quarter" idx="27"/>
          </p:nvPr>
        </p:nvSpPr>
        <p:spPr>
          <a:xfrm>
            <a:off x="6858000" y="2331720"/>
            <a:ext cx="2286000" cy="1746251"/>
          </a:xfrm>
        </p:spPr>
        <p:txBody>
          <a:bodyPr rtlCol="0">
            <a:normAutofit/>
          </a:bodyPr>
          <a:lstStyle/>
          <a:p>
            <a:pPr lvl="0"/>
            <a:endParaRPr lang="en-JM" noProof="0" dirty="0"/>
          </a:p>
        </p:txBody>
      </p:sp>
      <p:sp>
        <p:nvSpPr>
          <p:cNvPr id="36" name="Text Placeholder 35"/>
          <p:cNvSpPr>
            <a:spLocks noGrp="1"/>
          </p:cNvSpPr>
          <p:nvPr>
            <p:ph type="body" sz="quarter" idx="28"/>
          </p:nvPr>
        </p:nvSpPr>
        <p:spPr>
          <a:xfrm>
            <a:off x="457200" y="4466169"/>
            <a:ext cx="1752600" cy="283632"/>
          </a:xfrm>
        </p:spPr>
        <p:txBody>
          <a:bodyPr>
            <a:noAutofit/>
          </a:bodyPr>
          <a:lstStyle>
            <a:lvl1pPr marL="0" indent="0">
              <a:buFontTx/>
              <a:buNone/>
              <a:defRPr sz="1100" b="1">
                <a:solidFill>
                  <a:srgbClr val="005A78"/>
                </a:solidFill>
              </a:defRPr>
            </a:lvl1pPr>
            <a:lvl2pPr marL="457200" indent="0">
              <a:buFontTx/>
              <a:buNone/>
              <a:defRPr sz="1100" b="1"/>
            </a:lvl2pPr>
            <a:lvl3pPr marL="914400" indent="0">
              <a:buFontTx/>
              <a:buNone/>
              <a:defRPr sz="1100" b="1"/>
            </a:lvl3pPr>
            <a:lvl4pPr marL="1371600" indent="0">
              <a:buFontTx/>
              <a:buNone/>
              <a:defRPr sz="1100" b="1"/>
            </a:lvl4pPr>
            <a:lvl5pPr marL="1828800" indent="0">
              <a:buFontTx/>
              <a:buNone/>
              <a:defRPr sz="1100" b="1"/>
            </a:lvl5pPr>
          </a:lstStyle>
          <a:p>
            <a:pPr lvl="0"/>
            <a:endParaRPr lang="en-JM" dirty="0"/>
          </a:p>
        </p:txBody>
      </p:sp>
      <p:sp>
        <p:nvSpPr>
          <p:cNvPr id="40" name="Text Placeholder 39"/>
          <p:cNvSpPr>
            <a:spLocks noGrp="1"/>
          </p:cNvSpPr>
          <p:nvPr>
            <p:ph type="body" sz="quarter" idx="29"/>
          </p:nvPr>
        </p:nvSpPr>
        <p:spPr>
          <a:xfrm>
            <a:off x="457200" y="4749800"/>
            <a:ext cx="1752600" cy="711200"/>
          </a:xfrm>
        </p:spPr>
        <p:txBody>
          <a:bodyPr>
            <a:noAutofit/>
          </a:bodyPr>
          <a:lstStyle>
            <a:lvl1pPr marL="0" indent="0">
              <a:buFontTx/>
              <a:buNone/>
              <a:defRPr sz="1100">
                <a:solidFill>
                  <a:schemeClr val="tx1">
                    <a:lumMod val="65000"/>
                    <a:lumOff val="35000"/>
                  </a:schemeClr>
                </a:solidFill>
              </a:defRPr>
            </a:lvl1pPr>
            <a:lvl2pPr marL="457200" indent="0">
              <a:buFontTx/>
              <a:buNone/>
              <a:defRPr sz="1100"/>
            </a:lvl2pPr>
            <a:lvl3pPr marL="914400" indent="0">
              <a:buFontTx/>
              <a:buNone/>
              <a:defRPr sz="1100"/>
            </a:lvl3pPr>
            <a:lvl4pPr marL="1371600" indent="0">
              <a:buFontTx/>
              <a:buNone/>
              <a:defRPr sz="1100"/>
            </a:lvl4pPr>
            <a:lvl5pPr marL="1828800" indent="0">
              <a:buFontTx/>
              <a:buNone/>
              <a:defRPr sz="1100"/>
            </a:lvl5pPr>
          </a:lstStyle>
          <a:p>
            <a:pPr lvl="0"/>
            <a:endParaRPr lang="en-JM" dirty="0"/>
          </a:p>
        </p:txBody>
      </p:sp>
      <p:sp>
        <p:nvSpPr>
          <p:cNvPr id="41" name="Text Placeholder 35"/>
          <p:cNvSpPr>
            <a:spLocks noGrp="1"/>
          </p:cNvSpPr>
          <p:nvPr>
            <p:ph type="body" sz="quarter" idx="30"/>
          </p:nvPr>
        </p:nvSpPr>
        <p:spPr>
          <a:xfrm>
            <a:off x="2590800" y="4466169"/>
            <a:ext cx="1752600" cy="283632"/>
          </a:xfrm>
        </p:spPr>
        <p:txBody>
          <a:bodyPr>
            <a:noAutofit/>
          </a:bodyPr>
          <a:lstStyle>
            <a:lvl1pPr marL="0" indent="0">
              <a:buFontTx/>
              <a:buNone/>
              <a:defRPr sz="1100" b="1">
                <a:solidFill>
                  <a:srgbClr val="005A78"/>
                </a:solidFill>
              </a:defRPr>
            </a:lvl1pPr>
            <a:lvl2pPr marL="457200" indent="0">
              <a:buFontTx/>
              <a:buNone/>
              <a:defRPr sz="1100" b="1"/>
            </a:lvl2pPr>
            <a:lvl3pPr marL="914400" indent="0">
              <a:buFontTx/>
              <a:buNone/>
              <a:defRPr sz="1100" b="1"/>
            </a:lvl3pPr>
            <a:lvl4pPr marL="1371600" indent="0">
              <a:buFontTx/>
              <a:buNone/>
              <a:defRPr sz="1100" b="1"/>
            </a:lvl4pPr>
            <a:lvl5pPr marL="1828800" indent="0">
              <a:buFontTx/>
              <a:buNone/>
              <a:defRPr sz="1100" b="1"/>
            </a:lvl5pPr>
          </a:lstStyle>
          <a:p>
            <a:pPr lvl="0"/>
            <a:endParaRPr lang="en-JM" dirty="0"/>
          </a:p>
        </p:txBody>
      </p:sp>
      <p:sp>
        <p:nvSpPr>
          <p:cNvPr id="42" name="Text Placeholder 39"/>
          <p:cNvSpPr>
            <a:spLocks noGrp="1"/>
          </p:cNvSpPr>
          <p:nvPr>
            <p:ph type="body" sz="quarter" idx="31"/>
          </p:nvPr>
        </p:nvSpPr>
        <p:spPr>
          <a:xfrm>
            <a:off x="2590800" y="4749800"/>
            <a:ext cx="1752600" cy="711200"/>
          </a:xfrm>
        </p:spPr>
        <p:txBody>
          <a:bodyPr>
            <a:noAutofit/>
          </a:bodyPr>
          <a:lstStyle>
            <a:lvl1pPr marL="0" indent="0">
              <a:buFontTx/>
              <a:buNone/>
              <a:defRPr sz="1100">
                <a:solidFill>
                  <a:schemeClr val="tx1">
                    <a:lumMod val="65000"/>
                    <a:lumOff val="35000"/>
                  </a:schemeClr>
                </a:solidFill>
              </a:defRPr>
            </a:lvl1pPr>
            <a:lvl2pPr marL="457200" indent="0">
              <a:buFontTx/>
              <a:buNone/>
              <a:defRPr sz="1100"/>
            </a:lvl2pPr>
            <a:lvl3pPr marL="914400" indent="0">
              <a:buFontTx/>
              <a:buNone/>
              <a:defRPr sz="1100"/>
            </a:lvl3pPr>
            <a:lvl4pPr marL="1371600" indent="0">
              <a:buFontTx/>
              <a:buNone/>
              <a:defRPr sz="1100"/>
            </a:lvl4pPr>
            <a:lvl5pPr marL="1828800" indent="0">
              <a:buFontTx/>
              <a:buNone/>
              <a:defRPr sz="1100"/>
            </a:lvl5pPr>
          </a:lstStyle>
          <a:p>
            <a:pPr lvl="0"/>
            <a:endParaRPr lang="en-JM" dirty="0"/>
          </a:p>
        </p:txBody>
      </p:sp>
      <p:sp>
        <p:nvSpPr>
          <p:cNvPr id="43" name="Text Placeholder 35"/>
          <p:cNvSpPr>
            <a:spLocks noGrp="1"/>
          </p:cNvSpPr>
          <p:nvPr>
            <p:ph type="body" sz="quarter" idx="32"/>
          </p:nvPr>
        </p:nvSpPr>
        <p:spPr>
          <a:xfrm>
            <a:off x="4800600" y="4466169"/>
            <a:ext cx="1752600" cy="283632"/>
          </a:xfrm>
        </p:spPr>
        <p:txBody>
          <a:bodyPr>
            <a:noAutofit/>
          </a:bodyPr>
          <a:lstStyle>
            <a:lvl1pPr marL="0" indent="0">
              <a:buFontTx/>
              <a:buNone/>
              <a:defRPr sz="1100" b="1">
                <a:solidFill>
                  <a:srgbClr val="005A78"/>
                </a:solidFill>
              </a:defRPr>
            </a:lvl1pPr>
            <a:lvl2pPr marL="457200" indent="0">
              <a:buFontTx/>
              <a:buNone/>
              <a:defRPr sz="1100" b="1"/>
            </a:lvl2pPr>
            <a:lvl3pPr marL="914400" indent="0">
              <a:buFontTx/>
              <a:buNone/>
              <a:defRPr sz="1100" b="1"/>
            </a:lvl3pPr>
            <a:lvl4pPr marL="1371600" indent="0">
              <a:buFontTx/>
              <a:buNone/>
              <a:defRPr sz="1100" b="1"/>
            </a:lvl4pPr>
            <a:lvl5pPr marL="1828800" indent="0">
              <a:buFontTx/>
              <a:buNone/>
              <a:defRPr sz="1100" b="1"/>
            </a:lvl5pPr>
          </a:lstStyle>
          <a:p>
            <a:pPr lvl="0"/>
            <a:endParaRPr lang="en-JM" dirty="0"/>
          </a:p>
        </p:txBody>
      </p:sp>
      <p:sp>
        <p:nvSpPr>
          <p:cNvPr id="44" name="Text Placeholder 39"/>
          <p:cNvSpPr>
            <a:spLocks noGrp="1"/>
          </p:cNvSpPr>
          <p:nvPr>
            <p:ph type="body" sz="quarter" idx="33"/>
          </p:nvPr>
        </p:nvSpPr>
        <p:spPr>
          <a:xfrm>
            <a:off x="4800600" y="4749800"/>
            <a:ext cx="1752600" cy="711200"/>
          </a:xfrm>
        </p:spPr>
        <p:txBody>
          <a:bodyPr>
            <a:noAutofit/>
          </a:bodyPr>
          <a:lstStyle>
            <a:lvl1pPr marL="0" indent="0">
              <a:buFontTx/>
              <a:buNone/>
              <a:defRPr sz="1100">
                <a:solidFill>
                  <a:schemeClr val="tx1">
                    <a:lumMod val="65000"/>
                    <a:lumOff val="35000"/>
                  </a:schemeClr>
                </a:solidFill>
              </a:defRPr>
            </a:lvl1pPr>
            <a:lvl2pPr marL="457200" indent="0">
              <a:buFontTx/>
              <a:buNone/>
              <a:defRPr sz="1100"/>
            </a:lvl2pPr>
            <a:lvl3pPr marL="914400" indent="0">
              <a:buFontTx/>
              <a:buNone/>
              <a:defRPr sz="1100"/>
            </a:lvl3pPr>
            <a:lvl4pPr marL="1371600" indent="0">
              <a:buFontTx/>
              <a:buNone/>
              <a:defRPr sz="1100"/>
            </a:lvl4pPr>
            <a:lvl5pPr marL="1828800" indent="0">
              <a:buFontTx/>
              <a:buNone/>
              <a:defRPr sz="1100"/>
            </a:lvl5pPr>
          </a:lstStyle>
          <a:p>
            <a:pPr lvl="0"/>
            <a:endParaRPr lang="en-JM" dirty="0"/>
          </a:p>
        </p:txBody>
      </p:sp>
      <p:sp>
        <p:nvSpPr>
          <p:cNvPr id="45" name="Text Placeholder 35"/>
          <p:cNvSpPr>
            <a:spLocks noGrp="1"/>
          </p:cNvSpPr>
          <p:nvPr>
            <p:ph type="body" sz="quarter" idx="34"/>
          </p:nvPr>
        </p:nvSpPr>
        <p:spPr>
          <a:xfrm>
            <a:off x="7010400" y="4466169"/>
            <a:ext cx="1752600" cy="283632"/>
          </a:xfrm>
        </p:spPr>
        <p:txBody>
          <a:bodyPr>
            <a:noAutofit/>
          </a:bodyPr>
          <a:lstStyle>
            <a:lvl1pPr marL="0" indent="0">
              <a:buFontTx/>
              <a:buNone/>
              <a:defRPr sz="1100" b="1">
                <a:solidFill>
                  <a:srgbClr val="005A78"/>
                </a:solidFill>
              </a:defRPr>
            </a:lvl1pPr>
            <a:lvl2pPr marL="457200" indent="0">
              <a:buFontTx/>
              <a:buNone/>
              <a:defRPr sz="1100" b="1"/>
            </a:lvl2pPr>
            <a:lvl3pPr marL="914400" indent="0">
              <a:buFontTx/>
              <a:buNone/>
              <a:defRPr sz="1100" b="1"/>
            </a:lvl3pPr>
            <a:lvl4pPr marL="1371600" indent="0">
              <a:buFontTx/>
              <a:buNone/>
              <a:defRPr sz="1100" b="1"/>
            </a:lvl4pPr>
            <a:lvl5pPr marL="1828800" indent="0">
              <a:buFontTx/>
              <a:buNone/>
              <a:defRPr sz="1100" b="1"/>
            </a:lvl5pPr>
          </a:lstStyle>
          <a:p>
            <a:pPr lvl="0"/>
            <a:endParaRPr lang="en-JM" dirty="0"/>
          </a:p>
        </p:txBody>
      </p:sp>
      <p:sp>
        <p:nvSpPr>
          <p:cNvPr id="46" name="Text Placeholder 39"/>
          <p:cNvSpPr>
            <a:spLocks noGrp="1"/>
          </p:cNvSpPr>
          <p:nvPr>
            <p:ph type="body" sz="quarter" idx="35"/>
          </p:nvPr>
        </p:nvSpPr>
        <p:spPr>
          <a:xfrm>
            <a:off x="7010400" y="4749800"/>
            <a:ext cx="1752600" cy="711200"/>
          </a:xfrm>
        </p:spPr>
        <p:txBody>
          <a:bodyPr>
            <a:noAutofit/>
          </a:bodyPr>
          <a:lstStyle>
            <a:lvl1pPr marL="0" indent="0">
              <a:buFontTx/>
              <a:buNone/>
              <a:defRPr sz="1100">
                <a:solidFill>
                  <a:schemeClr val="tx1">
                    <a:lumMod val="65000"/>
                    <a:lumOff val="35000"/>
                  </a:schemeClr>
                </a:solidFill>
              </a:defRPr>
            </a:lvl1pPr>
            <a:lvl2pPr marL="457200" indent="0">
              <a:buFontTx/>
              <a:buNone/>
              <a:defRPr sz="1100"/>
            </a:lvl2pPr>
            <a:lvl3pPr marL="914400" indent="0">
              <a:buFontTx/>
              <a:buNone/>
              <a:defRPr sz="1100"/>
            </a:lvl3pPr>
            <a:lvl4pPr marL="1371600" indent="0">
              <a:buFontTx/>
              <a:buNone/>
              <a:defRPr sz="1100"/>
            </a:lvl4pPr>
            <a:lvl5pPr marL="1828800" indent="0">
              <a:buFontTx/>
              <a:buNone/>
              <a:defRPr sz="1100"/>
            </a:lvl5pPr>
          </a:lstStyle>
          <a:p>
            <a:pPr lvl="0"/>
            <a:endParaRPr lang="en-JM" dirty="0"/>
          </a:p>
        </p:txBody>
      </p:sp>
      <p:sp>
        <p:nvSpPr>
          <p:cNvPr id="21" name="Title Placeholder 1"/>
          <p:cNvSpPr>
            <a:spLocks noGrp="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lvl="0"/>
            <a:r>
              <a:rPr lang="en-US" altLang="en-US" dirty="0"/>
              <a:t>Click to edit Master title style</a:t>
            </a:r>
            <a:endParaRPr lang="en-JM" altLang="en-US" dirty="0"/>
          </a:p>
        </p:txBody>
      </p:sp>
      <p:sp>
        <p:nvSpPr>
          <p:cNvPr id="22" name="Text Placeholder 17"/>
          <p:cNvSpPr>
            <a:spLocks noGrp="1"/>
          </p:cNvSpPr>
          <p:nvPr>
            <p:ph type="body" sz="quarter" idx="23"/>
          </p:nvPr>
        </p:nvSpPr>
        <p:spPr>
          <a:xfrm>
            <a:off x="457200" y="1168400"/>
            <a:ext cx="5029200" cy="431800"/>
          </a:xfrm>
        </p:spPr>
        <p:txBody>
          <a:bodyPr>
            <a:noAutofit/>
          </a:bodyPr>
          <a:lstStyle>
            <a:lvl1pPr marL="0" indent="0" algn="l">
              <a:buFontTx/>
              <a:buNone/>
              <a:defRPr sz="1800" b="0" i="0" spc="100" baseline="0">
                <a:solidFill>
                  <a:schemeClr val="tx1">
                    <a:lumMod val="65000"/>
                    <a:lumOff val="35000"/>
                  </a:schemeClr>
                </a:solidFill>
                <a:latin typeface="Arial Regular" charset="0"/>
                <a:ea typeface="Arial Regular" charset="0"/>
                <a:cs typeface="Arial Regular" charset="0"/>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dirty="0"/>
          </a:p>
        </p:txBody>
      </p:sp>
    </p:spTree>
    <p:extLst>
      <p:ext uri="{BB962C8B-B14F-4D97-AF65-F5344CB8AC3E}">
        <p14:creationId xmlns:p14="http://schemas.microsoft.com/office/powerpoint/2010/main" val="1303818244"/>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0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615283774"/>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sp>
        <p:nvSpPr>
          <p:cNvPr id="3" name="Picture Placeholder 2"/>
          <p:cNvSpPr>
            <a:spLocks noGrp="1"/>
          </p:cNvSpPr>
          <p:nvPr>
            <p:ph type="pic" sz="quarter" idx="29"/>
          </p:nvPr>
        </p:nvSpPr>
        <p:spPr>
          <a:xfrm>
            <a:off x="0" y="0"/>
            <a:ext cx="4572000" cy="6858000"/>
          </a:xfrm>
        </p:spPr>
        <p:txBody>
          <a:bodyPr rtlCol="0">
            <a:normAutofit/>
          </a:bodyPr>
          <a:lstStyle/>
          <a:p>
            <a:pPr lvl="0"/>
            <a:endParaRPr lang="en-US" noProof="0" dirty="0"/>
          </a:p>
        </p:txBody>
      </p:sp>
      <p:sp>
        <p:nvSpPr>
          <p:cNvPr id="7" name="Title Placeholder 1"/>
          <p:cNvSpPr>
            <a:spLocks noGrp="1"/>
          </p:cNvSpPr>
          <p:nvPr>
            <p:ph type="title"/>
          </p:nvPr>
        </p:nvSpPr>
        <p:spPr bwMode="auto">
          <a:xfrm>
            <a:off x="4876800" y="304800"/>
            <a:ext cx="3886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en-US" dirty="0"/>
              <a:t>CLICK TO EDIT TITLE</a:t>
            </a:r>
            <a:endParaRPr lang="en-JM" altLang="en-US" dirty="0"/>
          </a:p>
        </p:txBody>
      </p:sp>
    </p:spTree>
    <p:extLst>
      <p:ext uri="{BB962C8B-B14F-4D97-AF65-F5344CB8AC3E}">
        <p14:creationId xmlns:p14="http://schemas.microsoft.com/office/powerpoint/2010/main" val="940629313"/>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0"/>
            <a:ext cx="9144000" cy="6858000"/>
          </a:xfrm>
        </p:spPr>
        <p:txBody>
          <a:bodyPr rtlCol="0">
            <a:normAutofit/>
          </a:bodyPr>
          <a:lstStyle/>
          <a:p>
            <a:pPr lvl="0"/>
            <a:endParaRPr lang="en-JM" noProof="0"/>
          </a:p>
        </p:txBody>
      </p:sp>
    </p:spTree>
    <p:extLst>
      <p:ext uri="{BB962C8B-B14F-4D97-AF65-F5344CB8AC3E}">
        <p14:creationId xmlns:p14="http://schemas.microsoft.com/office/powerpoint/2010/main" val="1529738024"/>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1_Title and Content">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1397000"/>
            <a:ext cx="9144000" cy="4470400"/>
          </a:xfrm>
        </p:spPr>
        <p:txBody>
          <a:bodyPr rtlCol="0">
            <a:normAutofit/>
          </a:bodyPr>
          <a:lstStyle>
            <a:lvl1pPr marL="0" indent="0">
              <a:buFontTx/>
              <a:buNone/>
              <a:defRPr sz="1800"/>
            </a:lvl1pPr>
          </a:lstStyle>
          <a:p>
            <a:pPr lvl="0"/>
            <a:endParaRPr lang="en-JM" noProof="0"/>
          </a:p>
        </p:txBody>
      </p:sp>
      <p:sp>
        <p:nvSpPr>
          <p:cNvPr id="5" name="Title Placeholder 1"/>
          <p:cNvSpPr>
            <a:spLocks noGrp="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en-US" dirty="0"/>
              <a:t>CLICK TO EDIT TITLE</a:t>
            </a:r>
            <a:endParaRPr lang="en-JM" altLang="en-US" dirty="0"/>
          </a:p>
        </p:txBody>
      </p:sp>
    </p:spTree>
    <p:extLst>
      <p:ext uri="{BB962C8B-B14F-4D97-AF65-F5344CB8AC3E}">
        <p14:creationId xmlns:p14="http://schemas.microsoft.com/office/powerpoint/2010/main" val="632747484"/>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0"/>
            <a:ext cx="4572000" cy="6858000"/>
          </a:xfrm>
        </p:spPr>
        <p:txBody>
          <a:bodyPr rtlCol="0">
            <a:normAutofit/>
          </a:bodyPr>
          <a:lstStyle/>
          <a:p>
            <a:pPr lvl="0"/>
            <a:endParaRPr lang="en-JM" noProof="0"/>
          </a:p>
        </p:txBody>
      </p:sp>
      <p:sp>
        <p:nvSpPr>
          <p:cNvPr id="18" name="Text Placeholder 17"/>
          <p:cNvSpPr>
            <a:spLocks noGrp="1"/>
          </p:cNvSpPr>
          <p:nvPr>
            <p:ph type="body" sz="quarter" idx="15"/>
          </p:nvPr>
        </p:nvSpPr>
        <p:spPr>
          <a:xfrm>
            <a:off x="5029200" y="2323545"/>
            <a:ext cx="3657600" cy="1320800"/>
          </a:xfrm>
        </p:spPr>
        <p:txBody>
          <a:bodyPr>
            <a:noAutofit/>
          </a:bodyPr>
          <a:lstStyle>
            <a:lvl1pPr marL="0" indent="0">
              <a:buFontTx/>
              <a:buNone/>
              <a:defRPr sz="1400">
                <a:solidFill>
                  <a:schemeClr val="tx1">
                    <a:lumMod val="65000"/>
                    <a:lumOff val="35000"/>
                  </a:schemeClr>
                </a:solidFill>
                <a:latin typeface="Arial" charset="0"/>
                <a:ea typeface="Arial" charset="0"/>
                <a:cs typeface="Arial" charset="0"/>
              </a:defRPr>
            </a:lvl1pPr>
            <a:lvl2pPr marL="457200" indent="0">
              <a:buFontTx/>
              <a:buNone/>
              <a:defRPr sz="1100"/>
            </a:lvl2pPr>
            <a:lvl3pPr marL="914400" indent="0">
              <a:buFontTx/>
              <a:buNone/>
              <a:defRPr sz="1100"/>
            </a:lvl3pPr>
            <a:lvl4pPr marL="1371600" indent="0">
              <a:buFontTx/>
              <a:buNone/>
              <a:defRPr sz="1100"/>
            </a:lvl4pPr>
            <a:lvl5pPr marL="1828800" indent="0">
              <a:buFontTx/>
              <a:buNone/>
              <a:defRPr sz="1100"/>
            </a:lvl5pPr>
          </a:lstStyle>
          <a:p>
            <a:pPr lvl="0"/>
            <a:endParaRPr lang="en-JM" dirty="0"/>
          </a:p>
        </p:txBody>
      </p:sp>
      <p:sp>
        <p:nvSpPr>
          <p:cNvPr id="20" name="Content Placeholder 19"/>
          <p:cNvSpPr>
            <a:spLocks noGrp="1"/>
          </p:cNvSpPr>
          <p:nvPr>
            <p:ph sz="quarter" idx="16"/>
          </p:nvPr>
        </p:nvSpPr>
        <p:spPr>
          <a:xfrm>
            <a:off x="5791200" y="4252362"/>
            <a:ext cx="2438400" cy="410633"/>
          </a:xfrm>
          <a:prstGeom prst="rect">
            <a:avLst/>
          </a:prstGeom>
          <a:noFill/>
        </p:spPr>
        <p:txBody>
          <a:bodyPr>
            <a:noAutofit/>
          </a:bodyPr>
          <a:lstStyle>
            <a:lvl1pPr marL="0" indent="0">
              <a:buFontTx/>
              <a:buNone/>
              <a:defRPr sz="1400">
                <a:solidFill>
                  <a:schemeClr val="tx1">
                    <a:lumMod val="65000"/>
                    <a:lumOff val="35000"/>
                  </a:schemeClr>
                </a:solidFill>
                <a:latin typeface="Arial" charset="0"/>
                <a:ea typeface="Arial" charset="0"/>
                <a:cs typeface="Arial"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JM" dirty="0"/>
          </a:p>
        </p:txBody>
      </p:sp>
      <p:sp>
        <p:nvSpPr>
          <p:cNvPr id="21" name="Content Placeholder 19"/>
          <p:cNvSpPr>
            <a:spLocks noGrp="1"/>
          </p:cNvSpPr>
          <p:nvPr>
            <p:ph sz="quarter" idx="17"/>
          </p:nvPr>
        </p:nvSpPr>
        <p:spPr>
          <a:xfrm>
            <a:off x="5791200" y="4953001"/>
            <a:ext cx="2438400" cy="620159"/>
          </a:xfrm>
          <a:prstGeom prst="rect">
            <a:avLst/>
          </a:prstGeom>
          <a:noFill/>
        </p:spPr>
        <p:txBody>
          <a:bodyPr>
            <a:noAutofit/>
          </a:bodyPr>
          <a:lstStyle>
            <a:lvl1pPr marL="0" indent="0">
              <a:buFontTx/>
              <a:buNone/>
              <a:defRPr sz="1400">
                <a:solidFill>
                  <a:schemeClr val="tx1">
                    <a:lumMod val="65000"/>
                    <a:lumOff val="35000"/>
                  </a:schemeClr>
                </a:solidFill>
                <a:latin typeface="Arial" charset="0"/>
                <a:ea typeface="Arial" charset="0"/>
                <a:cs typeface="Arial"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JM" dirty="0"/>
          </a:p>
        </p:txBody>
      </p:sp>
      <p:sp>
        <p:nvSpPr>
          <p:cNvPr id="23" name="Text Placeholder 22"/>
          <p:cNvSpPr>
            <a:spLocks noGrp="1"/>
          </p:cNvSpPr>
          <p:nvPr>
            <p:ph type="body" sz="quarter" idx="18"/>
          </p:nvPr>
        </p:nvSpPr>
        <p:spPr>
          <a:xfrm>
            <a:off x="5029200" y="2008190"/>
            <a:ext cx="3657600" cy="476249"/>
          </a:xfrm>
        </p:spPr>
        <p:txBody>
          <a:bodyPr>
            <a:noAutofit/>
          </a:bodyPr>
          <a:lstStyle>
            <a:lvl1pPr marL="0" indent="0">
              <a:buFontTx/>
              <a:buNone/>
              <a:defRPr sz="1400">
                <a:solidFill>
                  <a:schemeClr val="tx1"/>
                </a:solidFill>
                <a:latin typeface="Arial" charset="0"/>
                <a:ea typeface="Arial" charset="0"/>
                <a:cs typeface="Arial" charset="0"/>
              </a:defRPr>
            </a:lvl1pPr>
            <a:lvl2pPr marL="457200" indent="0">
              <a:buFontTx/>
              <a:buNone/>
              <a:defRPr sz="1300">
                <a:latin typeface="Open Sans" pitchFamily="34" charset="0"/>
                <a:ea typeface="Open Sans" pitchFamily="34" charset="0"/>
                <a:cs typeface="Open Sans" pitchFamily="34" charset="0"/>
              </a:defRPr>
            </a:lvl2pPr>
            <a:lvl3pPr marL="914400" indent="0">
              <a:buFontTx/>
              <a:buNone/>
              <a:defRPr sz="1300">
                <a:latin typeface="Open Sans" pitchFamily="34" charset="0"/>
                <a:ea typeface="Open Sans" pitchFamily="34" charset="0"/>
                <a:cs typeface="Open Sans" pitchFamily="34" charset="0"/>
              </a:defRPr>
            </a:lvl3pPr>
            <a:lvl4pPr marL="1371600" indent="0">
              <a:buFontTx/>
              <a:buNone/>
              <a:defRPr sz="1300">
                <a:latin typeface="Open Sans" pitchFamily="34" charset="0"/>
                <a:ea typeface="Open Sans" pitchFamily="34" charset="0"/>
                <a:cs typeface="Open Sans" pitchFamily="34" charset="0"/>
              </a:defRPr>
            </a:lvl4pPr>
            <a:lvl5pPr marL="1828800" indent="0">
              <a:buFontTx/>
              <a:buNone/>
              <a:defRPr sz="1300">
                <a:latin typeface="Open Sans" pitchFamily="34" charset="0"/>
                <a:ea typeface="Open Sans" pitchFamily="34" charset="0"/>
                <a:cs typeface="Open Sans" pitchFamily="34" charset="0"/>
              </a:defRPr>
            </a:lvl5pPr>
          </a:lstStyle>
          <a:p>
            <a:pPr lvl="0"/>
            <a:endParaRPr lang="en-JM" dirty="0"/>
          </a:p>
        </p:txBody>
      </p:sp>
      <p:sp>
        <p:nvSpPr>
          <p:cNvPr id="10" name="Title Placeholder 1"/>
          <p:cNvSpPr>
            <a:spLocks noGrp="1"/>
          </p:cNvSpPr>
          <p:nvPr>
            <p:ph type="title"/>
          </p:nvPr>
        </p:nvSpPr>
        <p:spPr bwMode="auto">
          <a:xfrm>
            <a:off x="5029200" y="304800"/>
            <a:ext cx="3657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en-US" dirty="0"/>
              <a:t>CLICK TO EDIT TITLE</a:t>
            </a:r>
            <a:endParaRPr lang="en-JM" altLang="en-US" dirty="0"/>
          </a:p>
        </p:txBody>
      </p:sp>
    </p:spTree>
    <p:extLst>
      <p:ext uri="{BB962C8B-B14F-4D97-AF65-F5344CB8AC3E}">
        <p14:creationId xmlns:p14="http://schemas.microsoft.com/office/powerpoint/2010/main" val="247943644"/>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7" name="Picture Placeholder 3"/>
          <p:cNvSpPr>
            <a:spLocks noGrp="1"/>
          </p:cNvSpPr>
          <p:nvPr>
            <p:ph type="pic" sz="quarter" idx="63"/>
          </p:nvPr>
        </p:nvSpPr>
        <p:spPr>
          <a:xfrm>
            <a:off x="457200" y="1803400"/>
            <a:ext cx="4267200" cy="3860800"/>
          </a:xfrm>
        </p:spPr>
        <p:txBody>
          <a:bodyPr rtlCol="0">
            <a:normAutofit/>
          </a:bodyPr>
          <a:lstStyle>
            <a:lvl1pPr>
              <a:defRPr sz="1400"/>
            </a:lvl1pPr>
          </a:lstStyle>
          <a:p>
            <a:pPr lvl="0"/>
            <a:endParaRPr lang="en-JM" noProof="0" dirty="0"/>
          </a:p>
        </p:txBody>
      </p:sp>
      <p:sp>
        <p:nvSpPr>
          <p:cNvPr id="8" name="Text Placeholder 5"/>
          <p:cNvSpPr>
            <a:spLocks noGrp="1"/>
          </p:cNvSpPr>
          <p:nvPr>
            <p:ph type="body" sz="quarter" idx="66"/>
          </p:nvPr>
        </p:nvSpPr>
        <p:spPr>
          <a:xfrm>
            <a:off x="5029200" y="2229084"/>
            <a:ext cx="3657600" cy="904640"/>
          </a:xfrm>
        </p:spPr>
        <p:txBody>
          <a:bodyPr>
            <a:normAutofit/>
          </a:bodyPr>
          <a:lstStyle>
            <a:lvl1pPr marL="0" indent="0">
              <a:buFontTx/>
              <a:buNone/>
              <a:defRPr sz="1400">
                <a:solidFill>
                  <a:schemeClr val="tx1">
                    <a:lumMod val="65000"/>
                    <a:lumOff val="35000"/>
                  </a:schemeClr>
                </a:solidFill>
                <a:latin typeface="Arial" charset="0"/>
                <a:ea typeface="Arial" charset="0"/>
                <a:cs typeface="Arial"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JM" dirty="0"/>
          </a:p>
        </p:txBody>
      </p:sp>
      <p:sp>
        <p:nvSpPr>
          <p:cNvPr id="9" name="Text Placeholder 8"/>
          <p:cNvSpPr>
            <a:spLocks noGrp="1"/>
          </p:cNvSpPr>
          <p:nvPr>
            <p:ph type="body" sz="quarter" idx="67"/>
          </p:nvPr>
        </p:nvSpPr>
        <p:spPr>
          <a:xfrm>
            <a:off x="5029200" y="1812925"/>
            <a:ext cx="3657600" cy="478367"/>
          </a:xfrm>
        </p:spPr>
        <p:txBody>
          <a:bodyPr>
            <a:noAutofit/>
          </a:bodyPr>
          <a:lstStyle>
            <a:lvl1pPr marL="0" indent="0">
              <a:buFontTx/>
              <a:buNone/>
              <a:defRPr sz="1400">
                <a:solidFill>
                  <a:srgbClr val="005A78"/>
                </a:solidFill>
                <a:latin typeface="Arial" charset="0"/>
                <a:ea typeface="Arial" charset="0"/>
                <a:cs typeface="Arial" charset="0"/>
              </a:defRPr>
            </a:lvl1pPr>
            <a:lvl2pPr marL="457200" indent="0">
              <a:buFontTx/>
              <a:buNone/>
              <a:defRPr sz="1400">
                <a:latin typeface="Franklin Gothic Medium" pitchFamily="34" charset="0"/>
              </a:defRPr>
            </a:lvl2pPr>
            <a:lvl3pPr marL="914400" indent="0">
              <a:buFontTx/>
              <a:buNone/>
              <a:defRPr sz="1400">
                <a:latin typeface="Franklin Gothic Medium" pitchFamily="34" charset="0"/>
              </a:defRPr>
            </a:lvl3pPr>
            <a:lvl4pPr marL="1371600" indent="0">
              <a:buFontTx/>
              <a:buNone/>
              <a:defRPr sz="1400">
                <a:latin typeface="Franklin Gothic Medium" pitchFamily="34" charset="0"/>
              </a:defRPr>
            </a:lvl4pPr>
            <a:lvl5pPr marL="1828800" indent="0">
              <a:buFontTx/>
              <a:buNone/>
              <a:defRPr sz="1400">
                <a:latin typeface="Franklin Gothic Medium" pitchFamily="34" charset="0"/>
              </a:defRPr>
            </a:lvl5pPr>
          </a:lstStyle>
          <a:p>
            <a:pPr lvl="0"/>
            <a:endParaRPr lang="en-JM" dirty="0"/>
          </a:p>
        </p:txBody>
      </p:sp>
      <p:sp>
        <p:nvSpPr>
          <p:cNvPr id="10" name="Text Placeholder 17"/>
          <p:cNvSpPr>
            <a:spLocks noGrp="1"/>
          </p:cNvSpPr>
          <p:nvPr>
            <p:ph type="body" sz="quarter" idx="23"/>
          </p:nvPr>
        </p:nvSpPr>
        <p:spPr>
          <a:xfrm>
            <a:off x="457200" y="1168400"/>
            <a:ext cx="5029200" cy="431800"/>
          </a:xfrm>
        </p:spPr>
        <p:txBody>
          <a:bodyPr>
            <a:noAutofit/>
          </a:bodyPr>
          <a:lstStyle>
            <a:lvl1pPr marL="0" indent="0" algn="l">
              <a:buFontTx/>
              <a:buNone/>
              <a:defRPr sz="1800" b="1" spc="100" baseline="0">
                <a:solidFill>
                  <a:schemeClr val="tx1">
                    <a:lumMod val="65000"/>
                    <a:lumOff val="35000"/>
                  </a:schemeClr>
                </a:solidFill>
                <a:latin typeface="Arial" charset="0"/>
                <a:ea typeface="Arial" charset="0"/>
                <a:cs typeface="Arial" charset="0"/>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dirty="0"/>
          </a:p>
        </p:txBody>
      </p:sp>
      <p:sp>
        <p:nvSpPr>
          <p:cNvPr id="11" name="Title Placeholder 1"/>
          <p:cNvSpPr>
            <a:spLocks noGrp="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en-US" dirty="0"/>
              <a:t>CLICK TO EDIT TITLE</a:t>
            </a:r>
            <a:endParaRPr lang="en-JM" altLang="en-US" dirty="0"/>
          </a:p>
        </p:txBody>
      </p:sp>
    </p:spTree>
    <p:extLst>
      <p:ext uri="{BB962C8B-B14F-4D97-AF65-F5344CB8AC3E}">
        <p14:creationId xmlns:p14="http://schemas.microsoft.com/office/powerpoint/2010/main" val="1070549528"/>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9" name="Text Placeholder 17"/>
          <p:cNvSpPr>
            <a:spLocks noGrp="1"/>
          </p:cNvSpPr>
          <p:nvPr>
            <p:ph type="body" sz="quarter" idx="23"/>
          </p:nvPr>
        </p:nvSpPr>
        <p:spPr>
          <a:xfrm>
            <a:off x="457200" y="1168400"/>
            <a:ext cx="5029200" cy="431800"/>
          </a:xfrm>
        </p:spPr>
        <p:txBody>
          <a:bodyPr>
            <a:noAutofit/>
          </a:bodyPr>
          <a:lstStyle>
            <a:lvl1pPr marL="0" indent="0" algn="l">
              <a:buFontTx/>
              <a:buNone/>
              <a:defRPr sz="1800" b="1" spc="100" baseline="0">
                <a:solidFill>
                  <a:schemeClr val="tx1">
                    <a:lumMod val="65000"/>
                    <a:lumOff val="35000"/>
                  </a:schemeClr>
                </a:solidFill>
                <a:latin typeface="Arial" charset="0"/>
                <a:ea typeface="Arial" charset="0"/>
                <a:cs typeface="Arial" charset="0"/>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dirty="0"/>
          </a:p>
        </p:txBody>
      </p:sp>
      <p:sp>
        <p:nvSpPr>
          <p:cNvPr id="13" name="Title Placeholder 1"/>
          <p:cNvSpPr>
            <a:spLocks noGrp="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en-US" dirty="0"/>
              <a:t>CLICK TO EDIT TITLE</a:t>
            </a:r>
            <a:endParaRPr lang="en-JM" altLang="en-US" dirty="0"/>
          </a:p>
        </p:txBody>
      </p:sp>
      <p:sp>
        <p:nvSpPr>
          <p:cNvPr id="14" name="Picture Placeholder 3"/>
          <p:cNvSpPr>
            <a:spLocks noGrp="1"/>
          </p:cNvSpPr>
          <p:nvPr>
            <p:ph type="pic" sz="quarter" idx="63"/>
          </p:nvPr>
        </p:nvSpPr>
        <p:spPr>
          <a:xfrm>
            <a:off x="4419600" y="1803400"/>
            <a:ext cx="4267200" cy="3860800"/>
          </a:xfrm>
        </p:spPr>
        <p:txBody>
          <a:bodyPr rtlCol="0">
            <a:normAutofit/>
          </a:bodyPr>
          <a:lstStyle>
            <a:lvl1pPr>
              <a:defRPr sz="1400"/>
            </a:lvl1pPr>
          </a:lstStyle>
          <a:p>
            <a:pPr lvl="0"/>
            <a:endParaRPr lang="en-JM" noProof="0" dirty="0"/>
          </a:p>
        </p:txBody>
      </p:sp>
      <p:sp>
        <p:nvSpPr>
          <p:cNvPr id="16" name="Text Placeholder 5"/>
          <p:cNvSpPr>
            <a:spLocks noGrp="1"/>
          </p:cNvSpPr>
          <p:nvPr>
            <p:ph type="body" sz="quarter" idx="66"/>
          </p:nvPr>
        </p:nvSpPr>
        <p:spPr>
          <a:xfrm>
            <a:off x="457200" y="2229084"/>
            <a:ext cx="3657600" cy="904640"/>
          </a:xfrm>
        </p:spPr>
        <p:txBody>
          <a:bodyPr>
            <a:normAutofit/>
          </a:bodyPr>
          <a:lstStyle>
            <a:lvl1pPr marL="0" indent="0">
              <a:buFontTx/>
              <a:buNone/>
              <a:defRPr sz="1400">
                <a:solidFill>
                  <a:schemeClr val="tx1">
                    <a:lumMod val="65000"/>
                    <a:lumOff val="35000"/>
                  </a:schemeClr>
                </a:solidFill>
                <a:latin typeface="Arial" charset="0"/>
                <a:ea typeface="Arial" charset="0"/>
                <a:cs typeface="Arial"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JM" dirty="0"/>
          </a:p>
        </p:txBody>
      </p:sp>
      <p:sp>
        <p:nvSpPr>
          <p:cNvPr id="17" name="Text Placeholder 8"/>
          <p:cNvSpPr>
            <a:spLocks noGrp="1"/>
          </p:cNvSpPr>
          <p:nvPr>
            <p:ph type="body" sz="quarter" idx="67"/>
          </p:nvPr>
        </p:nvSpPr>
        <p:spPr>
          <a:xfrm>
            <a:off x="457200" y="1812925"/>
            <a:ext cx="3657600" cy="478367"/>
          </a:xfrm>
        </p:spPr>
        <p:txBody>
          <a:bodyPr>
            <a:noAutofit/>
          </a:bodyPr>
          <a:lstStyle>
            <a:lvl1pPr marL="0" indent="0">
              <a:buFontTx/>
              <a:buNone/>
              <a:defRPr sz="1400">
                <a:solidFill>
                  <a:srgbClr val="005A78"/>
                </a:solidFill>
                <a:latin typeface="Arial" charset="0"/>
                <a:ea typeface="Arial" charset="0"/>
                <a:cs typeface="Arial" charset="0"/>
              </a:defRPr>
            </a:lvl1pPr>
            <a:lvl2pPr marL="457200" indent="0">
              <a:buFontTx/>
              <a:buNone/>
              <a:defRPr sz="1400">
                <a:latin typeface="Franklin Gothic Medium" pitchFamily="34" charset="0"/>
              </a:defRPr>
            </a:lvl2pPr>
            <a:lvl3pPr marL="914400" indent="0">
              <a:buFontTx/>
              <a:buNone/>
              <a:defRPr sz="1400">
                <a:latin typeface="Franklin Gothic Medium" pitchFamily="34" charset="0"/>
              </a:defRPr>
            </a:lvl3pPr>
            <a:lvl4pPr marL="1371600" indent="0">
              <a:buFontTx/>
              <a:buNone/>
              <a:defRPr sz="1400">
                <a:latin typeface="Franklin Gothic Medium" pitchFamily="34" charset="0"/>
              </a:defRPr>
            </a:lvl4pPr>
            <a:lvl5pPr marL="1828800" indent="0">
              <a:buFontTx/>
              <a:buNone/>
              <a:defRPr sz="1400">
                <a:latin typeface="Franklin Gothic Medium" pitchFamily="34" charset="0"/>
              </a:defRPr>
            </a:lvl5pPr>
          </a:lstStyle>
          <a:p>
            <a:pPr lvl="0"/>
            <a:endParaRPr lang="en-JM" dirty="0"/>
          </a:p>
        </p:txBody>
      </p:sp>
    </p:spTree>
    <p:extLst>
      <p:ext uri="{BB962C8B-B14F-4D97-AF65-F5344CB8AC3E}">
        <p14:creationId xmlns:p14="http://schemas.microsoft.com/office/powerpoint/2010/main" val="23258573"/>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0_Title and Content">
    <p:spTree>
      <p:nvGrpSpPr>
        <p:cNvPr id="1" name=""/>
        <p:cNvGrpSpPr/>
        <p:nvPr/>
      </p:nvGrpSpPr>
      <p:grpSpPr>
        <a:xfrm>
          <a:off x="0" y="0"/>
          <a:ext cx="0" cy="0"/>
          <a:chOff x="0" y="0"/>
          <a:chExt cx="0" cy="0"/>
        </a:xfrm>
      </p:grpSpPr>
      <p:sp>
        <p:nvSpPr>
          <p:cNvPr id="8" name="Text Placeholder 17"/>
          <p:cNvSpPr>
            <a:spLocks noGrp="1"/>
          </p:cNvSpPr>
          <p:nvPr>
            <p:ph type="body" sz="quarter" idx="23"/>
          </p:nvPr>
        </p:nvSpPr>
        <p:spPr>
          <a:xfrm>
            <a:off x="457200" y="1168400"/>
            <a:ext cx="5029200" cy="431800"/>
          </a:xfrm>
        </p:spPr>
        <p:txBody>
          <a:bodyPr>
            <a:noAutofit/>
          </a:bodyPr>
          <a:lstStyle>
            <a:lvl1pPr marL="0" indent="0" algn="l">
              <a:buFontTx/>
              <a:buNone/>
              <a:defRPr sz="1800" b="1" spc="100" baseline="0">
                <a:solidFill>
                  <a:schemeClr val="tx1">
                    <a:lumMod val="65000"/>
                    <a:lumOff val="35000"/>
                  </a:schemeClr>
                </a:solidFill>
                <a:latin typeface="Arial" charset="0"/>
                <a:ea typeface="Arial" charset="0"/>
                <a:cs typeface="Arial" charset="0"/>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dirty="0"/>
          </a:p>
        </p:txBody>
      </p:sp>
      <p:sp>
        <p:nvSpPr>
          <p:cNvPr id="7" name="Text Placeholder 2"/>
          <p:cNvSpPr>
            <a:spLocks noGrp="1"/>
          </p:cNvSpPr>
          <p:nvPr>
            <p:ph idx="1"/>
          </p:nvPr>
        </p:nvSpPr>
        <p:spPr bwMode="auto">
          <a:xfrm>
            <a:off x="457200" y="1711326"/>
            <a:ext cx="8229600" cy="416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lvl="0"/>
            <a:r>
              <a:rPr lang="en-US" altLang="en-US" noProof="0" dirty="0"/>
              <a:t>Click to edit Master text styles</a:t>
            </a:r>
          </a:p>
          <a:p>
            <a:pPr lvl="1"/>
            <a:r>
              <a:rPr lang="en-US" altLang="en-US" noProof="0" dirty="0"/>
              <a:t>Second level</a:t>
            </a:r>
          </a:p>
          <a:p>
            <a:pPr lvl="2"/>
            <a:r>
              <a:rPr lang="en-US" altLang="en-US" noProof="0" dirty="0"/>
              <a:t>Third level</a:t>
            </a:r>
          </a:p>
          <a:p>
            <a:pPr lvl="3"/>
            <a:r>
              <a:rPr lang="en-US" altLang="en-US" noProof="0" dirty="0"/>
              <a:t>Fourth level</a:t>
            </a:r>
          </a:p>
          <a:p>
            <a:pPr lvl="4"/>
            <a:r>
              <a:rPr lang="en-US" altLang="en-US" noProof="0" dirty="0"/>
              <a:t>Fifth level</a:t>
            </a:r>
            <a:endParaRPr lang="en-JM" altLang="en-US" noProof="0" dirty="0"/>
          </a:p>
        </p:txBody>
      </p:sp>
      <p:sp>
        <p:nvSpPr>
          <p:cNvPr id="5" name="Title Placeholder 1"/>
          <p:cNvSpPr>
            <a:spLocks noGrp="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en-US" dirty="0"/>
              <a:t>CLICK TO EDIT TITLE</a:t>
            </a:r>
            <a:endParaRPr lang="en-JM" altLang="en-US" dirty="0"/>
          </a:p>
        </p:txBody>
      </p:sp>
    </p:spTree>
    <p:extLst>
      <p:ext uri="{BB962C8B-B14F-4D97-AF65-F5344CB8AC3E}">
        <p14:creationId xmlns:p14="http://schemas.microsoft.com/office/powerpoint/2010/main" val="662193131"/>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8" name="Text Placeholder 3"/>
          <p:cNvSpPr>
            <a:spLocks noGrp="1"/>
          </p:cNvSpPr>
          <p:nvPr>
            <p:ph type="body" sz="quarter" idx="60"/>
          </p:nvPr>
        </p:nvSpPr>
        <p:spPr>
          <a:xfrm>
            <a:off x="4038605" y="2281704"/>
            <a:ext cx="2919699" cy="406400"/>
          </a:xfrm>
        </p:spPr>
        <p:txBody>
          <a:bodyPr anchor="ctr">
            <a:noAutofit/>
          </a:bodyPr>
          <a:lstStyle>
            <a:lvl1pPr marL="0" indent="0" algn="l">
              <a:buFontTx/>
              <a:buNone/>
              <a:defRPr sz="1400">
                <a:ln>
                  <a:noFill/>
                </a:ln>
                <a:solidFill>
                  <a:schemeClr val="tx1"/>
                </a:solidFill>
                <a:latin typeface="Arial" charset="0"/>
                <a:ea typeface="Arial" charset="0"/>
                <a:cs typeface="Arial" charset="0"/>
              </a:defRPr>
            </a:lvl1pPr>
            <a:lvl2pPr marL="457200" indent="0">
              <a:buFontTx/>
              <a:buNone/>
              <a:defRPr sz="1400">
                <a:solidFill>
                  <a:schemeClr val="tx1">
                    <a:lumMod val="75000"/>
                    <a:lumOff val="25000"/>
                  </a:schemeClr>
                </a:solidFill>
                <a:latin typeface="Nexa Bold" pitchFamily="50" charset="0"/>
              </a:defRPr>
            </a:lvl2pPr>
            <a:lvl3pPr marL="914400" indent="0">
              <a:buFontTx/>
              <a:buNone/>
              <a:defRPr sz="1200">
                <a:solidFill>
                  <a:schemeClr val="tx1">
                    <a:lumMod val="75000"/>
                    <a:lumOff val="25000"/>
                  </a:schemeClr>
                </a:solidFill>
                <a:latin typeface="Nexa Bold" pitchFamily="50" charset="0"/>
              </a:defRPr>
            </a:lvl3pPr>
            <a:lvl4pPr marL="1371600" indent="0">
              <a:buFontTx/>
              <a:buNone/>
              <a:defRPr sz="1100">
                <a:solidFill>
                  <a:schemeClr val="tx1">
                    <a:lumMod val="75000"/>
                    <a:lumOff val="25000"/>
                  </a:schemeClr>
                </a:solidFill>
                <a:latin typeface="Nexa Bold" pitchFamily="50" charset="0"/>
              </a:defRPr>
            </a:lvl4pPr>
            <a:lvl5pPr marL="1828800" indent="0">
              <a:buFontTx/>
              <a:buNone/>
              <a:defRPr sz="1100">
                <a:solidFill>
                  <a:schemeClr val="tx1">
                    <a:lumMod val="75000"/>
                    <a:lumOff val="25000"/>
                  </a:schemeClr>
                </a:solidFill>
                <a:latin typeface="Nexa Bold" pitchFamily="50" charset="0"/>
              </a:defRPr>
            </a:lvl5pPr>
          </a:lstStyle>
          <a:p>
            <a:pPr lvl="0"/>
            <a:endParaRPr lang="en-JM" dirty="0"/>
          </a:p>
        </p:txBody>
      </p:sp>
      <p:sp>
        <p:nvSpPr>
          <p:cNvPr id="11" name="Text Placeholder 3"/>
          <p:cNvSpPr>
            <a:spLocks noGrp="1"/>
          </p:cNvSpPr>
          <p:nvPr>
            <p:ph type="body" sz="quarter" idx="70"/>
          </p:nvPr>
        </p:nvSpPr>
        <p:spPr>
          <a:xfrm>
            <a:off x="914400" y="4953000"/>
            <a:ext cx="2336540" cy="406400"/>
          </a:xfrm>
        </p:spPr>
        <p:txBody>
          <a:bodyPr>
            <a:noAutofit/>
          </a:bodyPr>
          <a:lstStyle>
            <a:lvl1pPr marL="0" indent="0" algn="ctr">
              <a:buFontTx/>
              <a:buNone/>
              <a:defRPr sz="1400">
                <a:solidFill>
                  <a:schemeClr val="tx1">
                    <a:lumMod val="65000"/>
                    <a:lumOff val="35000"/>
                  </a:schemeClr>
                </a:solidFill>
                <a:latin typeface="Arial" charset="0"/>
                <a:ea typeface="Arial" charset="0"/>
                <a:cs typeface="Arial" charset="0"/>
              </a:defRPr>
            </a:lvl1pPr>
            <a:lvl2pPr marL="457200" indent="0">
              <a:buFontTx/>
              <a:buNone/>
              <a:defRPr sz="1400">
                <a:solidFill>
                  <a:schemeClr val="tx1">
                    <a:lumMod val="75000"/>
                    <a:lumOff val="25000"/>
                  </a:schemeClr>
                </a:solidFill>
                <a:latin typeface="Nexa Bold" pitchFamily="50" charset="0"/>
              </a:defRPr>
            </a:lvl2pPr>
            <a:lvl3pPr marL="914400" indent="0">
              <a:buFontTx/>
              <a:buNone/>
              <a:defRPr sz="1200">
                <a:solidFill>
                  <a:schemeClr val="tx1">
                    <a:lumMod val="75000"/>
                    <a:lumOff val="25000"/>
                  </a:schemeClr>
                </a:solidFill>
                <a:latin typeface="Nexa Bold" pitchFamily="50" charset="0"/>
              </a:defRPr>
            </a:lvl3pPr>
            <a:lvl4pPr marL="1371600" indent="0">
              <a:buFontTx/>
              <a:buNone/>
              <a:defRPr sz="1100">
                <a:solidFill>
                  <a:schemeClr val="tx1">
                    <a:lumMod val="75000"/>
                    <a:lumOff val="25000"/>
                  </a:schemeClr>
                </a:solidFill>
                <a:latin typeface="Nexa Bold" pitchFamily="50" charset="0"/>
              </a:defRPr>
            </a:lvl4pPr>
            <a:lvl5pPr marL="1828800" indent="0">
              <a:buFontTx/>
              <a:buNone/>
              <a:defRPr sz="1100">
                <a:solidFill>
                  <a:schemeClr val="tx1">
                    <a:lumMod val="75000"/>
                    <a:lumOff val="25000"/>
                  </a:schemeClr>
                </a:solidFill>
                <a:latin typeface="Nexa Bold" pitchFamily="50" charset="0"/>
              </a:defRPr>
            </a:lvl5pPr>
          </a:lstStyle>
          <a:p>
            <a:pPr lvl="0"/>
            <a:endParaRPr lang="en-JM" dirty="0"/>
          </a:p>
        </p:txBody>
      </p:sp>
      <p:sp>
        <p:nvSpPr>
          <p:cNvPr id="12" name="Text Placeholder 7"/>
          <p:cNvSpPr>
            <a:spLocks noGrp="1"/>
          </p:cNvSpPr>
          <p:nvPr>
            <p:ph type="body" sz="quarter" idx="71"/>
          </p:nvPr>
        </p:nvSpPr>
        <p:spPr>
          <a:xfrm>
            <a:off x="4071419" y="2870200"/>
            <a:ext cx="4081981" cy="1168400"/>
          </a:xfrm>
        </p:spPr>
        <p:txBody>
          <a:bodyPr>
            <a:noAutofit/>
          </a:bodyPr>
          <a:lstStyle>
            <a:lvl1pPr marL="0" indent="0" algn="l">
              <a:buFontTx/>
              <a:buNone/>
              <a:defRPr sz="1400">
                <a:solidFill>
                  <a:schemeClr val="tx1">
                    <a:lumMod val="65000"/>
                    <a:lumOff val="35000"/>
                  </a:schemeClr>
                </a:solidFill>
                <a:latin typeface="Arial" charset="0"/>
                <a:ea typeface="Arial" charset="0"/>
                <a:cs typeface="Arial" charset="0"/>
              </a:defRPr>
            </a:lvl1pPr>
            <a:lvl2pPr marL="457200" indent="0">
              <a:buFontTx/>
              <a:buNone/>
              <a:defRPr sz="1200">
                <a:solidFill>
                  <a:schemeClr val="tx1">
                    <a:lumMod val="75000"/>
                    <a:lumOff val="25000"/>
                  </a:schemeClr>
                </a:solidFill>
              </a:defRPr>
            </a:lvl2pPr>
            <a:lvl3pPr marL="914400" indent="0">
              <a:buFontTx/>
              <a:buNone/>
              <a:defRPr sz="1200">
                <a:solidFill>
                  <a:schemeClr val="tx1">
                    <a:lumMod val="75000"/>
                    <a:lumOff val="25000"/>
                  </a:schemeClr>
                </a:solidFill>
              </a:defRPr>
            </a:lvl3pPr>
            <a:lvl4pPr marL="1371600" indent="0">
              <a:buFontTx/>
              <a:buNone/>
              <a:defRPr sz="1200">
                <a:solidFill>
                  <a:schemeClr val="tx1">
                    <a:lumMod val="75000"/>
                    <a:lumOff val="25000"/>
                  </a:schemeClr>
                </a:solidFill>
              </a:defRPr>
            </a:lvl4pPr>
            <a:lvl5pPr marL="1828800" indent="0">
              <a:buFontTx/>
              <a:buNone/>
              <a:defRPr sz="1200">
                <a:solidFill>
                  <a:schemeClr val="tx1">
                    <a:lumMod val="75000"/>
                    <a:lumOff val="25000"/>
                  </a:schemeClr>
                </a:solidFill>
              </a:defRPr>
            </a:lvl5pPr>
          </a:lstStyle>
          <a:p>
            <a:pPr lvl="0"/>
            <a:endParaRPr lang="en-JM" dirty="0"/>
          </a:p>
        </p:txBody>
      </p:sp>
      <p:sp>
        <p:nvSpPr>
          <p:cNvPr id="13" name="Picture Placeholder 28"/>
          <p:cNvSpPr>
            <a:spLocks noGrp="1"/>
          </p:cNvSpPr>
          <p:nvPr>
            <p:ph type="pic" sz="quarter" idx="50"/>
          </p:nvPr>
        </p:nvSpPr>
        <p:spPr>
          <a:xfrm>
            <a:off x="914400" y="2297697"/>
            <a:ext cx="2376347" cy="2372703"/>
          </a:xfrm>
          <a:prstGeom prst="ellipse">
            <a:avLst/>
          </a:prstGeom>
          <a:ln w="76200" cap="sq">
            <a:noFill/>
            <a:miter lim="800000"/>
          </a:ln>
          <a:effectLst>
            <a:innerShdw blurRad="114300">
              <a:schemeClr val="bg1">
                <a:lumMod val="50000"/>
              </a:schemeClr>
            </a:innerShdw>
          </a:effectLst>
        </p:spPr>
        <p:txBody>
          <a:bodyPr rtlCol="0">
            <a:normAutofit/>
          </a:bodyPr>
          <a:lstStyle>
            <a:lvl1pPr marL="0" indent="0" algn="ctr">
              <a:buFontTx/>
              <a:buNone/>
              <a:defRPr sz="1400">
                <a:solidFill>
                  <a:schemeClr val="tx1">
                    <a:lumMod val="50000"/>
                    <a:lumOff val="50000"/>
                  </a:schemeClr>
                </a:solidFill>
                <a:latin typeface="Arial" charset="0"/>
                <a:ea typeface="Arial" charset="0"/>
                <a:cs typeface="Arial" charset="0"/>
              </a:defRPr>
            </a:lvl1pPr>
          </a:lstStyle>
          <a:p>
            <a:pPr lvl="0"/>
            <a:endParaRPr lang="en-JM" noProof="0" dirty="0"/>
          </a:p>
        </p:txBody>
      </p:sp>
      <p:sp>
        <p:nvSpPr>
          <p:cNvPr id="10" name="Text Placeholder 17"/>
          <p:cNvSpPr>
            <a:spLocks noGrp="1"/>
          </p:cNvSpPr>
          <p:nvPr>
            <p:ph type="body" sz="quarter" idx="23"/>
          </p:nvPr>
        </p:nvSpPr>
        <p:spPr>
          <a:xfrm>
            <a:off x="457200" y="1168400"/>
            <a:ext cx="5029200" cy="431800"/>
          </a:xfrm>
        </p:spPr>
        <p:txBody>
          <a:bodyPr>
            <a:noAutofit/>
          </a:bodyPr>
          <a:lstStyle>
            <a:lvl1pPr marL="0" indent="0" algn="l">
              <a:buFontTx/>
              <a:buNone/>
              <a:defRPr sz="1800" b="1" spc="100" baseline="0">
                <a:solidFill>
                  <a:schemeClr val="tx1">
                    <a:lumMod val="65000"/>
                    <a:lumOff val="35000"/>
                  </a:schemeClr>
                </a:solidFill>
                <a:latin typeface="Arial" charset="0"/>
                <a:ea typeface="Arial" charset="0"/>
                <a:cs typeface="Arial" charset="0"/>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dirty="0"/>
          </a:p>
        </p:txBody>
      </p:sp>
      <p:sp>
        <p:nvSpPr>
          <p:cNvPr id="15" name="Title Placeholder 1"/>
          <p:cNvSpPr>
            <a:spLocks noGrp="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en-US" dirty="0"/>
              <a:t>CLICK TO EDIT TITLE</a:t>
            </a:r>
            <a:endParaRPr lang="en-JM" altLang="en-US" dirty="0"/>
          </a:p>
        </p:txBody>
      </p:sp>
    </p:spTree>
    <p:extLst>
      <p:ext uri="{BB962C8B-B14F-4D97-AF65-F5344CB8AC3E}">
        <p14:creationId xmlns:p14="http://schemas.microsoft.com/office/powerpoint/2010/main" val="1107922530"/>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cxnSp>
        <p:nvCxnSpPr>
          <p:cNvPr id="8" name="Straight Connector 7"/>
          <p:cNvCxnSpPr/>
          <p:nvPr userDrawn="1"/>
        </p:nvCxnSpPr>
        <p:spPr>
          <a:xfrm>
            <a:off x="4572000" y="2209800"/>
            <a:ext cx="0" cy="3036887"/>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1" name="Text Placeholder 4"/>
          <p:cNvSpPr>
            <a:spLocks noGrp="1"/>
          </p:cNvSpPr>
          <p:nvPr>
            <p:ph type="body" sz="quarter" idx="15"/>
          </p:nvPr>
        </p:nvSpPr>
        <p:spPr>
          <a:xfrm>
            <a:off x="441324" y="2583384"/>
            <a:ext cx="2987675" cy="854087"/>
          </a:xfrm>
        </p:spPr>
        <p:txBody>
          <a:bodyPr>
            <a:normAutofit/>
          </a:bodyPr>
          <a:lstStyle>
            <a:lvl1pPr marL="0" indent="0">
              <a:buFontTx/>
              <a:buNone/>
              <a:defRPr sz="1400">
                <a:solidFill>
                  <a:schemeClr val="tx1">
                    <a:lumMod val="65000"/>
                    <a:lumOff val="35000"/>
                  </a:schemeClr>
                </a:solidFill>
                <a:latin typeface="Arial" charset="0"/>
                <a:ea typeface="Arial" charset="0"/>
                <a:cs typeface="Arial" charset="0"/>
              </a:defRPr>
            </a:lvl1pPr>
          </a:lstStyle>
          <a:p>
            <a:pPr lvl="0"/>
            <a:endParaRPr lang="en-JM" dirty="0"/>
          </a:p>
        </p:txBody>
      </p:sp>
      <p:sp>
        <p:nvSpPr>
          <p:cNvPr id="12" name="Text Placeholder 7"/>
          <p:cNvSpPr>
            <a:spLocks noGrp="1"/>
          </p:cNvSpPr>
          <p:nvPr>
            <p:ph type="body" sz="quarter" idx="16"/>
          </p:nvPr>
        </p:nvSpPr>
        <p:spPr>
          <a:xfrm>
            <a:off x="457200" y="2218268"/>
            <a:ext cx="2459037" cy="499533"/>
          </a:xfrm>
        </p:spPr>
        <p:txBody>
          <a:bodyPr>
            <a:noAutofit/>
          </a:bodyPr>
          <a:lstStyle>
            <a:lvl1pPr marL="0" indent="0">
              <a:buFontTx/>
              <a:buNone/>
              <a:defRPr sz="1400">
                <a:solidFill>
                  <a:srgbClr val="005A78"/>
                </a:solidFill>
                <a:latin typeface="Arial" charset="0"/>
                <a:ea typeface="Arial" charset="0"/>
                <a:cs typeface="Arial" charset="0"/>
              </a:defRPr>
            </a:lvl1pPr>
            <a:lvl2pPr marL="457200" indent="0">
              <a:buFontTx/>
              <a:buNone/>
              <a:defRPr sz="1400">
                <a:solidFill>
                  <a:srgbClr val="0070C0"/>
                </a:solidFill>
              </a:defRPr>
            </a:lvl2pPr>
            <a:lvl3pPr marL="914400" indent="0">
              <a:buFontTx/>
              <a:buNone/>
              <a:defRPr sz="1400">
                <a:solidFill>
                  <a:srgbClr val="0070C0"/>
                </a:solidFill>
              </a:defRPr>
            </a:lvl3pPr>
            <a:lvl4pPr marL="1371600" indent="0">
              <a:buFontTx/>
              <a:buNone/>
              <a:defRPr sz="1400">
                <a:solidFill>
                  <a:srgbClr val="0070C0"/>
                </a:solidFill>
              </a:defRPr>
            </a:lvl4pPr>
            <a:lvl5pPr marL="1828800" indent="0">
              <a:buFontTx/>
              <a:buNone/>
              <a:defRPr sz="1400">
                <a:solidFill>
                  <a:srgbClr val="0070C0"/>
                </a:solidFill>
              </a:defRPr>
            </a:lvl5pPr>
          </a:lstStyle>
          <a:p>
            <a:pPr lvl="0"/>
            <a:endParaRPr lang="en-JM" dirty="0"/>
          </a:p>
        </p:txBody>
      </p:sp>
      <p:sp>
        <p:nvSpPr>
          <p:cNvPr id="13" name="Text Placeholder 4"/>
          <p:cNvSpPr>
            <a:spLocks noGrp="1"/>
          </p:cNvSpPr>
          <p:nvPr>
            <p:ph type="body" sz="quarter" idx="17"/>
          </p:nvPr>
        </p:nvSpPr>
        <p:spPr>
          <a:xfrm>
            <a:off x="5257805" y="2574918"/>
            <a:ext cx="2987675" cy="854087"/>
          </a:xfrm>
        </p:spPr>
        <p:txBody>
          <a:bodyPr>
            <a:normAutofit/>
          </a:bodyPr>
          <a:lstStyle>
            <a:lvl1pPr marL="0" indent="0">
              <a:buFontTx/>
              <a:buNone/>
              <a:defRPr sz="1400">
                <a:solidFill>
                  <a:schemeClr val="tx1">
                    <a:lumMod val="65000"/>
                    <a:lumOff val="35000"/>
                  </a:schemeClr>
                </a:solidFill>
                <a:latin typeface="Arial" charset="0"/>
                <a:ea typeface="Arial" charset="0"/>
                <a:cs typeface="Arial" charset="0"/>
              </a:defRPr>
            </a:lvl1pPr>
          </a:lstStyle>
          <a:p>
            <a:pPr lvl="0"/>
            <a:endParaRPr lang="en-JM" dirty="0"/>
          </a:p>
        </p:txBody>
      </p:sp>
      <p:sp>
        <p:nvSpPr>
          <p:cNvPr id="14" name="Text Placeholder 7"/>
          <p:cNvSpPr>
            <a:spLocks noGrp="1"/>
          </p:cNvSpPr>
          <p:nvPr>
            <p:ph type="body" sz="quarter" idx="18"/>
          </p:nvPr>
        </p:nvSpPr>
        <p:spPr>
          <a:xfrm>
            <a:off x="5273680" y="2209800"/>
            <a:ext cx="2459037" cy="499533"/>
          </a:xfrm>
        </p:spPr>
        <p:txBody>
          <a:bodyPr>
            <a:noAutofit/>
          </a:bodyPr>
          <a:lstStyle>
            <a:lvl1pPr marL="0" indent="0">
              <a:buFontTx/>
              <a:buNone/>
              <a:defRPr sz="1400">
                <a:solidFill>
                  <a:srgbClr val="005A78"/>
                </a:solidFill>
                <a:latin typeface="Arial" charset="0"/>
                <a:ea typeface="Arial" charset="0"/>
                <a:cs typeface="Arial" charset="0"/>
              </a:defRPr>
            </a:lvl1pPr>
            <a:lvl2pPr marL="457200" indent="0">
              <a:buFontTx/>
              <a:buNone/>
              <a:defRPr sz="1400">
                <a:solidFill>
                  <a:srgbClr val="0070C0"/>
                </a:solidFill>
              </a:defRPr>
            </a:lvl2pPr>
            <a:lvl3pPr marL="914400" indent="0">
              <a:buFontTx/>
              <a:buNone/>
              <a:defRPr sz="1400">
                <a:solidFill>
                  <a:srgbClr val="0070C0"/>
                </a:solidFill>
              </a:defRPr>
            </a:lvl3pPr>
            <a:lvl4pPr marL="1371600" indent="0">
              <a:buFontTx/>
              <a:buNone/>
              <a:defRPr sz="1400">
                <a:solidFill>
                  <a:srgbClr val="0070C0"/>
                </a:solidFill>
              </a:defRPr>
            </a:lvl4pPr>
            <a:lvl5pPr marL="1828800" indent="0">
              <a:buFontTx/>
              <a:buNone/>
              <a:defRPr sz="1400">
                <a:solidFill>
                  <a:srgbClr val="0070C0"/>
                </a:solidFill>
              </a:defRPr>
            </a:lvl5pPr>
          </a:lstStyle>
          <a:p>
            <a:pPr lvl="0"/>
            <a:endParaRPr lang="en-JM" dirty="0"/>
          </a:p>
        </p:txBody>
      </p:sp>
      <p:sp>
        <p:nvSpPr>
          <p:cNvPr id="9" name="Text Placeholder 17"/>
          <p:cNvSpPr>
            <a:spLocks noGrp="1"/>
          </p:cNvSpPr>
          <p:nvPr>
            <p:ph type="body" sz="quarter" idx="23"/>
          </p:nvPr>
        </p:nvSpPr>
        <p:spPr>
          <a:xfrm>
            <a:off x="457200" y="1168400"/>
            <a:ext cx="5029200" cy="431800"/>
          </a:xfrm>
        </p:spPr>
        <p:txBody>
          <a:bodyPr>
            <a:noAutofit/>
          </a:bodyPr>
          <a:lstStyle>
            <a:lvl1pPr marL="0" indent="0" algn="l">
              <a:buFontTx/>
              <a:buNone/>
              <a:defRPr sz="1800" b="1" spc="100" baseline="0">
                <a:solidFill>
                  <a:schemeClr val="tx1">
                    <a:lumMod val="65000"/>
                    <a:lumOff val="35000"/>
                  </a:schemeClr>
                </a:solidFill>
                <a:latin typeface="Arial" charset="0"/>
                <a:ea typeface="Arial" charset="0"/>
                <a:cs typeface="Arial" charset="0"/>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dirty="0"/>
          </a:p>
        </p:txBody>
      </p:sp>
      <p:sp>
        <p:nvSpPr>
          <p:cNvPr id="15" name="Title Placeholder 1"/>
          <p:cNvSpPr>
            <a:spLocks noGrp="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en-US" dirty="0"/>
              <a:t>CLICK TO EDIT TITLE</a:t>
            </a:r>
            <a:endParaRPr lang="en-JM" altLang="en-US" dirty="0"/>
          </a:p>
        </p:txBody>
      </p:sp>
    </p:spTree>
    <p:extLst>
      <p:ext uri="{BB962C8B-B14F-4D97-AF65-F5344CB8AC3E}">
        <p14:creationId xmlns:p14="http://schemas.microsoft.com/office/powerpoint/2010/main" val="350092920"/>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3" name="Picture Placeholder 21"/>
          <p:cNvSpPr>
            <a:spLocks noGrp="1" noChangeAspect="1"/>
          </p:cNvSpPr>
          <p:nvPr>
            <p:ph type="pic" sz="quarter" idx="15"/>
          </p:nvPr>
        </p:nvSpPr>
        <p:spPr>
          <a:xfrm>
            <a:off x="745315" y="2184110"/>
            <a:ext cx="1583999" cy="1583998"/>
          </a:xfrm>
          <a:prstGeom prst="ellipse">
            <a:avLst/>
          </a:prstGeom>
        </p:spPr>
        <p:txBody>
          <a:bodyPr rtlCol="0">
            <a:normAutofit/>
          </a:bodyPr>
          <a:lstStyle>
            <a:lvl1pPr marL="0" indent="0" algn="ctr">
              <a:buFontTx/>
              <a:buNone/>
              <a:defRPr sz="1200">
                <a:solidFill>
                  <a:schemeClr val="bg1">
                    <a:lumMod val="95000"/>
                  </a:schemeClr>
                </a:solidFill>
              </a:defRPr>
            </a:lvl1pPr>
          </a:lstStyle>
          <a:p>
            <a:pPr lvl="0"/>
            <a:endParaRPr lang="en-JM" noProof="0"/>
          </a:p>
        </p:txBody>
      </p:sp>
      <p:sp>
        <p:nvSpPr>
          <p:cNvPr id="24" name="Picture Placeholder 21"/>
          <p:cNvSpPr>
            <a:spLocks noGrp="1" noChangeAspect="1"/>
          </p:cNvSpPr>
          <p:nvPr>
            <p:ph type="pic" sz="quarter" idx="65"/>
          </p:nvPr>
        </p:nvSpPr>
        <p:spPr>
          <a:xfrm>
            <a:off x="2763602" y="2205600"/>
            <a:ext cx="1583999" cy="1583998"/>
          </a:xfrm>
          <a:prstGeom prst="ellipse">
            <a:avLst/>
          </a:prstGeom>
        </p:spPr>
        <p:txBody>
          <a:bodyPr rtlCol="0">
            <a:normAutofit/>
          </a:bodyPr>
          <a:lstStyle>
            <a:lvl1pPr marL="0" indent="0" algn="ctr">
              <a:buFontTx/>
              <a:buNone/>
              <a:defRPr sz="1200">
                <a:solidFill>
                  <a:schemeClr val="bg1">
                    <a:lumMod val="95000"/>
                  </a:schemeClr>
                </a:solidFill>
              </a:defRPr>
            </a:lvl1pPr>
          </a:lstStyle>
          <a:p>
            <a:pPr lvl="0"/>
            <a:endParaRPr lang="en-JM" noProof="0"/>
          </a:p>
        </p:txBody>
      </p:sp>
      <p:sp>
        <p:nvSpPr>
          <p:cNvPr id="26" name="Picture Placeholder 21"/>
          <p:cNvSpPr>
            <a:spLocks noGrp="1" noChangeAspect="1"/>
          </p:cNvSpPr>
          <p:nvPr>
            <p:ph type="pic" sz="quarter" idx="66"/>
          </p:nvPr>
        </p:nvSpPr>
        <p:spPr>
          <a:xfrm>
            <a:off x="4796400" y="2231581"/>
            <a:ext cx="1583999" cy="1583998"/>
          </a:xfrm>
          <a:prstGeom prst="ellipse">
            <a:avLst/>
          </a:prstGeom>
        </p:spPr>
        <p:txBody>
          <a:bodyPr rtlCol="0">
            <a:normAutofit/>
          </a:bodyPr>
          <a:lstStyle>
            <a:lvl1pPr marL="0" indent="0" algn="ctr">
              <a:buFontTx/>
              <a:buNone/>
              <a:defRPr sz="1200">
                <a:solidFill>
                  <a:schemeClr val="bg1">
                    <a:lumMod val="95000"/>
                  </a:schemeClr>
                </a:solidFill>
              </a:defRPr>
            </a:lvl1pPr>
          </a:lstStyle>
          <a:p>
            <a:pPr lvl="0"/>
            <a:endParaRPr lang="en-JM" noProof="0"/>
          </a:p>
        </p:txBody>
      </p:sp>
      <p:sp>
        <p:nvSpPr>
          <p:cNvPr id="27" name="Picture Placeholder 21"/>
          <p:cNvSpPr>
            <a:spLocks noGrp="1" noChangeAspect="1"/>
          </p:cNvSpPr>
          <p:nvPr>
            <p:ph type="pic" sz="quarter" idx="67"/>
          </p:nvPr>
        </p:nvSpPr>
        <p:spPr>
          <a:xfrm>
            <a:off x="6853800" y="2231581"/>
            <a:ext cx="1583999" cy="1583998"/>
          </a:xfrm>
          <a:prstGeom prst="ellipse">
            <a:avLst/>
          </a:prstGeom>
        </p:spPr>
        <p:txBody>
          <a:bodyPr rtlCol="0">
            <a:normAutofit/>
          </a:bodyPr>
          <a:lstStyle>
            <a:lvl1pPr marL="0" indent="0" algn="ctr">
              <a:buFontTx/>
              <a:buNone/>
              <a:defRPr sz="1200">
                <a:solidFill>
                  <a:schemeClr val="bg1">
                    <a:lumMod val="95000"/>
                  </a:schemeClr>
                </a:solidFill>
              </a:defRPr>
            </a:lvl1pPr>
          </a:lstStyle>
          <a:p>
            <a:pPr lvl="0"/>
            <a:endParaRPr lang="en-JM" noProof="0"/>
          </a:p>
        </p:txBody>
      </p:sp>
      <p:sp>
        <p:nvSpPr>
          <p:cNvPr id="6" name="Text Placeholder 5"/>
          <p:cNvSpPr>
            <a:spLocks noGrp="1"/>
          </p:cNvSpPr>
          <p:nvPr>
            <p:ph type="body" sz="quarter" idx="68"/>
          </p:nvPr>
        </p:nvSpPr>
        <p:spPr>
          <a:xfrm>
            <a:off x="608012" y="4953000"/>
            <a:ext cx="1843230" cy="711200"/>
          </a:xfrm>
        </p:spPr>
        <p:txBody>
          <a:bodyPr>
            <a:normAutofit/>
          </a:bodyPr>
          <a:lstStyle>
            <a:lvl1pPr marL="0" indent="0" algn="ctr">
              <a:buFontTx/>
              <a:buNone/>
              <a:defRPr sz="1300">
                <a:latin typeface="Arial" charset="0"/>
                <a:ea typeface="Arial" charset="0"/>
                <a:cs typeface="Arial" charset="0"/>
              </a:defRPr>
            </a:lvl1pPr>
          </a:lstStyle>
          <a:p>
            <a:pPr lvl="0"/>
            <a:endParaRPr lang="en-JM" dirty="0"/>
          </a:p>
        </p:txBody>
      </p:sp>
      <p:sp>
        <p:nvSpPr>
          <p:cNvPr id="32" name="Text Placeholder 5"/>
          <p:cNvSpPr>
            <a:spLocks noGrp="1"/>
          </p:cNvSpPr>
          <p:nvPr>
            <p:ph type="body" sz="quarter" idx="69"/>
          </p:nvPr>
        </p:nvSpPr>
        <p:spPr>
          <a:xfrm>
            <a:off x="2652569" y="4953000"/>
            <a:ext cx="1843230" cy="711200"/>
          </a:xfrm>
        </p:spPr>
        <p:txBody>
          <a:bodyPr>
            <a:normAutofit/>
          </a:bodyPr>
          <a:lstStyle>
            <a:lvl1pPr marL="0" indent="0" algn="ctr">
              <a:buFontTx/>
              <a:buNone/>
              <a:defRPr sz="1300">
                <a:latin typeface="Arial" charset="0"/>
                <a:ea typeface="Arial" charset="0"/>
                <a:cs typeface="Arial" charset="0"/>
              </a:defRPr>
            </a:lvl1pPr>
          </a:lstStyle>
          <a:p>
            <a:pPr lvl="0"/>
            <a:endParaRPr lang="en-JM" dirty="0"/>
          </a:p>
        </p:txBody>
      </p:sp>
      <p:sp>
        <p:nvSpPr>
          <p:cNvPr id="12" name="Text Placeholder 11"/>
          <p:cNvSpPr>
            <a:spLocks noGrp="1"/>
          </p:cNvSpPr>
          <p:nvPr>
            <p:ph type="body" sz="quarter" idx="70"/>
          </p:nvPr>
        </p:nvSpPr>
        <p:spPr>
          <a:xfrm>
            <a:off x="608013" y="4248149"/>
            <a:ext cx="1830387" cy="400051"/>
          </a:xfrm>
        </p:spPr>
        <p:txBody>
          <a:bodyPr>
            <a:noAutofit/>
          </a:bodyPr>
          <a:lstStyle>
            <a:lvl1pPr marL="0" indent="0" algn="ctr">
              <a:buFontTx/>
              <a:buNone/>
              <a:defRPr sz="1200" b="1">
                <a:solidFill>
                  <a:srgbClr val="005A78"/>
                </a:solidFill>
                <a:latin typeface="Arial" charset="0"/>
                <a:ea typeface="Arial" charset="0"/>
                <a:cs typeface="Arial" charset="0"/>
              </a:defRPr>
            </a:lvl1pPr>
            <a:lvl2pPr>
              <a:defRPr sz="1050">
                <a:latin typeface="Mission Gothic Regular" pitchFamily="50" charset="0"/>
              </a:defRPr>
            </a:lvl2pPr>
            <a:lvl3pPr>
              <a:defRPr sz="1050">
                <a:latin typeface="Mission Gothic Regular" pitchFamily="50" charset="0"/>
              </a:defRPr>
            </a:lvl3pPr>
            <a:lvl4pPr>
              <a:defRPr sz="1050">
                <a:latin typeface="Mission Gothic Regular" pitchFamily="50" charset="0"/>
              </a:defRPr>
            </a:lvl4pPr>
            <a:lvl5pPr>
              <a:defRPr sz="1050">
                <a:latin typeface="Mission Gothic Regular" pitchFamily="50" charset="0"/>
              </a:defRPr>
            </a:lvl5pPr>
          </a:lstStyle>
          <a:p>
            <a:pPr lvl="0"/>
            <a:endParaRPr lang="en-JM" dirty="0"/>
          </a:p>
        </p:txBody>
      </p:sp>
      <p:sp>
        <p:nvSpPr>
          <p:cNvPr id="14" name="Text Placeholder 13"/>
          <p:cNvSpPr>
            <a:spLocks noGrp="1"/>
          </p:cNvSpPr>
          <p:nvPr>
            <p:ph type="body" sz="quarter" idx="71"/>
          </p:nvPr>
        </p:nvSpPr>
        <p:spPr>
          <a:xfrm>
            <a:off x="608010" y="4487334"/>
            <a:ext cx="1830389" cy="313266"/>
          </a:xfrm>
        </p:spPr>
        <p:txBody>
          <a:bodyPr>
            <a:noAutofit/>
          </a:bodyPr>
          <a:lstStyle>
            <a:lvl1pPr marL="0" indent="0" algn="ctr">
              <a:buFontTx/>
              <a:buNone/>
              <a:defRPr sz="1000">
                <a:solidFill>
                  <a:schemeClr val="tx1">
                    <a:lumMod val="65000"/>
                    <a:lumOff val="35000"/>
                  </a:schemeClr>
                </a:solidFill>
                <a:latin typeface="Arial" charset="0"/>
                <a:ea typeface="Arial" charset="0"/>
                <a:cs typeface="Arial" charset="0"/>
              </a:defRPr>
            </a:lvl1pPr>
          </a:lstStyle>
          <a:p>
            <a:pPr lvl="0"/>
            <a:endParaRPr lang="en-JM" dirty="0"/>
          </a:p>
        </p:txBody>
      </p:sp>
      <p:sp>
        <p:nvSpPr>
          <p:cNvPr id="35" name="Text Placeholder 11"/>
          <p:cNvSpPr>
            <a:spLocks noGrp="1"/>
          </p:cNvSpPr>
          <p:nvPr>
            <p:ph type="body" sz="quarter" idx="72"/>
          </p:nvPr>
        </p:nvSpPr>
        <p:spPr>
          <a:xfrm>
            <a:off x="2665413" y="4241800"/>
            <a:ext cx="1830387" cy="400051"/>
          </a:xfrm>
        </p:spPr>
        <p:txBody>
          <a:bodyPr>
            <a:noAutofit/>
          </a:bodyPr>
          <a:lstStyle>
            <a:lvl1pPr marL="0" indent="0" algn="ctr">
              <a:buFontTx/>
              <a:buNone/>
              <a:defRPr sz="1200" b="1">
                <a:solidFill>
                  <a:srgbClr val="005A78"/>
                </a:solidFill>
                <a:latin typeface="Arial" charset="0"/>
                <a:ea typeface="Arial" charset="0"/>
                <a:cs typeface="Arial" charset="0"/>
              </a:defRPr>
            </a:lvl1pPr>
            <a:lvl2pPr>
              <a:defRPr sz="1050">
                <a:latin typeface="Mission Gothic Regular" pitchFamily="50" charset="0"/>
              </a:defRPr>
            </a:lvl2pPr>
            <a:lvl3pPr>
              <a:defRPr sz="1050">
                <a:latin typeface="Mission Gothic Regular" pitchFamily="50" charset="0"/>
              </a:defRPr>
            </a:lvl3pPr>
            <a:lvl4pPr>
              <a:defRPr sz="1050">
                <a:latin typeface="Mission Gothic Regular" pitchFamily="50" charset="0"/>
              </a:defRPr>
            </a:lvl4pPr>
            <a:lvl5pPr>
              <a:defRPr sz="1050">
                <a:latin typeface="Mission Gothic Regular" pitchFamily="50" charset="0"/>
              </a:defRPr>
            </a:lvl5pPr>
          </a:lstStyle>
          <a:p>
            <a:pPr lvl="0"/>
            <a:endParaRPr lang="en-JM" dirty="0"/>
          </a:p>
        </p:txBody>
      </p:sp>
      <p:sp>
        <p:nvSpPr>
          <p:cNvPr id="36" name="Text Placeholder 13"/>
          <p:cNvSpPr>
            <a:spLocks noGrp="1"/>
          </p:cNvSpPr>
          <p:nvPr>
            <p:ph type="body" sz="quarter" idx="73"/>
          </p:nvPr>
        </p:nvSpPr>
        <p:spPr>
          <a:xfrm>
            <a:off x="2665411" y="4480985"/>
            <a:ext cx="1830388" cy="319615"/>
          </a:xfrm>
        </p:spPr>
        <p:txBody>
          <a:bodyPr>
            <a:noAutofit/>
          </a:bodyPr>
          <a:lstStyle>
            <a:lvl1pPr marL="0" indent="0" algn="ctr">
              <a:buFontTx/>
              <a:buNone/>
              <a:defRPr sz="1000">
                <a:solidFill>
                  <a:schemeClr val="tx1">
                    <a:lumMod val="65000"/>
                    <a:lumOff val="35000"/>
                  </a:schemeClr>
                </a:solidFill>
                <a:latin typeface="Arial" charset="0"/>
                <a:ea typeface="Arial" charset="0"/>
                <a:cs typeface="Arial" charset="0"/>
              </a:defRPr>
            </a:lvl1pPr>
          </a:lstStyle>
          <a:p>
            <a:pPr lvl="0"/>
            <a:endParaRPr lang="en-JM" dirty="0"/>
          </a:p>
        </p:txBody>
      </p:sp>
      <p:sp>
        <p:nvSpPr>
          <p:cNvPr id="38" name="Text Placeholder 5"/>
          <p:cNvSpPr>
            <a:spLocks noGrp="1"/>
          </p:cNvSpPr>
          <p:nvPr>
            <p:ph type="body" sz="quarter" idx="74"/>
          </p:nvPr>
        </p:nvSpPr>
        <p:spPr>
          <a:xfrm>
            <a:off x="4648200" y="4953000"/>
            <a:ext cx="1843230" cy="711200"/>
          </a:xfrm>
        </p:spPr>
        <p:txBody>
          <a:bodyPr>
            <a:normAutofit/>
          </a:bodyPr>
          <a:lstStyle>
            <a:lvl1pPr marL="0" indent="0" algn="ctr">
              <a:buFontTx/>
              <a:buNone/>
              <a:defRPr sz="1300">
                <a:latin typeface="Arial" charset="0"/>
                <a:ea typeface="Arial" charset="0"/>
                <a:cs typeface="Arial" charset="0"/>
              </a:defRPr>
            </a:lvl1pPr>
          </a:lstStyle>
          <a:p>
            <a:pPr lvl="0"/>
            <a:endParaRPr lang="en-JM" dirty="0"/>
          </a:p>
        </p:txBody>
      </p:sp>
      <p:sp>
        <p:nvSpPr>
          <p:cNvPr id="39" name="Text Placeholder 11"/>
          <p:cNvSpPr>
            <a:spLocks noGrp="1"/>
          </p:cNvSpPr>
          <p:nvPr>
            <p:ph type="body" sz="quarter" idx="75"/>
          </p:nvPr>
        </p:nvSpPr>
        <p:spPr>
          <a:xfrm>
            <a:off x="4661044" y="4241800"/>
            <a:ext cx="1830387" cy="400051"/>
          </a:xfrm>
        </p:spPr>
        <p:txBody>
          <a:bodyPr>
            <a:noAutofit/>
          </a:bodyPr>
          <a:lstStyle>
            <a:lvl1pPr marL="0" indent="0" algn="ctr">
              <a:buFontTx/>
              <a:buNone/>
              <a:defRPr sz="1200" b="1">
                <a:solidFill>
                  <a:srgbClr val="005A78"/>
                </a:solidFill>
                <a:latin typeface="Arial" charset="0"/>
                <a:ea typeface="Arial" charset="0"/>
                <a:cs typeface="Arial" charset="0"/>
              </a:defRPr>
            </a:lvl1pPr>
            <a:lvl2pPr>
              <a:defRPr sz="1050">
                <a:latin typeface="Mission Gothic Regular" pitchFamily="50" charset="0"/>
              </a:defRPr>
            </a:lvl2pPr>
            <a:lvl3pPr>
              <a:defRPr sz="1050">
                <a:latin typeface="Mission Gothic Regular" pitchFamily="50" charset="0"/>
              </a:defRPr>
            </a:lvl3pPr>
            <a:lvl4pPr>
              <a:defRPr sz="1050">
                <a:latin typeface="Mission Gothic Regular" pitchFamily="50" charset="0"/>
              </a:defRPr>
            </a:lvl4pPr>
            <a:lvl5pPr>
              <a:defRPr sz="1050">
                <a:latin typeface="Mission Gothic Regular" pitchFamily="50" charset="0"/>
              </a:defRPr>
            </a:lvl5pPr>
          </a:lstStyle>
          <a:p>
            <a:pPr lvl="0"/>
            <a:endParaRPr lang="en-JM" dirty="0"/>
          </a:p>
        </p:txBody>
      </p:sp>
      <p:sp>
        <p:nvSpPr>
          <p:cNvPr id="40" name="Text Placeholder 13"/>
          <p:cNvSpPr>
            <a:spLocks noGrp="1"/>
          </p:cNvSpPr>
          <p:nvPr>
            <p:ph type="body" sz="quarter" idx="76"/>
          </p:nvPr>
        </p:nvSpPr>
        <p:spPr>
          <a:xfrm>
            <a:off x="4661042" y="4480985"/>
            <a:ext cx="1830388" cy="319615"/>
          </a:xfrm>
        </p:spPr>
        <p:txBody>
          <a:bodyPr>
            <a:noAutofit/>
          </a:bodyPr>
          <a:lstStyle>
            <a:lvl1pPr marL="0" indent="0" algn="ctr">
              <a:buFontTx/>
              <a:buNone/>
              <a:defRPr sz="1000">
                <a:solidFill>
                  <a:schemeClr val="tx1">
                    <a:lumMod val="65000"/>
                    <a:lumOff val="35000"/>
                  </a:schemeClr>
                </a:solidFill>
                <a:latin typeface="Arial" charset="0"/>
                <a:ea typeface="Arial" charset="0"/>
                <a:cs typeface="Arial" charset="0"/>
              </a:defRPr>
            </a:lvl1pPr>
          </a:lstStyle>
          <a:p>
            <a:pPr lvl="0"/>
            <a:endParaRPr lang="en-JM" dirty="0"/>
          </a:p>
        </p:txBody>
      </p:sp>
      <p:sp>
        <p:nvSpPr>
          <p:cNvPr id="41" name="Text Placeholder 5"/>
          <p:cNvSpPr>
            <a:spLocks noGrp="1"/>
          </p:cNvSpPr>
          <p:nvPr>
            <p:ph type="body" sz="quarter" idx="77"/>
          </p:nvPr>
        </p:nvSpPr>
        <p:spPr>
          <a:xfrm>
            <a:off x="6767370" y="4953000"/>
            <a:ext cx="1843230" cy="711200"/>
          </a:xfrm>
        </p:spPr>
        <p:txBody>
          <a:bodyPr>
            <a:normAutofit/>
          </a:bodyPr>
          <a:lstStyle>
            <a:lvl1pPr marL="0" indent="0" algn="ctr">
              <a:buFontTx/>
              <a:buNone/>
              <a:defRPr sz="1300">
                <a:latin typeface="Arial" charset="0"/>
                <a:ea typeface="Arial" charset="0"/>
                <a:cs typeface="Arial" charset="0"/>
              </a:defRPr>
            </a:lvl1pPr>
          </a:lstStyle>
          <a:p>
            <a:pPr lvl="0"/>
            <a:endParaRPr lang="en-JM" dirty="0"/>
          </a:p>
        </p:txBody>
      </p:sp>
      <p:sp>
        <p:nvSpPr>
          <p:cNvPr id="42" name="Text Placeholder 11"/>
          <p:cNvSpPr>
            <a:spLocks noGrp="1"/>
          </p:cNvSpPr>
          <p:nvPr>
            <p:ph type="body" sz="quarter" idx="78"/>
          </p:nvPr>
        </p:nvSpPr>
        <p:spPr>
          <a:xfrm>
            <a:off x="6780214" y="4241800"/>
            <a:ext cx="1830387" cy="400051"/>
          </a:xfrm>
        </p:spPr>
        <p:txBody>
          <a:bodyPr>
            <a:noAutofit/>
          </a:bodyPr>
          <a:lstStyle>
            <a:lvl1pPr marL="0" indent="0" algn="ctr">
              <a:buFontTx/>
              <a:buNone/>
              <a:defRPr sz="1200" b="1">
                <a:solidFill>
                  <a:srgbClr val="005A78"/>
                </a:solidFill>
                <a:latin typeface="Arial" charset="0"/>
                <a:ea typeface="Arial" charset="0"/>
                <a:cs typeface="Arial" charset="0"/>
              </a:defRPr>
            </a:lvl1pPr>
            <a:lvl2pPr>
              <a:defRPr sz="1050">
                <a:latin typeface="Mission Gothic Regular" pitchFamily="50" charset="0"/>
              </a:defRPr>
            </a:lvl2pPr>
            <a:lvl3pPr>
              <a:defRPr sz="1050">
                <a:latin typeface="Mission Gothic Regular" pitchFamily="50" charset="0"/>
              </a:defRPr>
            </a:lvl3pPr>
            <a:lvl4pPr>
              <a:defRPr sz="1050">
                <a:latin typeface="Mission Gothic Regular" pitchFamily="50" charset="0"/>
              </a:defRPr>
            </a:lvl4pPr>
            <a:lvl5pPr>
              <a:defRPr sz="1050">
                <a:latin typeface="Mission Gothic Regular" pitchFamily="50" charset="0"/>
              </a:defRPr>
            </a:lvl5pPr>
          </a:lstStyle>
          <a:p>
            <a:pPr lvl="0"/>
            <a:endParaRPr lang="en-JM" dirty="0"/>
          </a:p>
        </p:txBody>
      </p:sp>
      <p:sp>
        <p:nvSpPr>
          <p:cNvPr id="43" name="Text Placeholder 13"/>
          <p:cNvSpPr>
            <a:spLocks noGrp="1"/>
          </p:cNvSpPr>
          <p:nvPr>
            <p:ph type="body" sz="quarter" idx="79"/>
          </p:nvPr>
        </p:nvSpPr>
        <p:spPr>
          <a:xfrm>
            <a:off x="6780212" y="4480985"/>
            <a:ext cx="1830388" cy="319615"/>
          </a:xfrm>
        </p:spPr>
        <p:txBody>
          <a:bodyPr>
            <a:noAutofit/>
          </a:bodyPr>
          <a:lstStyle>
            <a:lvl1pPr marL="0" indent="0" algn="ctr">
              <a:buFontTx/>
              <a:buNone/>
              <a:defRPr sz="1000">
                <a:solidFill>
                  <a:schemeClr val="tx1">
                    <a:lumMod val="65000"/>
                    <a:lumOff val="35000"/>
                  </a:schemeClr>
                </a:solidFill>
                <a:latin typeface="Arial" charset="0"/>
                <a:ea typeface="Arial" charset="0"/>
                <a:cs typeface="Arial" charset="0"/>
              </a:defRPr>
            </a:lvl1pPr>
          </a:lstStyle>
          <a:p>
            <a:pPr lvl="0"/>
            <a:endParaRPr lang="en-JM" dirty="0"/>
          </a:p>
        </p:txBody>
      </p:sp>
      <p:sp>
        <p:nvSpPr>
          <p:cNvPr id="28" name="Text Placeholder 17"/>
          <p:cNvSpPr>
            <a:spLocks noGrp="1"/>
          </p:cNvSpPr>
          <p:nvPr>
            <p:ph type="body" sz="quarter" idx="23"/>
          </p:nvPr>
        </p:nvSpPr>
        <p:spPr>
          <a:xfrm>
            <a:off x="457200" y="1168400"/>
            <a:ext cx="5029200" cy="431800"/>
          </a:xfrm>
        </p:spPr>
        <p:txBody>
          <a:bodyPr>
            <a:noAutofit/>
          </a:bodyPr>
          <a:lstStyle>
            <a:lvl1pPr marL="0" indent="0" algn="l">
              <a:buFontTx/>
              <a:buNone/>
              <a:defRPr sz="1800" b="1" spc="100" baseline="0">
                <a:solidFill>
                  <a:schemeClr val="tx1">
                    <a:lumMod val="65000"/>
                    <a:lumOff val="35000"/>
                  </a:schemeClr>
                </a:solidFill>
                <a:latin typeface="Arial" charset="0"/>
                <a:ea typeface="Arial" charset="0"/>
                <a:cs typeface="Arial" charset="0"/>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dirty="0"/>
          </a:p>
        </p:txBody>
      </p:sp>
      <p:sp>
        <p:nvSpPr>
          <p:cNvPr id="29" name="Title Placeholder 1"/>
          <p:cNvSpPr>
            <a:spLocks noGrp="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en-US" dirty="0"/>
              <a:t>CLICK TO EDIT TITLE</a:t>
            </a:r>
            <a:endParaRPr lang="en-JM" altLang="en-US" dirty="0"/>
          </a:p>
        </p:txBody>
      </p:sp>
    </p:spTree>
    <p:extLst>
      <p:ext uri="{BB962C8B-B14F-4D97-AF65-F5344CB8AC3E}">
        <p14:creationId xmlns:p14="http://schemas.microsoft.com/office/powerpoint/2010/main" val="64812657"/>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1"/>
            <a:ext cx="7772400" cy="1362075"/>
          </a:xfrm>
        </p:spPr>
        <p:txBody>
          <a:bodyPr anchor="t">
            <a:normAutofit/>
          </a:bodyPr>
          <a:lstStyle>
            <a:lvl1pPr algn="l">
              <a:defRPr sz="3200" b="1" cap="none"/>
            </a:lvl1pPr>
          </a:lstStyle>
          <a:p>
            <a:r>
              <a:rPr lang="en-US" dirty="0"/>
              <a:t>CLICK TO EDIT MASTER TITLE</a:t>
            </a:r>
            <a:endParaRPr lang="en-JM"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532117170"/>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62125"/>
            <a:ext cx="4038600" cy="3902075"/>
          </a:xfrm>
        </p:spPr>
        <p:txBody>
          <a:bodyPr>
            <a:normAutofit/>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JM" dirty="0"/>
          </a:p>
        </p:txBody>
      </p:sp>
      <p:sp>
        <p:nvSpPr>
          <p:cNvPr id="4" name="Content Placeholder 3"/>
          <p:cNvSpPr>
            <a:spLocks noGrp="1"/>
          </p:cNvSpPr>
          <p:nvPr>
            <p:ph sz="half" idx="2"/>
          </p:nvPr>
        </p:nvSpPr>
        <p:spPr>
          <a:xfrm>
            <a:off x="4648200" y="1762125"/>
            <a:ext cx="4038600" cy="3902075"/>
          </a:xfrm>
        </p:spPr>
        <p:txBody>
          <a:bodyPr>
            <a:normAutofit/>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JM" dirty="0"/>
          </a:p>
        </p:txBody>
      </p:sp>
      <p:sp>
        <p:nvSpPr>
          <p:cNvPr id="6" name="Text Placeholder 17"/>
          <p:cNvSpPr>
            <a:spLocks noGrp="1"/>
          </p:cNvSpPr>
          <p:nvPr>
            <p:ph type="body" sz="quarter" idx="23"/>
          </p:nvPr>
        </p:nvSpPr>
        <p:spPr>
          <a:xfrm>
            <a:off x="457200" y="1168400"/>
            <a:ext cx="5029200" cy="431800"/>
          </a:xfrm>
        </p:spPr>
        <p:txBody>
          <a:bodyPr>
            <a:noAutofit/>
          </a:bodyPr>
          <a:lstStyle>
            <a:lvl1pPr marL="0" indent="0" algn="l">
              <a:buFontTx/>
              <a:buNone/>
              <a:defRPr sz="1800" b="1" spc="100" baseline="0">
                <a:solidFill>
                  <a:schemeClr val="tx1">
                    <a:lumMod val="65000"/>
                    <a:lumOff val="35000"/>
                  </a:schemeClr>
                </a:solidFill>
                <a:latin typeface="Arial" charset="0"/>
                <a:ea typeface="Arial" charset="0"/>
                <a:cs typeface="Arial" charset="0"/>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dirty="0"/>
          </a:p>
        </p:txBody>
      </p:sp>
      <p:sp>
        <p:nvSpPr>
          <p:cNvPr id="8" name="Title Placeholder 1"/>
          <p:cNvSpPr>
            <a:spLocks noGrp="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en-US" dirty="0"/>
              <a:t>CLICK TO EDIT TITLE</a:t>
            </a:r>
            <a:endParaRPr lang="en-JM" altLang="en-US" dirty="0"/>
          </a:p>
        </p:txBody>
      </p:sp>
    </p:spTree>
    <p:extLst>
      <p:ext uri="{BB962C8B-B14F-4D97-AF65-F5344CB8AC3E}">
        <p14:creationId xmlns:p14="http://schemas.microsoft.com/office/powerpoint/2010/main" val="1171370082"/>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4040188" cy="639763"/>
          </a:xfrm>
        </p:spPr>
        <p:txBody>
          <a:bodyPr anchor="b">
            <a:normAutofit/>
          </a:bodyPr>
          <a:lstStyle>
            <a:lvl1pPr marL="0" indent="0">
              <a:buNone/>
              <a:defRPr sz="1600" b="1" i="0">
                <a:solidFill>
                  <a:srgbClr val="005A78"/>
                </a:solidFill>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5" name="Text Placeholder 4"/>
          <p:cNvSpPr>
            <a:spLocks noGrp="1"/>
          </p:cNvSpPr>
          <p:nvPr>
            <p:ph type="body" sz="quarter" idx="3"/>
          </p:nvPr>
        </p:nvSpPr>
        <p:spPr>
          <a:xfrm>
            <a:off x="4645031" y="1600200"/>
            <a:ext cx="4041775" cy="639763"/>
          </a:xfrm>
        </p:spPr>
        <p:txBody>
          <a:bodyPr anchor="b">
            <a:normAutofit/>
          </a:bodyPr>
          <a:lstStyle>
            <a:lvl1pPr marL="0" indent="0">
              <a:buNone/>
              <a:defRPr sz="1600" b="1" i="0">
                <a:solidFill>
                  <a:srgbClr val="005A78"/>
                </a:solidFill>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Text Placeholder 17"/>
          <p:cNvSpPr>
            <a:spLocks noGrp="1"/>
          </p:cNvSpPr>
          <p:nvPr>
            <p:ph type="body" sz="quarter" idx="23"/>
          </p:nvPr>
        </p:nvSpPr>
        <p:spPr>
          <a:xfrm>
            <a:off x="457200" y="1168400"/>
            <a:ext cx="5029200" cy="431800"/>
          </a:xfrm>
        </p:spPr>
        <p:txBody>
          <a:bodyPr>
            <a:noAutofit/>
          </a:bodyPr>
          <a:lstStyle>
            <a:lvl1pPr marL="0" indent="0" algn="l">
              <a:buFontTx/>
              <a:buNone/>
              <a:defRPr sz="1800" b="1" spc="100" baseline="0">
                <a:solidFill>
                  <a:schemeClr val="tx1">
                    <a:lumMod val="65000"/>
                    <a:lumOff val="35000"/>
                  </a:schemeClr>
                </a:solidFill>
                <a:latin typeface="Arial" charset="0"/>
                <a:ea typeface="Arial" charset="0"/>
                <a:cs typeface="Arial" charset="0"/>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dirty="0"/>
          </a:p>
        </p:txBody>
      </p:sp>
      <p:sp>
        <p:nvSpPr>
          <p:cNvPr id="7" name="Title Placeholder 1"/>
          <p:cNvSpPr>
            <a:spLocks noGrp="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en-US" dirty="0"/>
              <a:t>CLICK TO EDIT TITLE</a:t>
            </a:r>
            <a:endParaRPr lang="en-JM" altLang="en-US" dirty="0"/>
          </a:p>
        </p:txBody>
      </p:sp>
    </p:spTree>
    <p:extLst>
      <p:ext uri="{BB962C8B-B14F-4D97-AF65-F5344CB8AC3E}">
        <p14:creationId xmlns:p14="http://schemas.microsoft.com/office/powerpoint/2010/main" val="1234376125"/>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ext Placeholder 17"/>
          <p:cNvSpPr>
            <a:spLocks noGrp="1"/>
          </p:cNvSpPr>
          <p:nvPr>
            <p:ph type="body" sz="quarter" idx="23"/>
          </p:nvPr>
        </p:nvSpPr>
        <p:spPr>
          <a:xfrm>
            <a:off x="457200" y="1168400"/>
            <a:ext cx="5029200" cy="431800"/>
          </a:xfrm>
        </p:spPr>
        <p:txBody>
          <a:bodyPr>
            <a:noAutofit/>
          </a:bodyPr>
          <a:lstStyle>
            <a:lvl1pPr marL="0" indent="0" algn="l">
              <a:buFontTx/>
              <a:buNone/>
              <a:defRPr sz="1800" b="1" spc="100" baseline="0">
                <a:solidFill>
                  <a:schemeClr val="tx1">
                    <a:lumMod val="65000"/>
                    <a:lumOff val="35000"/>
                  </a:schemeClr>
                </a:solidFill>
                <a:latin typeface="Arial" charset="0"/>
                <a:ea typeface="Arial" charset="0"/>
                <a:cs typeface="Arial" charset="0"/>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dirty="0"/>
          </a:p>
        </p:txBody>
      </p:sp>
      <p:sp>
        <p:nvSpPr>
          <p:cNvPr id="6" name="Title Placeholder 1"/>
          <p:cNvSpPr>
            <a:spLocks noGrp="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en-US" dirty="0"/>
              <a:t>CLICK TO EDIT TITLE</a:t>
            </a:r>
            <a:endParaRPr lang="en-JM" altLang="en-US" dirty="0"/>
          </a:p>
        </p:txBody>
      </p:sp>
    </p:spTree>
    <p:extLst>
      <p:ext uri="{BB962C8B-B14F-4D97-AF65-F5344CB8AC3E}">
        <p14:creationId xmlns:p14="http://schemas.microsoft.com/office/powerpoint/2010/main" val="1467502855"/>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4" name="Text Placeholder 17"/>
          <p:cNvSpPr>
            <a:spLocks noGrp="1"/>
          </p:cNvSpPr>
          <p:nvPr>
            <p:ph type="body" sz="quarter" idx="23"/>
          </p:nvPr>
        </p:nvSpPr>
        <p:spPr>
          <a:xfrm>
            <a:off x="457200" y="1168400"/>
            <a:ext cx="5029200" cy="431800"/>
          </a:xfrm>
        </p:spPr>
        <p:txBody>
          <a:bodyPr>
            <a:noAutofit/>
          </a:bodyPr>
          <a:lstStyle>
            <a:lvl1pPr marL="0" indent="0" algn="l">
              <a:buFontTx/>
              <a:buNone/>
              <a:defRPr sz="1800" b="1" spc="100" baseline="0">
                <a:solidFill>
                  <a:schemeClr val="tx1">
                    <a:lumMod val="65000"/>
                    <a:lumOff val="35000"/>
                  </a:schemeClr>
                </a:solidFill>
                <a:latin typeface="Arial" charset="0"/>
                <a:ea typeface="Arial" charset="0"/>
                <a:cs typeface="Arial" charset="0"/>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dirty="0"/>
          </a:p>
        </p:txBody>
      </p:sp>
      <p:sp>
        <p:nvSpPr>
          <p:cNvPr id="6" name="Title Placeholder 1"/>
          <p:cNvSpPr>
            <a:spLocks noGrp="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en-US" dirty="0"/>
              <a:t>CLICK TO EDIT TITLE</a:t>
            </a:r>
            <a:endParaRPr lang="en-JM" altLang="en-US" dirty="0"/>
          </a:p>
        </p:txBody>
      </p:sp>
    </p:spTree>
    <p:extLst>
      <p:ext uri="{BB962C8B-B14F-4D97-AF65-F5344CB8AC3E}">
        <p14:creationId xmlns:p14="http://schemas.microsoft.com/office/powerpoint/2010/main" val="470798190"/>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3_Title Only">
    <p:spTree>
      <p:nvGrpSpPr>
        <p:cNvPr id="1" name=""/>
        <p:cNvGrpSpPr/>
        <p:nvPr/>
      </p:nvGrpSpPr>
      <p:grpSpPr>
        <a:xfrm>
          <a:off x="0" y="0"/>
          <a:ext cx="0" cy="0"/>
          <a:chOff x="0" y="0"/>
          <a:chExt cx="0" cy="0"/>
        </a:xfrm>
      </p:grpSpPr>
      <p:sp>
        <p:nvSpPr>
          <p:cNvPr id="5" name="Picture Placeholder 7"/>
          <p:cNvSpPr>
            <a:spLocks noGrp="1"/>
          </p:cNvSpPr>
          <p:nvPr>
            <p:ph type="pic" sz="quarter" idx="13"/>
          </p:nvPr>
        </p:nvSpPr>
        <p:spPr>
          <a:xfrm>
            <a:off x="0" y="0"/>
            <a:ext cx="9144000" cy="6858000"/>
          </a:xfrm>
          <a:prstGeom prst="rect">
            <a:avLst/>
          </a:prstGeom>
        </p:spPr>
        <p:txBody>
          <a:bodyPr rtlCol="0">
            <a:normAutofit/>
          </a:bodyPr>
          <a:lstStyle/>
          <a:p>
            <a:pPr lvl="0"/>
            <a:endParaRPr lang="en-JM" noProof="0"/>
          </a:p>
        </p:txBody>
      </p:sp>
      <p:sp>
        <p:nvSpPr>
          <p:cNvPr id="4" name="Text Placeholder 17"/>
          <p:cNvSpPr>
            <a:spLocks noGrp="1"/>
          </p:cNvSpPr>
          <p:nvPr>
            <p:ph type="body" sz="quarter" idx="23" hasCustomPrompt="1"/>
          </p:nvPr>
        </p:nvSpPr>
        <p:spPr>
          <a:xfrm>
            <a:off x="457200" y="3581400"/>
            <a:ext cx="8229600" cy="431800"/>
          </a:xfrm>
          <a:prstGeom prst="rect">
            <a:avLst/>
          </a:prstGeom>
        </p:spPr>
        <p:txBody>
          <a:bodyPr>
            <a:noAutofit/>
          </a:bodyPr>
          <a:lstStyle>
            <a:lvl1pPr marL="0" indent="0" algn="ctr">
              <a:buFontTx/>
              <a:buNone/>
              <a:defRPr sz="1800" b="1" spc="100" baseline="0">
                <a:solidFill>
                  <a:schemeClr val="bg1">
                    <a:lumMod val="75000"/>
                  </a:schemeClr>
                </a:solidFill>
                <a:latin typeface="Arial" charset="0"/>
                <a:ea typeface="Arial" charset="0"/>
                <a:cs typeface="Arial" charset="0"/>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r>
              <a:rPr lang="en-JM" dirty="0"/>
              <a:t>Click to edit subtitle for this section divider</a:t>
            </a:r>
          </a:p>
        </p:txBody>
      </p:sp>
      <p:sp>
        <p:nvSpPr>
          <p:cNvPr id="6" name="Title Placeholder 1"/>
          <p:cNvSpPr>
            <a:spLocks noGrp="1"/>
          </p:cNvSpPr>
          <p:nvPr>
            <p:ph type="title"/>
          </p:nvPr>
        </p:nvSpPr>
        <p:spPr bwMode="auto">
          <a:xfrm>
            <a:off x="457200" y="25146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en-US" dirty="0"/>
              <a:t>CLICK TO EDIT TITLE</a:t>
            </a:r>
            <a:endParaRPr lang="en-JM" altLang="en-US" dirty="0"/>
          </a:p>
        </p:txBody>
      </p:sp>
    </p:spTree>
    <p:extLst>
      <p:ext uri="{BB962C8B-B14F-4D97-AF65-F5344CB8AC3E}">
        <p14:creationId xmlns:p14="http://schemas.microsoft.com/office/powerpoint/2010/main" val="876251454"/>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99391FF8-CF4F-4C7E-AD0F-B9124E4E8EF2}" type="slidenum">
              <a:rPr lang="en-US" altLang="en-US"/>
              <a:pPr>
                <a:defRPr/>
              </a:pPr>
              <a:t>‹#›</a:t>
            </a:fld>
            <a:endParaRPr lang="en-US" altLang="en-US"/>
          </a:p>
        </p:txBody>
      </p:sp>
    </p:spTree>
    <p:extLst>
      <p:ext uri="{BB962C8B-B14F-4D97-AF65-F5344CB8AC3E}">
        <p14:creationId xmlns:p14="http://schemas.microsoft.com/office/powerpoint/2010/main" val="2634214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Picture Placeholder 24"/>
          <p:cNvSpPr>
            <a:spLocks noGrp="1"/>
          </p:cNvSpPr>
          <p:nvPr>
            <p:ph type="pic" sz="quarter" idx="14"/>
          </p:nvPr>
        </p:nvSpPr>
        <p:spPr>
          <a:xfrm>
            <a:off x="457200" y="1803401"/>
            <a:ext cx="2671762" cy="4008969"/>
          </a:xfrm>
        </p:spPr>
        <p:txBody>
          <a:bodyPr rtlCol="0">
            <a:normAutofit/>
          </a:bodyPr>
          <a:lstStyle>
            <a:lvl1pPr marL="0" indent="0">
              <a:buFontTx/>
              <a:buNone/>
              <a:defRPr sz="1200">
                <a:solidFill>
                  <a:srgbClr val="17375E"/>
                </a:solidFill>
              </a:defRPr>
            </a:lvl1pPr>
          </a:lstStyle>
          <a:p>
            <a:pPr lvl="0"/>
            <a:endParaRPr lang="en-JM" noProof="0"/>
          </a:p>
        </p:txBody>
      </p:sp>
      <p:sp>
        <p:nvSpPr>
          <p:cNvPr id="9" name="Text Placeholder 26"/>
          <p:cNvSpPr>
            <a:spLocks noGrp="1"/>
          </p:cNvSpPr>
          <p:nvPr>
            <p:ph type="body" sz="quarter" idx="15"/>
          </p:nvPr>
        </p:nvSpPr>
        <p:spPr>
          <a:xfrm>
            <a:off x="3733800" y="2423584"/>
            <a:ext cx="2127250" cy="1107016"/>
          </a:xfrm>
        </p:spPr>
        <p:txBody>
          <a:bodyPr>
            <a:noAutofit/>
          </a:bodyPr>
          <a:lstStyle>
            <a:lvl1pPr marL="0" indent="0">
              <a:buFontTx/>
              <a:buNone/>
              <a:defRPr sz="1300">
                <a:solidFill>
                  <a:schemeClr val="tx1">
                    <a:lumMod val="50000"/>
                    <a:lumOff val="50000"/>
                  </a:schemeClr>
                </a:solidFill>
              </a:defRPr>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lvl="0"/>
            <a:endParaRPr lang="en-JM" dirty="0"/>
          </a:p>
        </p:txBody>
      </p:sp>
      <p:sp>
        <p:nvSpPr>
          <p:cNvPr id="10" name="Text Placeholder 26"/>
          <p:cNvSpPr>
            <a:spLocks noGrp="1"/>
          </p:cNvSpPr>
          <p:nvPr>
            <p:ph type="body" sz="quarter" idx="16"/>
          </p:nvPr>
        </p:nvSpPr>
        <p:spPr>
          <a:xfrm>
            <a:off x="6407150" y="2413000"/>
            <a:ext cx="2127250" cy="1107016"/>
          </a:xfrm>
        </p:spPr>
        <p:txBody>
          <a:bodyPr>
            <a:noAutofit/>
          </a:bodyPr>
          <a:lstStyle>
            <a:lvl1pPr marL="0" indent="0">
              <a:buFontTx/>
              <a:buNone/>
              <a:defRPr sz="1300">
                <a:solidFill>
                  <a:schemeClr val="tx1">
                    <a:lumMod val="50000"/>
                    <a:lumOff val="50000"/>
                  </a:schemeClr>
                </a:solidFill>
              </a:defRPr>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lvl="0"/>
            <a:endParaRPr lang="en-JM" dirty="0"/>
          </a:p>
        </p:txBody>
      </p:sp>
      <p:sp>
        <p:nvSpPr>
          <p:cNvPr id="11" name="Text Placeholder 26"/>
          <p:cNvSpPr>
            <a:spLocks noGrp="1"/>
          </p:cNvSpPr>
          <p:nvPr>
            <p:ph type="body" sz="quarter" idx="17"/>
          </p:nvPr>
        </p:nvSpPr>
        <p:spPr>
          <a:xfrm>
            <a:off x="3736975" y="4540437"/>
            <a:ext cx="2127250" cy="1107016"/>
          </a:xfrm>
        </p:spPr>
        <p:txBody>
          <a:bodyPr>
            <a:noAutofit/>
          </a:bodyPr>
          <a:lstStyle>
            <a:lvl1pPr marL="0" indent="0">
              <a:buFontTx/>
              <a:buNone/>
              <a:defRPr sz="1300">
                <a:solidFill>
                  <a:schemeClr val="tx1">
                    <a:lumMod val="50000"/>
                    <a:lumOff val="50000"/>
                  </a:schemeClr>
                </a:solidFill>
              </a:defRPr>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lvl="0"/>
            <a:endParaRPr lang="en-JM" dirty="0"/>
          </a:p>
        </p:txBody>
      </p:sp>
      <p:sp>
        <p:nvSpPr>
          <p:cNvPr id="12" name="Text Placeholder 26"/>
          <p:cNvSpPr>
            <a:spLocks noGrp="1"/>
          </p:cNvSpPr>
          <p:nvPr>
            <p:ph type="body" sz="quarter" idx="18"/>
          </p:nvPr>
        </p:nvSpPr>
        <p:spPr>
          <a:xfrm>
            <a:off x="6410325" y="4529853"/>
            <a:ext cx="2127250" cy="1107016"/>
          </a:xfrm>
        </p:spPr>
        <p:txBody>
          <a:bodyPr>
            <a:noAutofit/>
          </a:bodyPr>
          <a:lstStyle>
            <a:lvl1pPr marL="0" indent="0">
              <a:buFontTx/>
              <a:buNone/>
              <a:defRPr sz="1300">
                <a:solidFill>
                  <a:schemeClr val="tx1">
                    <a:lumMod val="50000"/>
                    <a:lumOff val="50000"/>
                  </a:schemeClr>
                </a:solidFill>
              </a:defRPr>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lvl="0"/>
            <a:endParaRPr lang="en-JM" dirty="0"/>
          </a:p>
        </p:txBody>
      </p:sp>
      <p:sp>
        <p:nvSpPr>
          <p:cNvPr id="13" name="Text Placeholder 32"/>
          <p:cNvSpPr>
            <a:spLocks noGrp="1"/>
          </p:cNvSpPr>
          <p:nvPr>
            <p:ph type="body" sz="quarter" idx="19"/>
          </p:nvPr>
        </p:nvSpPr>
        <p:spPr>
          <a:xfrm>
            <a:off x="3741969" y="2023345"/>
            <a:ext cx="1600200" cy="410820"/>
          </a:xfrm>
        </p:spPr>
        <p:txBody>
          <a:bodyPr>
            <a:normAutofit/>
          </a:bodyPr>
          <a:lstStyle>
            <a:lvl1pPr marL="0" indent="0">
              <a:buFontTx/>
              <a:buNone/>
              <a:defRPr sz="1400" b="0" i="0">
                <a:solidFill>
                  <a:srgbClr val="005A78"/>
                </a:solidFill>
                <a:latin typeface="Arial" charset="0"/>
                <a:ea typeface="Arial Regular" charset="0"/>
                <a:cs typeface="Franklin Gothic Demi Cond"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JM" dirty="0"/>
          </a:p>
        </p:txBody>
      </p:sp>
      <p:sp>
        <p:nvSpPr>
          <p:cNvPr id="14" name="Text Placeholder 32"/>
          <p:cNvSpPr>
            <a:spLocks noGrp="1"/>
          </p:cNvSpPr>
          <p:nvPr>
            <p:ph type="body" sz="quarter" idx="20"/>
          </p:nvPr>
        </p:nvSpPr>
        <p:spPr>
          <a:xfrm>
            <a:off x="6407150" y="2023345"/>
            <a:ext cx="1600200" cy="410820"/>
          </a:xfrm>
        </p:spPr>
        <p:txBody>
          <a:bodyPr>
            <a:normAutofit/>
          </a:bodyPr>
          <a:lstStyle>
            <a:lvl1pPr marL="0" indent="0">
              <a:buFontTx/>
              <a:buNone/>
              <a:defRPr sz="1400" b="0" i="0">
                <a:solidFill>
                  <a:srgbClr val="005A78"/>
                </a:solidFill>
                <a:latin typeface="Arial" charset="0"/>
                <a:ea typeface="Arial Regular" charset="0"/>
                <a:cs typeface="Franklin Gothic Demi Cond"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JM" dirty="0"/>
          </a:p>
        </p:txBody>
      </p:sp>
      <p:sp>
        <p:nvSpPr>
          <p:cNvPr id="15" name="Text Placeholder 32"/>
          <p:cNvSpPr>
            <a:spLocks noGrp="1"/>
          </p:cNvSpPr>
          <p:nvPr>
            <p:ph type="body" sz="quarter" idx="21"/>
          </p:nvPr>
        </p:nvSpPr>
        <p:spPr>
          <a:xfrm>
            <a:off x="3736975" y="4135781"/>
            <a:ext cx="1600200" cy="410820"/>
          </a:xfrm>
        </p:spPr>
        <p:txBody>
          <a:bodyPr>
            <a:normAutofit/>
          </a:bodyPr>
          <a:lstStyle>
            <a:lvl1pPr marL="0" indent="0">
              <a:buFontTx/>
              <a:buNone/>
              <a:defRPr sz="1400" b="0" i="0">
                <a:solidFill>
                  <a:srgbClr val="005A78"/>
                </a:solidFill>
                <a:latin typeface="Arial" charset="0"/>
                <a:ea typeface="Arial Regular" charset="0"/>
                <a:cs typeface="Franklin Gothic Demi Cond"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JM" dirty="0"/>
          </a:p>
        </p:txBody>
      </p:sp>
      <p:sp>
        <p:nvSpPr>
          <p:cNvPr id="16" name="Text Placeholder 32"/>
          <p:cNvSpPr>
            <a:spLocks noGrp="1"/>
          </p:cNvSpPr>
          <p:nvPr>
            <p:ph type="body" sz="quarter" idx="22"/>
          </p:nvPr>
        </p:nvSpPr>
        <p:spPr>
          <a:xfrm>
            <a:off x="6407150" y="4135781"/>
            <a:ext cx="1600200" cy="410820"/>
          </a:xfrm>
        </p:spPr>
        <p:txBody>
          <a:bodyPr>
            <a:normAutofit/>
          </a:bodyPr>
          <a:lstStyle>
            <a:lvl1pPr marL="0" indent="0">
              <a:buFontTx/>
              <a:buNone/>
              <a:defRPr sz="1400" b="0" i="0">
                <a:solidFill>
                  <a:srgbClr val="005A78"/>
                </a:solidFill>
                <a:latin typeface="Arial" charset="0"/>
                <a:ea typeface="Arial Regular" charset="0"/>
                <a:cs typeface="Franklin Gothic Demi Cond"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JM" dirty="0"/>
          </a:p>
        </p:txBody>
      </p:sp>
      <p:sp>
        <p:nvSpPr>
          <p:cNvPr id="17" name="Text Placeholder 17"/>
          <p:cNvSpPr>
            <a:spLocks noGrp="1"/>
          </p:cNvSpPr>
          <p:nvPr>
            <p:ph type="body" sz="quarter" idx="23"/>
          </p:nvPr>
        </p:nvSpPr>
        <p:spPr>
          <a:xfrm>
            <a:off x="457200" y="1168400"/>
            <a:ext cx="5029200" cy="431800"/>
          </a:xfrm>
        </p:spPr>
        <p:txBody>
          <a:bodyPr>
            <a:noAutofit/>
          </a:bodyPr>
          <a:lstStyle>
            <a:lvl1pPr marL="0" indent="0" algn="l">
              <a:buFontTx/>
              <a:buNone/>
              <a:defRPr sz="1800" b="1" spc="100" baseline="0">
                <a:solidFill>
                  <a:schemeClr val="tx1">
                    <a:lumMod val="65000"/>
                    <a:lumOff val="35000"/>
                  </a:schemeClr>
                </a:solidFill>
                <a:latin typeface="Arial" charset="0"/>
                <a:ea typeface="Arial" charset="0"/>
                <a:cs typeface="Arial" charset="0"/>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dirty="0"/>
          </a:p>
        </p:txBody>
      </p:sp>
      <p:sp>
        <p:nvSpPr>
          <p:cNvPr id="18" name="Title Placeholder 1"/>
          <p:cNvSpPr>
            <a:spLocks noGrp="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en-US" dirty="0"/>
              <a:t>CLICK TO EDIT TITLE</a:t>
            </a:r>
            <a:endParaRPr lang="en-JM" altLang="en-US" dirty="0"/>
          </a:p>
        </p:txBody>
      </p:sp>
    </p:spTree>
    <p:extLst>
      <p:ext uri="{BB962C8B-B14F-4D97-AF65-F5344CB8AC3E}">
        <p14:creationId xmlns:p14="http://schemas.microsoft.com/office/powerpoint/2010/main" val="1219693963"/>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Picture Placeholder 11"/>
          <p:cNvSpPr>
            <a:spLocks noGrp="1"/>
          </p:cNvSpPr>
          <p:nvPr>
            <p:ph type="pic" sz="quarter" idx="14"/>
          </p:nvPr>
        </p:nvSpPr>
        <p:spPr>
          <a:xfrm>
            <a:off x="0" y="0"/>
            <a:ext cx="9144000" cy="6858000"/>
          </a:xfrm>
        </p:spPr>
        <p:txBody>
          <a:bodyPr rtlCol="0">
            <a:normAutofit/>
          </a:bodyPr>
          <a:lstStyle/>
          <a:p>
            <a:pPr lvl="0"/>
            <a:endParaRPr lang="en-US" noProof="0"/>
          </a:p>
        </p:txBody>
      </p:sp>
    </p:spTree>
    <p:extLst>
      <p:ext uri="{BB962C8B-B14F-4D97-AF65-F5344CB8AC3E}">
        <p14:creationId xmlns:p14="http://schemas.microsoft.com/office/powerpoint/2010/main" val="1931058643"/>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0_Title and Content">
    <p:spTree>
      <p:nvGrpSpPr>
        <p:cNvPr id="1" name=""/>
        <p:cNvGrpSpPr/>
        <p:nvPr/>
      </p:nvGrpSpPr>
      <p:grpSpPr>
        <a:xfrm>
          <a:off x="0" y="0"/>
          <a:ext cx="0" cy="0"/>
          <a:chOff x="0" y="0"/>
          <a:chExt cx="0" cy="0"/>
        </a:xfrm>
      </p:grpSpPr>
      <p:sp>
        <p:nvSpPr>
          <p:cNvPr id="8" name="Text Placeholder 17"/>
          <p:cNvSpPr>
            <a:spLocks noGrp="1"/>
          </p:cNvSpPr>
          <p:nvPr>
            <p:ph type="body" sz="quarter" idx="23"/>
          </p:nvPr>
        </p:nvSpPr>
        <p:spPr>
          <a:xfrm>
            <a:off x="457200" y="1168400"/>
            <a:ext cx="5029200" cy="431800"/>
          </a:xfrm>
        </p:spPr>
        <p:txBody>
          <a:bodyPr>
            <a:noAutofit/>
          </a:bodyPr>
          <a:lstStyle>
            <a:lvl1pPr marL="0" indent="0" algn="l">
              <a:buFontTx/>
              <a:buNone/>
              <a:defRPr sz="1800" b="1" spc="100" baseline="0">
                <a:solidFill>
                  <a:schemeClr val="tx1">
                    <a:lumMod val="65000"/>
                    <a:lumOff val="35000"/>
                  </a:schemeClr>
                </a:solidFill>
                <a:latin typeface="Arial" charset="0"/>
                <a:ea typeface="Arial" charset="0"/>
                <a:cs typeface="Arial" charset="0"/>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dirty="0"/>
          </a:p>
        </p:txBody>
      </p:sp>
      <p:sp>
        <p:nvSpPr>
          <p:cNvPr id="7" name="Text Placeholder 2"/>
          <p:cNvSpPr>
            <a:spLocks noGrp="1"/>
          </p:cNvSpPr>
          <p:nvPr>
            <p:ph idx="1"/>
          </p:nvPr>
        </p:nvSpPr>
        <p:spPr bwMode="auto">
          <a:xfrm>
            <a:off x="457200" y="1711326"/>
            <a:ext cx="8229600" cy="416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lvl="0"/>
            <a:r>
              <a:rPr lang="en-US" altLang="en-US" noProof="0" dirty="0"/>
              <a:t>Click to edit Master text styles</a:t>
            </a:r>
          </a:p>
          <a:p>
            <a:pPr lvl="1"/>
            <a:r>
              <a:rPr lang="en-US" altLang="en-US" noProof="0" dirty="0"/>
              <a:t>Second level</a:t>
            </a:r>
          </a:p>
          <a:p>
            <a:pPr lvl="2"/>
            <a:r>
              <a:rPr lang="en-US" altLang="en-US" noProof="0" dirty="0"/>
              <a:t>Third level</a:t>
            </a:r>
          </a:p>
          <a:p>
            <a:pPr lvl="3"/>
            <a:r>
              <a:rPr lang="en-US" altLang="en-US" noProof="0" dirty="0"/>
              <a:t>Fourth level</a:t>
            </a:r>
          </a:p>
          <a:p>
            <a:pPr lvl="4"/>
            <a:r>
              <a:rPr lang="en-US" altLang="en-US" noProof="0" dirty="0"/>
              <a:t>Fifth level</a:t>
            </a:r>
            <a:endParaRPr lang="en-JM" altLang="en-US" noProof="0" dirty="0"/>
          </a:p>
        </p:txBody>
      </p:sp>
      <p:sp>
        <p:nvSpPr>
          <p:cNvPr id="5" name="Title Placeholder 1"/>
          <p:cNvSpPr>
            <a:spLocks noGrp="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en-US" dirty="0"/>
              <a:t>CLICK TO EDIT TITLE</a:t>
            </a:r>
            <a:endParaRPr lang="en-JM" altLang="en-US" dirty="0"/>
          </a:p>
        </p:txBody>
      </p:sp>
    </p:spTree>
    <p:extLst>
      <p:ext uri="{BB962C8B-B14F-4D97-AF65-F5344CB8AC3E}">
        <p14:creationId xmlns:p14="http://schemas.microsoft.com/office/powerpoint/2010/main" val="1449474353"/>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Picture Placeholder 24"/>
          <p:cNvSpPr>
            <a:spLocks noGrp="1"/>
          </p:cNvSpPr>
          <p:nvPr>
            <p:ph type="pic" sz="quarter" idx="14"/>
          </p:nvPr>
        </p:nvSpPr>
        <p:spPr>
          <a:xfrm>
            <a:off x="457200" y="1803401"/>
            <a:ext cx="2671762" cy="4008969"/>
          </a:xfrm>
        </p:spPr>
        <p:txBody>
          <a:bodyPr rtlCol="0">
            <a:normAutofit/>
          </a:bodyPr>
          <a:lstStyle>
            <a:lvl1pPr marL="0" indent="0">
              <a:buFontTx/>
              <a:buNone/>
              <a:defRPr sz="1200">
                <a:solidFill>
                  <a:srgbClr val="17375E"/>
                </a:solidFill>
              </a:defRPr>
            </a:lvl1pPr>
          </a:lstStyle>
          <a:p>
            <a:pPr lvl="0"/>
            <a:endParaRPr lang="en-JM" noProof="0"/>
          </a:p>
        </p:txBody>
      </p:sp>
      <p:sp>
        <p:nvSpPr>
          <p:cNvPr id="9" name="Text Placeholder 26"/>
          <p:cNvSpPr>
            <a:spLocks noGrp="1"/>
          </p:cNvSpPr>
          <p:nvPr>
            <p:ph type="body" sz="quarter" idx="15"/>
          </p:nvPr>
        </p:nvSpPr>
        <p:spPr>
          <a:xfrm>
            <a:off x="3733800" y="2423584"/>
            <a:ext cx="2127250" cy="1107016"/>
          </a:xfrm>
        </p:spPr>
        <p:txBody>
          <a:bodyPr>
            <a:noAutofit/>
          </a:bodyPr>
          <a:lstStyle>
            <a:lvl1pPr marL="0" indent="0">
              <a:buFontTx/>
              <a:buNone/>
              <a:defRPr sz="1300">
                <a:solidFill>
                  <a:schemeClr val="tx1">
                    <a:lumMod val="50000"/>
                    <a:lumOff val="50000"/>
                  </a:schemeClr>
                </a:solidFill>
              </a:defRPr>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lvl="0"/>
            <a:endParaRPr lang="en-JM" dirty="0"/>
          </a:p>
        </p:txBody>
      </p:sp>
      <p:sp>
        <p:nvSpPr>
          <p:cNvPr id="10" name="Text Placeholder 26"/>
          <p:cNvSpPr>
            <a:spLocks noGrp="1"/>
          </p:cNvSpPr>
          <p:nvPr>
            <p:ph type="body" sz="quarter" idx="16"/>
          </p:nvPr>
        </p:nvSpPr>
        <p:spPr>
          <a:xfrm>
            <a:off x="6407150" y="2413000"/>
            <a:ext cx="2127250" cy="1107016"/>
          </a:xfrm>
        </p:spPr>
        <p:txBody>
          <a:bodyPr>
            <a:noAutofit/>
          </a:bodyPr>
          <a:lstStyle>
            <a:lvl1pPr marL="0" indent="0">
              <a:buFontTx/>
              <a:buNone/>
              <a:defRPr sz="1300">
                <a:solidFill>
                  <a:schemeClr val="tx1">
                    <a:lumMod val="50000"/>
                    <a:lumOff val="50000"/>
                  </a:schemeClr>
                </a:solidFill>
              </a:defRPr>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lvl="0"/>
            <a:endParaRPr lang="en-JM" dirty="0"/>
          </a:p>
        </p:txBody>
      </p:sp>
      <p:sp>
        <p:nvSpPr>
          <p:cNvPr id="11" name="Text Placeholder 26"/>
          <p:cNvSpPr>
            <a:spLocks noGrp="1"/>
          </p:cNvSpPr>
          <p:nvPr>
            <p:ph type="body" sz="quarter" idx="17"/>
          </p:nvPr>
        </p:nvSpPr>
        <p:spPr>
          <a:xfrm>
            <a:off x="3736975" y="4540437"/>
            <a:ext cx="2127250" cy="1107016"/>
          </a:xfrm>
        </p:spPr>
        <p:txBody>
          <a:bodyPr>
            <a:noAutofit/>
          </a:bodyPr>
          <a:lstStyle>
            <a:lvl1pPr marL="0" indent="0">
              <a:buFontTx/>
              <a:buNone/>
              <a:defRPr sz="1300">
                <a:solidFill>
                  <a:schemeClr val="tx1">
                    <a:lumMod val="50000"/>
                    <a:lumOff val="50000"/>
                  </a:schemeClr>
                </a:solidFill>
              </a:defRPr>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lvl="0"/>
            <a:endParaRPr lang="en-JM" dirty="0"/>
          </a:p>
        </p:txBody>
      </p:sp>
      <p:sp>
        <p:nvSpPr>
          <p:cNvPr id="12" name="Text Placeholder 26"/>
          <p:cNvSpPr>
            <a:spLocks noGrp="1"/>
          </p:cNvSpPr>
          <p:nvPr>
            <p:ph type="body" sz="quarter" idx="18"/>
          </p:nvPr>
        </p:nvSpPr>
        <p:spPr>
          <a:xfrm>
            <a:off x="6410325" y="4529853"/>
            <a:ext cx="2127250" cy="1107016"/>
          </a:xfrm>
        </p:spPr>
        <p:txBody>
          <a:bodyPr>
            <a:noAutofit/>
          </a:bodyPr>
          <a:lstStyle>
            <a:lvl1pPr marL="0" indent="0">
              <a:buFontTx/>
              <a:buNone/>
              <a:defRPr sz="1300">
                <a:solidFill>
                  <a:schemeClr val="tx1">
                    <a:lumMod val="50000"/>
                    <a:lumOff val="50000"/>
                  </a:schemeClr>
                </a:solidFill>
              </a:defRPr>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lvl="0"/>
            <a:endParaRPr lang="en-JM" dirty="0"/>
          </a:p>
        </p:txBody>
      </p:sp>
      <p:sp>
        <p:nvSpPr>
          <p:cNvPr id="13" name="Text Placeholder 32"/>
          <p:cNvSpPr>
            <a:spLocks noGrp="1"/>
          </p:cNvSpPr>
          <p:nvPr>
            <p:ph type="body" sz="quarter" idx="19"/>
          </p:nvPr>
        </p:nvSpPr>
        <p:spPr>
          <a:xfrm>
            <a:off x="3741969" y="2023345"/>
            <a:ext cx="1600200" cy="410820"/>
          </a:xfrm>
        </p:spPr>
        <p:txBody>
          <a:bodyPr>
            <a:normAutofit/>
          </a:bodyPr>
          <a:lstStyle>
            <a:lvl1pPr marL="0" indent="0">
              <a:buFontTx/>
              <a:buNone/>
              <a:defRPr sz="1400" b="0" i="0">
                <a:solidFill>
                  <a:srgbClr val="005A78"/>
                </a:solidFill>
                <a:latin typeface="Arial" charset="0"/>
                <a:ea typeface="Arial Regular" charset="0"/>
                <a:cs typeface="Franklin Gothic Demi Cond"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JM" dirty="0"/>
          </a:p>
        </p:txBody>
      </p:sp>
      <p:sp>
        <p:nvSpPr>
          <p:cNvPr id="14" name="Text Placeholder 32"/>
          <p:cNvSpPr>
            <a:spLocks noGrp="1"/>
          </p:cNvSpPr>
          <p:nvPr>
            <p:ph type="body" sz="quarter" idx="20"/>
          </p:nvPr>
        </p:nvSpPr>
        <p:spPr>
          <a:xfrm>
            <a:off x="6407150" y="2023345"/>
            <a:ext cx="1600200" cy="410820"/>
          </a:xfrm>
        </p:spPr>
        <p:txBody>
          <a:bodyPr>
            <a:normAutofit/>
          </a:bodyPr>
          <a:lstStyle>
            <a:lvl1pPr marL="0" indent="0">
              <a:buFontTx/>
              <a:buNone/>
              <a:defRPr sz="1400" b="0" i="0">
                <a:solidFill>
                  <a:srgbClr val="005A78"/>
                </a:solidFill>
                <a:latin typeface="Arial" charset="0"/>
                <a:ea typeface="Arial Regular" charset="0"/>
                <a:cs typeface="Franklin Gothic Demi Cond"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JM" dirty="0"/>
          </a:p>
        </p:txBody>
      </p:sp>
      <p:sp>
        <p:nvSpPr>
          <p:cNvPr id="15" name="Text Placeholder 32"/>
          <p:cNvSpPr>
            <a:spLocks noGrp="1"/>
          </p:cNvSpPr>
          <p:nvPr>
            <p:ph type="body" sz="quarter" idx="21"/>
          </p:nvPr>
        </p:nvSpPr>
        <p:spPr>
          <a:xfrm>
            <a:off x="3736975" y="4135781"/>
            <a:ext cx="1600200" cy="410820"/>
          </a:xfrm>
        </p:spPr>
        <p:txBody>
          <a:bodyPr>
            <a:normAutofit/>
          </a:bodyPr>
          <a:lstStyle>
            <a:lvl1pPr marL="0" indent="0">
              <a:buFontTx/>
              <a:buNone/>
              <a:defRPr sz="1400" b="0" i="0">
                <a:solidFill>
                  <a:srgbClr val="005A78"/>
                </a:solidFill>
                <a:latin typeface="Arial" charset="0"/>
                <a:ea typeface="Arial Regular" charset="0"/>
                <a:cs typeface="Franklin Gothic Demi Cond"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JM" dirty="0"/>
          </a:p>
        </p:txBody>
      </p:sp>
      <p:sp>
        <p:nvSpPr>
          <p:cNvPr id="16" name="Text Placeholder 32"/>
          <p:cNvSpPr>
            <a:spLocks noGrp="1"/>
          </p:cNvSpPr>
          <p:nvPr>
            <p:ph type="body" sz="quarter" idx="22"/>
          </p:nvPr>
        </p:nvSpPr>
        <p:spPr>
          <a:xfrm>
            <a:off x="6407150" y="4135781"/>
            <a:ext cx="1600200" cy="410820"/>
          </a:xfrm>
        </p:spPr>
        <p:txBody>
          <a:bodyPr>
            <a:normAutofit/>
          </a:bodyPr>
          <a:lstStyle>
            <a:lvl1pPr marL="0" indent="0">
              <a:buFontTx/>
              <a:buNone/>
              <a:defRPr sz="1400" b="0" i="0">
                <a:solidFill>
                  <a:srgbClr val="005A78"/>
                </a:solidFill>
                <a:latin typeface="Arial" charset="0"/>
                <a:ea typeface="Arial Regular" charset="0"/>
                <a:cs typeface="Franklin Gothic Demi Cond"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JM" dirty="0"/>
          </a:p>
        </p:txBody>
      </p:sp>
      <p:sp>
        <p:nvSpPr>
          <p:cNvPr id="17" name="Text Placeholder 17"/>
          <p:cNvSpPr>
            <a:spLocks noGrp="1"/>
          </p:cNvSpPr>
          <p:nvPr>
            <p:ph type="body" sz="quarter" idx="23"/>
          </p:nvPr>
        </p:nvSpPr>
        <p:spPr>
          <a:xfrm>
            <a:off x="457200" y="1168400"/>
            <a:ext cx="5029200" cy="431800"/>
          </a:xfrm>
        </p:spPr>
        <p:txBody>
          <a:bodyPr>
            <a:noAutofit/>
          </a:bodyPr>
          <a:lstStyle>
            <a:lvl1pPr marL="0" indent="0" algn="l">
              <a:buFontTx/>
              <a:buNone/>
              <a:defRPr sz="1800" b="1" spc="100" baseline="0">
                <a:solidFill>
                  <a:schemeClr val="tx1">
                    <a:lumMod val="65000"/>
                    <a:lumOff val="35000"/>
                  </a:schemeClr>
                </a:solidFill>
                <a:latin typeface="Arial" charset="0"/>
                <a:ea typeface="Arial" charset="0"/>
                <a:cs typeface="Arial" charset="0"/>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dirty="0"/>
          </a:p>
        </p:txBody>
      </p:sp>
      <p:sp>
        <p:nvSpPr>
          <p:cNvPr id="18" name="Title Placeholder 1"/>
          <p:cNvSpPr>
            <a:spLocks noGrp="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en-US" dirty="0"/>
              <a:t>CLICK TO EDIT TITLE</a:t>
            </a:r>
            <a:endParaRPr lang="en-JM" altLang="en-US" dirty="0"/>
          </a:p>
        </p:txBody>
      </p:sp>
    </p:spTree>
    <p:extLst>
      <p:ext uri="{BB962C8B-B14F-4D97-AF65-F5344CB8AC3E}">
        <p14:creationId xmlns:p14="http://schemas.microsoft.com/office/powerpoint/2010/main" val="781398347"/>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9_Title and Content">
    <p:spTree>
      <p:nvGrpSpPr>
        <p:cNvPr id="1" name=""/>
        <p:cNvGrpSpPr/>
        <p:nvPr/>
      </p:nvGrpSpPr>
      <p:grpSpPr>
        <a:xfrm>
          <a:off x="0" y="0"/>
          <a:ext cx="0" cy="0"/>
          <a:chOff x="0" y="0"/>
          <a:chExt cx="0" cy="0"/>
        </a:xfrm>
      </p:grpSpPr>
      <p:sp>
        <p:nvSpPr>
          <p:cNvPr id="7" name="Content Placeholder 13"/>
          <p:cNvSpPr>
            <a:spLocks noGrp="1"/>
          </p:cNvSpPr>
          <p:nvPr>
            <p:ph sz="quarter" idx="13"/>
          </p:nvPr>
        </p:nvSpPr>
        <p:spPr>
          <a:xfrm>
            <a:off x="609600" y="2743200"/>
            <a:ext cx="2362200" cy="3022600"/>
          </a:xfrm>
        </p:spPr>
        <p:txBody>
          <a:bodyPr>
            <a:normAutofit/>
          </a:bodyPr>
          <a:lstStyle>
            <a:lvl1pPr algn="l">
              <a:buNone/>
              <a:defRPr sz="1300" b="0" i="0">
                <a:solidFill>
                  <a:schemeClr val="tx1">
                    <a:lumMod val="65000"/>
                    <a:lumOff val="35000"/>
                  </a:schemeClr>
                </a:solidFill>
                <a:latin typeface="Arial" charset="0"/>
                <a:cs typeface="Arial" charset="0"/>
              </a:defRPr>
            </a:lvl1pPr>
          </a:lstStyle>
          <a:p>
            <a:pPr lvl="0"/>
            <a:endParaRPr lang="en-JM" dirty="0"/>
          </a:p>
        </p:txBody>
      </p:sp>
      <p:sp>
        <p:nvSpPr>
          <p:cNvPr id="8" name="Content Placeholder 38"/>
          <p:cNvSpPr>
            <a:spLocks noGrp="1"/>
          </p:cNvSpPr>
          <p:nvPr>
            <p:ph sz="quarter" idx="39"/>
          </p:nvPr>
        </p:nvSpPr>
        <p:spPr>
          <a:xfrm>
            <a:off x="609600" y="2108200"/>
            <a:ext cx="1984248" cy="463296"/>
          </a:xfrm>
          <a:prstGeom prst="rect">
            <a:avLst/>
          </a:prstGeom>
          <a:noFill/>
          <a:ln>
            <a:noFill/>
          </a:ln>
        </p:spPr>
        <p:txBody>
          <a:bodyPr anchor="ctr">
            <a:noAutofit/>
          </a:bodyPr>
          <a:lstStyle>
            <a:lvl1pPr algn="l">
              <a:buNone/>
              <a:defRPr sz="1300" b="1" i="0">
                <a:solidFill>
                  <a:srgbClr val="005A78"/>
                </a:solidFill>
                <a:latin typeface="Arial" charset="0"/>
                <a:ea typeface="Arial" charset="0"/>
                <a:cs typeface="Arial" charset="0"/>
              </a:defRPr>
            </a:lvl1pPr>
          </a:lstStyle>
          <a:p>
            <a:pPr lvl="0"/>
            <a:endParaRPr lang="en-JM" dirty="0"/>
          </a:p>
        </p:txBody>
      </p:sp>
      <p:sp>
        <p:nvSpPr>
          <p:cNvPr id="9" name="Content Placeholder 13"/>
          <p:cNvSpPr>
            <a:spLocks noGrp="1"/>
          </p:cNvSpPr>
          <p:nvPr>
            <p:ph sz="quarter" idx="42"/>
          </p:nvPr>
        </p:nvSpPr>
        <p:spPr>
          <a:xfrm>
            <a:off x="3429000" y="2743200"/>
            <a:ext cx="2362200" cy="3022600"/>
          </a:xfrm>
        </p:spPr>
        <p:txBody>
          <a:bodyPr>
            <a:normAutofit/>
          </a:bodyPr>
          <a:lstStyle>
            <a:lvl1pPr algn="l">
              <a:buNone/>
              <a:defRPr sz="1300" b="0" i="0">
                <a:solidFill>
                  <a:schemeClr val="tx1">
                    <a:lumMod val="65000"/>
                    <a:lumOff val="35000"/>
                  </a:schemeClr>
                </a:solidFill>
                <a:latin typeface="Arial" charset="0"/>
                <a:cs typeface="Arial" charset="0"/>
              </a:defRPr>
            </a:lvl1pPr>
          </a:lstStyle>
          <a:p>
            <a:pPr lvl="0"/>
            <a:endParaRPr lang="en-JM" dirty="0"/>
          </a:p>
        </p:txBody>
      </p:sp>
      <p:sp>
        <p:nvSpPr>
          <p:cNvPr id="10" name="Content Placeholder 13"/>
          <p:cNvSpPr>
            <a:spLocks noGrp="1"/>
          </p:cNvSpPr>
          <p:nvPr>
            <p:ph sz="quarter" idx="43"/>
          </p:nvPr>
        </p:nvSpPr>
        <p:spPr>
          <a:xfrm>
            <a:off x="6324600" y="2743200"/>
            <a:ext cx="2362200" cy="3022600"/>
          </a:xfrm>
        </p:spPr>
        <p:txBody>
          <a:bodyPr>
            <a:normAutofit/>
          </a:bodyPr>
          <a:lstStyle>
            <a:lvl1pPr algn="l">
              <a:buNone/>
              <a:defRPr sz="1300" b="0" i="0">
                <a:solidFill>
                  <a:schemeClr val="tx1">
                    <a:lumMod val="65000"/>
                    <a:lumOff val="35000"/>
                  </a:schemeClr>
                </a:solidFill>
                <a:latin typeface="Arial" charset="0"/>
                <a:cs typeface="Arial" charset="0"/>
              </a:defRPr>
            </a:lvl1pPr>
          </a:lstStyle>
          <a:p>
            <a:pPr lvl="0"/>
            <a:endParaRPr lang="en-JM" dirty="0"/>
          </a:p>
        </p:txBody>
      </p:sp>
      <p:sp>
        <p:nvSpPr>
          <p:cNvPr id="11" name="Content Placeholder 38"/>
          <p:cNvSpPr>
            <a:spLocks noGrp="1"/>
          </p:cNvSpPr>
          <p:nvPr>
            <p:ph sz="quarter" idx="60"/>
          </p:nvPr>
        </p:nvSpPr>
        <p:spPr>
          <a:xfrm>
            <a:off x="3429000" y="2108200"/>
            <a:ext cx="1984248" cy="463296"/>
          </a:xfrm>
          <a:prstGeom prst="rect">
            <a:avLst/>
          </a:prstGeom>
          <a:noFill/>
          <a:ln>
            <a:noFill/>
          </a:ln>
        </p:spPr>
        <p:txBody>
          <a:bodyPr anchor="ctr">
            <a:noAutofit/>
          </a:bodyPr>
          <a:lstStyle>
            <a:lvl1pPr algn="l">
              <a:buNone/>
              <a:defRPr sz="1300" b="1" i="0">
                <a:solidFill>
                  <a:srgbClr val="005A78"/>
                </a:solidFill>
                <a:latin typeface="Arial" charset="0"/>
                <a:ea typeface="Arial" charset="0"/>
                <a:cs typeface="Arial" charset="0"/>
              </a:defRPr>
            </a:lvl1pPr>
          </a:lstStyle>
          <a:p>
            <a:pPr lvl="0"/>
            <a:endParaRPr lang="en-JM" dirty="0"/>
          </a:p>
        </p:txBody>
      </p:sp>
      <p:sp>
        <p:nvSpPr>
          <p:cNvPr id="12" name="Content Placeholder 38"/>
          <p:cNvSpPr>
            <a:spLocks noGrp="1"/>
          </p:cNvSpPr>
          <p:nvPr>
            <p:ph sz="quarter" idx="61"/>
          </p:nvPr>
        </p:nvSpPr>
        <p:spPr>
          <a:xfrm>
            <a:off x="6324600" y="2108200"/>
            <a:ext cx="1984248" cy="463296"/>
          </a:xfrm>
          <a:prstGeom prst="rect">
            <a:avLst/>
          </a:prstGeom>
          <a:noFill/>
          <a:ln>
            <a:noFill/>
          </a:ln>
        </p:spPr>
        <p:txBody>
          <a:bodyPr anchor="ctr">
            <a:noAutofit/>
          </a:bodyPr>
          <a:lstStyle>
            <a:lvl1pPr algn="l">
              <a:buNone/>
              <a:defRPr sz="1300" b="1" i="0">
                <a:solidFill>
                  <a:srgbClr val="005A78"/>
                </a:solidFill>
                <a:latin typeface="Arial" charset="0"/>
                <a:ea typeface="Arial" charset="0"/>
                <a:cs typeface="Arial" charset="0"/>
              </a:defRPr>
            </a:lvl1pPr>
          </a:lstStyle>
          <a:p>
            <a:pPr lvl="0"/>
            <a:endParaRPr lang="en-JM" dirty="0"/>
          </a:p>
        </p:txBody>
      </p:sp>
      <p:sp>
        <p:nvSpPr>
          <p:cNvPr id="13" name="Text Placeholder 17"/>
          <p:cNvSpPr>
            <a:spLocks noGrp="1"/>
          </p:cNvSpPr>
          <p:nvPr>
            <p:ph type="body" sz="quarter" idx="23"/>
          </p:nvPr>
        </p:nvSpPr>
        <p:spPr>
          <a:xfrm>
            <a:off x="457200" y="1168400"/>
            <a:ext cx="5029200" cy="431800"/>
          </a:xfrm>
        </p:spPr>
        <p:txBody>
          <a:bodyPr>
            <a:noAutofit/>
          </a:bodyPr>
          <a:lstStyle>
            <a:lvl1pPr marL="0" indent="0" algn="l">
              <a:buFontTx/>
              <a:buNone/>
              <a:defRPr sz="1800" b="1" spc="100" baseline="0">
                <a:solidFill>
                  <a:schemeClr val="tx1">
                    <a:lumMod val="65000"/>
                    <a:lumOff val="35000"/>
                  </a:schemeClr>
                </a:solidFill>
                <a:latin typeface="Arial" charset="0"/>
                <a:ea typeface="Arial" charset="0"/>
                <a:cs typeface="Arial" charset="0"/>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dirty="0"/>
          </a:p>
        </p:txBody>
      </p:sp>
      <p:sp>
        <p:nvSpPr>
          <p:cNvPr id="14" name="Title Placeholder 1"/>
          <p:cNvSpPr>
            <a:spLocks noGrp="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en-US" dirty="0"/>
              <a:t>CLICK TO EDIT TITLE</a:t>
            </a:r>
            <a:endParaRPr lang="en-JM" altLang="en-US" dirty="0"/>
          </a:p>
        </p:txBody>
      </p:sp>
    </p:spTree>
    <p:extLst>
      <p:ext uri="{BB962C8B-B14F-4D97-AF65-F5344CB8AC3E}">
        <p14:creationId xmlns:p14="http://schemas.microsoft.com/office/powerpoint/2010/main" val="479117133"/>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5_Title and Content">
    <p:spTree>
      <p:nvGrpSpPr>
        <p:cNvPr id="1" name=""/>
        <p:cNvGrpSpPr/>
        <p:nvPr/>
      </p:nvGrpSpPr>
      <p:grpSpPr>
        <a:xfrm>
          <a:off x="0" y="0"/>
          <a:ext cx="0" cy="0"/>
          <a:chOff x="0" y="0"/>
          <a:chExt cx="0" cy="0"/>
        </a:xfrm>
      </p:grpSpPr>
      <p:sp>
        <p:nvSpPr>
          <p:cNvPr id="7" name="Text Placeholder 5"/>
          <p:cNvSpPr>
            <a:spLocks noGrp="1"/>
          </p:cNvSpPr>
          <p:nvPr>
            <p:ph type="body" sz="quarter" idx="13"/>
          </p:nvPr>
        </p:nvSpPr>
        <p:spPr>
          <a:xfrm>
            <a:off x="468351" y="1752600"/>
            <a:ext cx="8229600" cy="4114800"/>
          </a:xfrm>
        </p:spPr>
        <p:txBody>
          <a:bodyPr>
            <a:normAutofit/>
          </a:bodyPr>
          <a:lstStyle>
            <a:lvl1pPr marL="342900" indent="-342900">
              <a:buFont typeface="Courier New" pitchFamily="49" charset="0"/>
              <a:buChar char="o"/>
              <a:defRPr sz="1400" b="0" i="0">
                <a:solidFill>
                  <a:schemeClr val="tx1">
                    <a:lumMod val="75000"/>
                    <a:lumOff val="25000"/>
                  </a:schemeClr>
                </a:solidFill>
                <a:latin typeface="Arial" charset="0"/>
              </a:defRPr>
            </a:lvl1pPr>
            <a:lvl2pPr marL="742950" indent="-285750">
              <a:buFont typeface="Sketch Rockwell" pitchFamily="2" charset="0"/>
              <a:buChar char="o"/>
              <a:defRPr>
                <a:solidFill>
                  <a:schemeClr val="tx1">
                    <a:lumMod val="65000"/>
                    <a:lumOff val="35000"/>
                  </a:schemeClr>
                </a:solidFill>
                <a:latin typeface="Futura LT Book" pitchFamily="2" charset="0"/>
              </a:defRPr>
            </a:lvl2pPr>
            <a:lvl3pPr marL="1143000" indent="-228600">
              <a:buFont typeface="Sketch Rockwell" pitchFamily="2" charset="0"/>
              <a:buChar char="o"/>
              <a:defRPr>
                <a:solidFill>
                  <a:schemeClr val="tx1">
                    <a:lumMod val="65000"/>
                    <a:lumOff val="35000"/>
                  </a:schemeClr>
                </a:solidFill>
                <a:latin typeface="Futura LT Book" pitchFamily="2" charset="0"/>
              </a:defRPr>
            </a:lvl3pPr>
            <a:lvl4pPr marL="1600200" indent="-228600">
              <a:buFont typeface="Sketch Rockwell" pitchFamily="2" charset="0"/>
              <a:buChar char="o"/>
              <a:defRPr>
                <a:solidFill>
                  <a:schemeClr val="tx1">
                    <a:lumMod val="65000"/>
                    <a:lumOff val="35000"/>
                  </a:schemeClr>
                </a:solidFill>
                <a:latin typeface="Futura LT Book" pitchFamily="2" charset="0"/>
              </a:defRPr>
            </a:lvl4pPr>
            <a:lvl5pPr marL="2057400" indent="-228600">
              <a:buFont typeface="Sketch Rockwell" pitchFamily="2" charset="0"/>
              <a:buChar char="o"/>
              <a:defRPr>
                <a:solidFill>
                  <a:schemeClr val="tx1">
                    <a:lumMod val="65000"/>
                    <a:lumOff val="35000"/>
                  </a:schemeClr>
                </a:solidFill>
                <a:latin typeface="Futura LT Book" pitchFamily="2" charset="0"/>
              </a:defRPr>
            </a:lvl5pPr>
          </a:lstStyle>
          <a:p>
            <a:pPr lvl="0"/>
            <a:endParaRPr lang="en-JM" dirty="0"/>
          </a:p>
        </p:txBody>
      </p:sp>
      <p:sp>
        <p:nvSpPr>
          <p:cNvPr id="5" name="Text Placeholder 17"/>
          <p:cNvSpPr>
            <a:spLocks noGrp="1"/>
          </p:cNvSpPr>
          <p:nvPr>
            <p:ph type="body" sz="quarter" idx="23"/>
          </p:nvPr>
        </p:nvSpPr>
        <p:spPr>
          <a:xfrm>
            <a:off x="457200" y="1168400"/>
            <a:ext cx="5029200" cy="431800"/>
          </a:xfrm>
        </p:spPr>
        <p:txBody>
          <a:bodyPr>
            <a:noAutofit/>
          </a:bodyPr>
          <a:lstStyle>
            <a:lvl1pPr marL="0" indent="0" algn="l">
              <a:buFontTx/>
              <a:buNone/>
              <a:defRPr sz="1800" b="1" spc="100" baseline="0">
                <a:solidFill>
                  <a:schemeClr val="tx1">
                    <a:lumMod val="65000"/>
                    <a:lumOff val="35000"/>
                  </a:schemeClr>
                </a:solidFill>
                <a:latin typeface="Arial" charset="0"/>
                <a:ea typeface="Arial" charset="0"/>
                <a:cs typeface="Arial" charset="0"/>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dirty="0"/>
          </a:p>
        </p:txBody>
      </p:sp>
      <p:sp>
        <p:nvSpPr>
          <p:cNvPr id="8" name="Title Placeholder 1"/>
          <p:cNvSpPr>
            <a:spLocks noGrp="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en-US" dirty="0"/>
              <a:t>CLICK TO EDIT TITLE</a:t>
            </a:r>
            <a:endParaRPr lang="en-JM" altLang="en-US" dirty="0"/>
          </a:p>
        </p:txBody>
      </p:sp>
    </p:spTree>
    <p:extLst>
      <p:ext uri="{BB962C8B-B14F-4D97-AF65-F5344CB8AC3E}">
        <p14:creationId xmlns:p14="http://schemas.microsoft.com/office/powerpoint/2010/main" val="2010721588"/>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4_Title and Content">
    <p:spTree>
      <p:nvGrpSpPr>
        <p:cNvPr id="1" name=""/>
        <p:cNvGrpSpPr/>
        <p:nvPr/>
      </p:nvGrpSpPr>
      <p:grpSpPr>
        <a:xfrm>
          <a:off x="0" y="0"/>
          <a:ext cx="0" cy="0"/>
          <a:chOff x="0" y="0"/>
          <a:chExt cx="0" cy="0"/>
        </a:xfrm>
      </p:grpSpPr>
      <p:sp>
        <p:nvSpPr>
          <p:cNvPr id="7" name="Text Placeholder 13"/>
          <p:cNvSpPr>
            <a:spLocks noGrp="1"/>
          </p:cNvSpPr>
          <p:nvPr>
            <p:ph type="body" sz="quarter" idx="47"/>
          </p:nvPr>
        </p:nvSpPr>
        <p:spPr>
          <a:xfrm>
            <a:off x="989964" y="2078568"/>
            <a:ext cx="3048000" cy="537633"/>
          </a:xfrm>
        </p:spPr>
        <p:txBody>
          <a:bodyPr anchor="ctr">
            <a:normAutofit/>
          </a:bodyPr>
          <a:lstStyle>
            <a:lvl1pPr marL="0" indent="0">
              <a:buFontTx/>
              <a:buNone/>
              <a:defRPr sz="1600" b="0">
                <a:solidFill>
                  <a:schemeClr val="tx1"/>
                </a:solidFill>
                <a:latin typeface="Arial" charset="0"/>
                <a:ea typeface="Arial" charset="0"/>
                <a:cs typeface="Arial" charset="0"/>
              </a:defRPr>
            </a:lvl1pPr>
          </a:lstStyle>
          <a:p>
            <a:pPr lvl="0"/>
            <a:endParaRPr lang="en-JM" dirty="0"/>
          </a:p>
        </p:txBody>
      </p:sp>
      <p:sp>
        <p:nvSpPr>
          <p:cNvPr id="8" name="Text Placeholder 13"/>
          <p:cNvSpPr>
            <a:spLocks noGrp="1"/>
          </p:cNvSpPr>
          <p:nvPr>
            <p:ph type="body" sz="quarter" idx="48"/>
          </p:nvPr>
        </p:nvSpPr>
        <p:spPr>
          <a:xfrm>
            <a:off x="990282" y="2789768"/>
            <a:ext cx="3048000" cy="537633"/>
          </a:xfrm>
        </p:spPr>
        <p:txBody>
          <a:bodyPr anchor="ctr">
            <a:normAutofit/>
          </a:bodyPr>
          <a:lstStyle>
            <a:lvl1pPr marL="0" indent="0">
              <a:buFontTx/>
              <a:buNone/>
              <a:defRPr sz="1600" b="0">
                <a:solidFill>
                  <a:schemeClr val="tx1"/>
                </a:solidFill>
                <a:latin typeface="Arial" charset="0"/>
                <a:ea typeface="Arial" charset="0"/>
                <a:cs typeface="Arial" charset="0"/>
              </a:defRPr>
            </a:lvl1pPr>
          </a:lstStyle>
          <a:p>
            <a:pPr lvl="0"/>
            <a:endParaRPr lang="en-JM" dirty="0"/>
          </a:p>
        </p:txBody>
      </p:sp>
      <p:sp>
        <p:nvSpPr>
          <p:cNvPr id="9" name="Text Placeholder 13"/>
          <p:cNvSpPr>
            <a:spLocks noGrp="1"/>
          </p:cNvSpPr>
          <p:nvPr>
            <p:ph type="body" sz="quarter" idx="49"/>
          </p:nvPr>
        </p:nvSpPr>
        <p:spPr>
          <a:xfrm>
            <a:off x="990600" y="3602567"/>
            <a:ext cx="3048000" cy="537633"/>
          </a:xfrm>
        </p:spPr>
        <p:txBody>
          <a:bodyPr anchor="ctr">
            <a:normAutofit/>
          </a:bodyPr>
          <a:lstStyle>
            <a:lvl1pPr marL="0" indent="0">
              <a:buFontTx/>
              <a:buNone/>
              <a:defRPr sz="1600" b="0">
                <a:solidFill>
                  <a:schemeClr val="tx1"/>
                </a:solidFill>
                <a:latin typeface="Arial" charset="0"/>
                <a:ea typeface="Arial" charset="0"/>
                <a:cs typeface="Arial" charset="0"/>
              </a:defRPr>
            </a:lvl1pPr>
          </a:lstStyle>
          <a:p>
            <a:pPr lvl="0"/>
            <a:endParaRPr lang="en-JM" dirty="0"/>
          </a:p>
        </p:txBody>
      </p:sp>
      <p:sp>
        <p:nvSpPr>
          <p:cNvPr id="10" name="Text Placeholder 13"/>
          <p:cNvSpPr>
            <a:spLocks noGrp="1"/>
          </p:cNvSpPr>
          <p:nvPr>
            <p:ph type="body" sz="quarter" idx="50"/>
          </p:nvPr>
        </p:nvSpPr>
        <p:spPr>
          <a:xfrm>
            <a:off x="990600" y="4313768"/>
            <a:ext cx="3048000" cy="537633"/>
          </a:xfrm>
        </p:spPr>
        <p:txBody>
          <a:bodyPr anchor="ctr">
            <a:normAutofit/>
          </a:bodyPr>
          <a:lstStyle>
            <a:lvl1pPr marL="0" indent="0">
              <a:buFontTx/>
              <a:buNone/>
              <a:defRPr sz="1600" b="0">
                <a:solidFill>
                  <a:schemeClr val="tx1"/>
                </a:solidFill>
                <a:latin typeface="Arial" charset="0"/>
                <a:ea typeface="Arial" charset="0"/>
                <a:cs typeface="Arial" charset="0"/>
              </a:defRPr>
            </a:lvl1pPr>
          </a:lstStyle>
          <a:p>
            <a:pPr lvl="0"/>
            <a:endParaRPr lang="en-JM" dirty="0"/>
          </a:p>
        </p:txBody>
      </p:sp>
      <p:sp>
        <p:nvSpPr>
          <p:cNvPr id="11" name="Text Placeholder 13"/>
          <p:cNvSpPr>
            <a:spLocks noGrp="1"/>
          </p:cNvSpPr>
          <p:nvPr>
            <p:ph type="body" sz="quarter" idx="51"/>
          </p:nvPr>
        </p:nvSpPr>
        <p:spPr>
          <a:xfrm>
            <a:off x="990600" y="5024968"/>
            <a:ext cx="3048000" cy="537633"/>
          </a:xfrm>
        </p:spPr>
        <p:txBody>
          <a:bodyPr anchor="ctr">
            <a:normAutofit/>
          </a:bodyPr>
          <a:lstStyle>
            <a:lvl1pPr marL="0" indent="0">
              <a:buFontTx/>
              <a:buNone/>
              <a:defRPr sz="1600" b="0">
                <a:solidFill>
                  <a:schemeClr val="tx1"/>
                </a:solidFill>
                <a:latin typeface="Arial" charset="0"/>
                <a:ea typeface="Arial" charset="0"/>
                <a:cs typeface="Arial" charset="0"/>
              </a:defRPr>
            </a:lvl1pPr>
          </a:lstStyle>
          <a:p>
            <a:pPr lvl="0"/>
            <a:endParaRPr lang="en-JM" dirty="0"/>
          </a:p>
        </p:txBody>
      </p:sp>
      <p:sp>
        <p:nvSpPr>
          <p:cNvPr id="17" name="Text Placeholder 13"/>
          <p:cNvSpPr>
            <a:spLocks noGrp="1"/>
          </p:cNvSpPr>
          <p:nvPr>
            <p:ph type="body" sz="quarter" idx="60"/>
          </p:nvPr>
        </p:nvSpPr>
        <p:spPr>
          <a:xfrm>
            <a:off x="5181282" y="2078568"/>
            <a:ext cx="3048000" cy="537633"/>
          </a:xfrm>
        </p:spPr>
        <p:txBody>
          <a:bodyPr anchor="ctr">
            <a:normAutofit/>
          </a:bodyPr>
          <a:lstStyle>
            <a:lvl1pPr marL="0" indent="0">
              <a:buFontTx/>
              <a:buNone/>
              <a:defRPr sz="1600" b="0">
                <a:solidFill>
                  <a:schemeClr val="tx1"/>
                </a:solidFill>
                <a:latin typeface="Arial" charset="0"/>
                <a:ea typeface="Arial" charset="0"/>
                <a:cs typeface="Arial" charset="0"/>
              </a:defRPr>
            </a:lvl1pPr>
          </a:lstStyle>
          <a:p>
            <a:pPr lvl="0"/>
            <a:endParaRPr lang="en-JM" dirty="0"/>
          </a:p>
        </p:txBody>
      </p:sp>
      <p:sp>
        <p:nvSpPr>
          <p:cNvPr id="18" name="Text Placeholder 13"/>
          <p:cNvSpPr>
            <a:spLocks noGrp="1"/>
          </p:cNvSpPr>
          <p:nvPr>
            <p:ph type="body" sz="quarter" idx="61"/>
          </p:nvPr>
        </p:nvSpPr>
        <p:spPr>
          <a:xfrm>
            <a:off x="5181600" y="2789768"/>
            <a:ext cx="3048000" cy="537633"/>
          </a:xfrm>
        </p:spPr>
        <p:txBody>
          <a:bodyPr anchor="ctr">
            <a:normAutofit/>
          </a:bodyPr>
          <a:lstStyle>
            <a:lvl1pPr marL="0" indent="0">
              <a:buFontTx/>
              <a:buNone/>
              <a:defRPr sz="1600" b="0">
                <a:solidFill>
                  <a:schemeClr val="tx1"/>
                </a:solidFill>
                <a:latin typeface="Arial" charset="0"/>
                <a:ea typeface="Arial" charset="0"/>
                <a:cs typeface="Arial" charset="0"/>
              </a:defRPr>
            </a:lvl1pPr>
          </a:lstStyle>
          <a:p>
            <a:pPr lvl="0"/>
            <a:endParaRPr lang="en-JM" dirty="0"/>
          </a:p>
        </p:txBody>
      </p:sp>
      <p:sp>
        <p:nvSpPr>
          <p:cNvPr id="19" name="Text Placeholder 13"/>
          <p:cNvSpPr>
            <a:spLocks noGrp="1"/>
          </p:cNvSpPr>
          <p:nvPr>
            <p:ph type="body" sz="quarter" idx="62"/>
          </p:nvPr>
        </p:nvSpPr>
        <p:spPr>
          <a:xfrm>
            <a:off x="5181600" y="3602567"/>
            <a:ext cx="3048000" cy="537633"/>
          </a:xfrm>
        </p:spPr>
        <p:txBody>
          <a:bodyPr anchor="ctr">
            <a:normAutofit/>
          </a:bodyPr>
          <a:lstStyle>
            <a:lvl1pPr marL="0" indent="0">
              <a:buFontTx/>
              <a:buNone/>
              <a:defRPr sz="1600" b="0">
                <a:solidFill>
                  <a:schemeClr val="tx1"/>
                </a:solidFill>
                <a:latin typeface="Arial" charset="0"/>
                <a:ea typeface="Arial" charset="0"/>
                <a:cs typeface="Arial" charset="0"/>
              </a:defRPr>
            </a:lvl1pPr>
          </a:lstStyle>
          <a:p>
            <a:pPr lvl="0"/>
            <a:endParaRPr lang="en-JM" dirty="0"/>
          </a:p>
        </p:txBody>
      </p:sp>
      <p:sp>
        <p:nvSpPr>
          <p:cNvPr id="20" name="Text Placeholder 13"/>
          <p:cNvSpPr>
            <a:spLocks noGrp="1"/>
          </p:cNvSpPr>
          <p:nvPr>
            <p:ph type="body" sz="quarter" idx="63"/>
          </p:nvPr>
        </p:nvSpPr>
        <p:spPr>
          <a:xfrm>
            <a:off x="5181600" y="4313768"/>
            <a:ext cx="3048000" cy="537633"/>
          </a:xfrm>
        </p:spPr>
        <p:txBody>
          <a:bodyPr anchor="ctr">
            <a:normAutofit/>
          </a:bodyPr>
          <a:lstStyle>
            <a:lvl1pPr marL="0" indent="0">
              <a:buFontTx/>
              <a:buNone/>
              <a:defRPr sz="1600" b="0">
                <a:solidFill>
                  <a:schemeClr val="tx1"/>
                </a:solidFill>
                <a:latin typeface="Arial" charset="0"/>
                <a:ea typeface="Arial" charset="0"/>
                <a:cs typeface="Arial" charset="0"/>
              </a:defRPr>
            </a:lvl1pPr>
          </a:lstStyle>
          <a:p>
            <a:pPr lvl="0"/>
            <a:endParaRPr lang="en-JM" dirty="0"/>
          </a:p>
        </p:txBody>
      </p:sp>
      <p:sp>
        <p:nvSpPr>
          <p:cNvPr id="21" name="Text Placeholder 13"/>
          <p:cNvSpPr>
            <a:spLocks noGrp="1"/>
          </p:cNvSpPr>
          <p:nvPr>
            <p:ph type="body" sz="quarter" idx="64"/>
          </p:nvPr>
        </p:nvSpPr>
        <p:spPr>
          <a:xfrm>
            <a:off x="5181600" y="5024968"/>
            <a:ext cx="3048000" cy="537633"/>
          </a:xfrm>
        </p:spPr>
        <p:txBody>
          <a:bodyPr anchor="ctr">
            <a:normAutofit/>
          </a:bodyPr>
          <a:lstStyle>
            <a:lvl1pPr marL="0" indent="0">
              <a:buFontTx/>
              <a:buNone/>
              <a:defRPr sz="1600" b="0">
                <a:solidFill>
                  <a:schemeClr val="tx1"/>
                </a:solidFill>
                <a:latin typeface="Arial" charset="0"/>
                <a:ea typeface="Arial" charset="0"/>
                <a:cs typeface="Arial" charset="0"/>
              </a:defRPr>
            </a:lvl1pPr>
          </a:lstStyle>
          <a:p>
            <a:pPr lvl="0"/>
            <a:endParaRPr lang="en-JM" dirty="0"/>
          </a:p>
        </p:txBody>
      </p:sp>
      <p:sp>
        <p:nvSpPr>
          <p:cNvPr id="14" name="Text Placeholder 17"/>
          <p:cNvSpPr>
            <a:spLocks noGrp="1"/>
          </p:cNvSpPr>
          <p:nvPr>
            <p:ph type="body" sz="quarter" idx="23"/>
          </p:nvPr>
        </p:nvSpPr>
        <p:spPr>
          <a:xfrm>
            <a:off x="457200" y="1168400"/>
            <a:ext cx="5029200" cy="431800"/>
          </a:xfrm>
        </p:spPr>
        <p:txBody>
          <a:bodyPr>
            <a:noAutofit/>
          </a:bodyPr>
          <a:lstStyle>
            <a:lvl1pPr marL="0" indent="0" algn="l">
              <a:buFontTx/>
              <a:buNone/>
              <a:defRPr sz="1800" b="1" spc="100" baseline="0">
                <a:solidFill>
                  <a:schemeClr val="tx1">
                    <a:lumMod val="65000"/>
                    <a:lumOff val="35000"/>
                  </a:schemeClr>
                </a:solidFill>
                <a:latin typeface="Arial" charset="0"/>
                <a:ea typeface="Arial" charset="0"/>
                <a:cs typeface="Arial" charset="0"/>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dirty="0"/>
          </a:p>
        </p:txBody>
      </p:sp>
      <p:sp>
        <p:nvSpPr>
          <p:cNvPr id="16" name="Title Placeholder 1"/>
          <p:cNvSpPr>
            <a:spLocks noGrp="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en-US" dirty="0"/>
              <a:t>CLICK TO EDIT TITLE</a:t>
            </a:r>
            <a:endParaRPr lang="en-JM" altLang="en-US" dirty="0"/>
          </a:p>
        </p:txBody>
      </p:sp>
    </p:spTree>
    <p:extLst>
      <p:ext uri="{BB962C8B-B14F-4D97-AF65-F5344CB8AC3E}">
        <p14:creationId xmlns:p14="http://schemas.microsoft.com/office/powerpoint/2010/main" val="1283180417"/>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8_Title and Content">
    <p:spTree>
      <p:nvGrpSpPr>
        <p:cNvPr id="1" name=""/>
        <p:cNvGrpSpPr/>
        <p:nvPr/>
      </p:nvGrpSpPr>
      <p:grpSpPr>
        <a:xfrm>
          <a:off x="0" y="0"/>
          <a:ext cx="0" cy="0"/>
          <a:chOff x="0" y="0"/>
          <a:chExt cx="0" cy="0"/>
        </a:xfrm>
      </p:grpSpPr>
      <p:sp>
        <p:nvSpPr>
          <p:cNvPr id="5" name="Rectangle 4"/>
          <p:cNvSpPr/>
          <p:nvPr userDrawn="1"/>
        </p:nvSpPr>
        <p:spPr>
          <a:xfrm>
            <a:off x="0" y="0"/>
            <a:ext cx="2423160" cy="68834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b="0" i="0" dirty="0">
              <a:solidFill>
                <a:schemeClr val="tx1">
                  <a:lumMod val="85000"/>
                  <a:lumOff val="15000"/>
                </a:schemeClr>
              </a:solidFill>
              <a:latin typeface="Arial" charset="0"/>
            </a:endParaRPr>
          </a:p>
        </p:txBody>
      </p:sp>
      <p:sp>
        <p:nvSpPr>
          <p:cNvPr id="6" name="Oval 5"/>
          <p:cNvSpPr>
            <a:spLocks noChangeAspect="1"/>
          </p:cNvSpPr>
          <p:nvPr userDrawn="1"/>
        </p:nvSpPr>
        <p:spPr>
          <a:xfrm>
            <a:off x="769938" y="623888"/>
            <a:ext cx="898525" cy="900112"/>
          </a:xfrm>
          <a:prstGeom prst="ellipse">
            <a:avLst/>
          </a:prstGeom>
          <a:noFill/>
          <a:ln>
            <a:solidFill>
              <a:srgbClr val="424C53"/>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b="0" i="0" dirty="0">
              <a:latin typeface="Arial" charset="0"/>
            </a:endParaRPr>
          </a:p>
        </p:txBody>
      </p:sp>
      <p:sp>
        <p:nvSpPr>
          <p:cNvPr id="12" name="Picture Placeholder 6"/>
          <p:cNvSpPr>
            <a:spLocks noGrp="1"/>
          </p:cNvSpPr>
          <p:nvPr>
            <p:ph type="pic" sz="quarter" idx="25"/>
          </p:nvPr>
        </p:nvSpPr>
        <p:spPr>
          <a:xfrm>
            <a:off x="839724" y="694524"/>
            <a:ext cx="758952" cy="758952"/>
          </a:xfrm>
          <a:prstGeom prst="ellipse">
            <a:avLst/>
          </a:prstGeom>
        </p:spPr>
        <p:txBody>
          <a:bodyPr rtlCol="0">
            <a:normAutofit/>
          </a:bodyPr>
          <a:lstStyle>
            <a:lvl1pPr marL="0" indent="0">
              <a:buFontTx/>
              <a:buNone/>
              <a:defRPr sz="900">
                <a:solidFill>
                  <a:schemeClr val="bg1"/>
                </a:solidFill>
              </a:defRPr>
            </a:lvl1pPr>
          </a:lstStyle>
          <a:p>
            <a:pPr lvl="0"/>
            <a:endParaRPr lang="en-JM" noProof="0" dirty="0"/>
          </a:p>
        </p:txBody>
      </p:sp>
      <p:sp>
        <p:nvSpPr>
          <p:cNvPr id="7" name="Text Placeholder 17"/>
          <p:cNvSpPr>
            <a:spLocks noGrp="1"/>
          </p:cNvSpPr>
          <p:nvPr>
            <p:ph type="body" sz="quarter" idx="23"/>
          </p:nvPr>
        </p:nvSpPr>
        <p:spPr>
          <a:xfrm>
            <a:off x="2667000" y="1168400"/>
            <a:ext cx="5029200" cy="431800"/>
          </a:xfrm>
        </p:spPr>
        <p:txBody>
          <a:bodyPr>
            <a:noAutofit/>
          </a:bodyPr>
          <a:lstStyle>
            <a:lvl1pPr marL="0" indent="0" algn="l">
              <a:buFontTx/>
              <a:buNone/>
              <a:defRPr sz="1800" b="1" spc="100" baseline="0">
                <a:solidFill>
                  <a:schemeClr val="tx1">
                    <a:lumMod val="65000"/>
                    <a:lumOff val="35000"/>
                  </a:schemeClr>
                </a:solidFill>
                <a:latin typeface="Arial" charset="0"/>
                <a:ea typeface="Arial" charset="0"/>
                <a:cs typeface="Arial" charset="0"/>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dirty="0"/>
          </a:p>
        </p:txBody>
      </p:sp>
      <p:sp>
        <p:nvSpPr>
          <p:cNvPr id="9" name="Title Placeholder 1"/>
          <p:cNvSpPr>
            <a:spLocks noGrp="1"/>
          </p:cNvSpPr>
          <p:nvPr>
            <p:ph type="title"/>
          </p:nvPr>
        </p:nvSpPr>
        <p:spPr bwMode="auto">
          <a:xfrm>
            <a:off x="26670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en-US" dirty="0"/>
              <a:t>CLICK TO EDIT TITLE</a:t>
            </a:r>
            <a:endParaRPr lang="en-JM" altLang="en-US" dirty="0"/>
          </a:p>
        </p:txBody>
      </p:sp>
    </p:spTree>
    <p:extLst>
      <p:ext uri="{BB962C8B-B14F-4D97-AF65-F5344CB8AC3E}">
        <p14:creationId xmlns:p14="http://schemas.microsoft.com/office/powerpoint/2010/main" val="1805616522"/>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3_Title and Content">
    <p:spTree>
      <p:nvGrpSpPr>
        <p:cNvPr id="1" name=""/>
        <p:cNvGrpSpPr/>
        <p:nvPr/>
      </p:nvGrpSpPr>
      <p:grpSpPr>
        <a:xfrm>
          <a:off x="0" y="0"/>
          <a:ext cx="0" cy="0"/>
          <a:chOff x="0" y="0"/>
          <a:chExt cx="0" cy="0"/>
        </a:xfrm>
      </p:grpSpPr>
      <p:sp>
        <p:nvSpPr>
          <p:cNvPr id="4" name="Rectangle 3"/>
          <p:cNvSpPr/>
          <p:nvPr userDrawn="1"/>
        </p:nvSpPr>
        <p:spPr>
          <a:xfrm>
            <a:off x="6720840" y="11113"/>
            <a:ext cx="2423160" cy="6846887"/>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b="0" i="0" dirty="0">
              <a:latin typeface="Arial" charset="0"/>
            </a:endParaRPr>
          </a:p>
        </p:txBody>
      </p:sp>
      <p:sp>
        <p:nvSpPr>
          <p:cNvPr id="5" name="Text Placeholder 17"/>
          <p:cNvSpPr>
            <a:spLocks noGrp="1"/>
          </p:cNvSpPr>
          <p:nvPr>
            <p:ph type="body" sz="quarter" idx="23"/>
          </p:nvPr>
        </p:nvSpPr>
        <p:spPr>
          <a:xfrm>
            <a:off x="457200" y="1168400"/>
            <a:ext cx="5029200" cy="431800"/>
          </a:xfrm>
        </p:spPr>
        <p:txBody>
          <a:bodyPr>
            <a:noAutofit/>
          </a:bodyPr>
          <a:lstStyle>
            <a:lvl1pPr marL="0" indent="0" algn="l">
              <a:buFontTx/>
              <a:buNone/>
              <a:defRPr sz="1800" b="1" spc="100" baseline="0">
                <a:solidFill>
                  <a:schemeClr val="tx1">
                    <a:lumMod val="65000"/>
                    <a:lumOff val="35000"/>
                  </a:schemeClr>
                </a:solidFill>
                <a:latin typeface="Arial" charset="0"/>
                <a:ea typeface="Arial" charset="0"/>
                <a:cs typeface="Arial" charset="0"/>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dirty="0"/>
          </a:p>
        </p:txBody>
      </p:sp>
      <p:sp>
        <p:nvSpPr>
          <p:cNvPr id="7" name="Title Placeholder 1"/>
          <p:cNvSpPr>
            <a:spLocks noGrp="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en-US" dirty="0"/>
              <a:t>CLICK TO EDIT TITLE</a:t>
            </a:r>
            <a:endParaRPr lang="en-JM" altLang="en-US" dirty="0"/>
          </a:p>
        </p:txBody>
      </p:sp>
    </p:spTree>
    <p:extLst>
      <p:ext uri="{BB962C8B-B14F-4D97-AF65-F5344CB8AC3E}">
        <p14:creationId xmlns:p14="http://schemas.microsoft.com/office/powerpoint/2010/main" val="1156713437"/>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2_Title and Content">
    <p:spTree>
      <p:nvGrpSpPr>
        <p:cNvPr id="1" name=""/>
        <p:cNvGrpSpPr/>
        <p:nvPr/>
      </p:nvGrpSpPr>
      <p:grpSpPr>
        <a:xfrm>
          <a:off x="0" y="0"/>
          <a:ext cx="0" cy="0"/>
          <a:chOff x="0" y="0"/>
          <a:chExt cx="0" cy="0"/>
        </a:xfrm>
      </p:grpSpPr>
      <p:sp>
        <p:nvSpPr>
          <p:cNvPr id="8" name="Text Placeholder 2"/>
          <p:cNvSpPr>
            <a:spLocks noGrp="1"/>
          </p:cNvSpPr>
          <p:nvPr>
            <p:ph type="body" sz="quarter" idx="33"/>
          </p:nvPr>
        </p:nvSpPr>
        <p:spPr>
          <a:xfrm>
            <a:off x="838200" y="1945640"/>
            <a:ext cx="2133600" cy="365760"/>
          </a:xfrm>
        </p:spPr>
        <p:txBody>
          <a:bodyPr>
            <a:noAutofit/>
          </a:bodyPr>
          <a:lstStyle>
            <a:lvl1pPr marL="0" indent="0">
              <a:buNone/>
              <a:defRPr sz="1400">
                <a:solidFill>
                  <a:srgbClr val="005A78"/>
                </a:solidFill>
                <a:latin typeface="Arial" charset="0"/>
                <a:ea typeface="Arial" charset="0"/>
                <a:cs typeface="Arial" charset="0"/>
              </a:defRPr>
            </a:lvl1pPr>
          </a:lstStyle>
          <a:p>
            <a:pPr lvl="0"/>
            <a:endParaRPr lang="en-JM" dirty="0"/>
          </a:p>
        </p:txBody>
      </p:sp>
      <p:sp>
        <p:nvSpPr>
          <p:cNvPr id="9" name="Text Placeholder 14"/>
          <p:cNvSpPr>
            <a:spLocks noGrp="1"/>
          </p:cNvSpPr>
          <p:nvPr>
            <p:ph type="body" sz="quarter" idx="34"/>
          </p:nvPr>
        </p:nvSpPr>
        <p:spPr>
          <a:xfrm>
            <a:off x="838200" y="2209800"/>
            <a:ext cx="2819400" cy="812800"/>
          </a:xfrm>
        </p:spPr>
        <p:txBody>
          <a:bodyPr>
            <a:normAutofit/>
          </a:bodyPr>
          <a:lstStyle>
            <a:lvl1pPr marL="0" indent="0">
              <a:buFontTx/>
              <a:buNone/>
              <a:defRPr sz="1400">
                <a:solidFill>
                  <a:schemeClr val="tx1">
                    <a:lumMod val="50000"/>
                    <a:lumOff val="50000"/>
                  </a:schemeClr>
                </a:solidFill>
                <a:latin typeface="Arial" charset="0"/>
                <a:ea typeface="Arial" charset="0"/>
                <a:cs typeface="Arial"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JM" dirty="0"/>
          </a:p>
        </p:txBody>
      </p:sp>
      <p:sp>
        <p:nvSpPr>
          <p:cNvPr id="10" name="Text Placeholder 2"/>
          <p:cNvSpPr>
            <a:spLocks noGrp="1"/>
          </p:cNvSpPr>
          <p:nvPr>
            <p:ph type="body" sz="quarter" idx="35"/>
          </p:nvPr>
        </p:nvSpPr>
        <p:spPr>
          <a:xfrm>
            <a:off x="838200" y="3368040"/>
            <a:ext cx="2133600" cy="365760"/>
          </a:xfrm>
        </p:spPr>
        <p:txBody>
          <a:bodyPr>
            <a:noAutofit/>
          </a:bodyPr>
          <a:lstStyle>
            <a:lvl1pPr marL="0" indent="0">
              <a:buNone/>
              <a:defRPr sz="1400">
                <a:solidFill>
                  <a:srgbClr val="005A78"/>
                </a:solidFill>
                <a:latin typeface="Arial" charset="0"/>
                <a:ea typeface="Arial" charset="0"/>
                <a:cs typeface="Arial" charset="0"/>
              </a:defRPr>
            </a:lvl1pPr>
          </a:lstStyle>
          <a:p>
            <a:pPr lvl="0"/>
            <a:endParaRPr lang="en-JM" dirty="0"/>
          </a:p>
        </p:txBody>
      </p:sp>
      <p:sp>
        <p:nvSpPr>
          <p:cNvPr id="11" name="Text Placeholder 14"/>
          <p:cNvSpPr>
            <a:spLocks noGrp="1"/>
          </p:cNvSpPr>
          <p:nvPr>
            <p:ph type="body" sz="quarter" idx="36"/>
          </p:nvPr>
        </p:nvSpPr>
        <p:spPr>
          <a:xfrm>
            <a:off x="838200" y="3632200"/>
            <a:ext cx="2819400" cy="812800"/>
          </a:xfrm>
        </p:spPr>
        <p:txBody>
          <a:bodyPr>
            <a:normAutofit/>
          </a:bodyPr>
          <a:lstStyle>
            <a:lvl1pPr marL="0" indent="0">
              <a:buFontTx/>
              <a:buNone/>
              <a:defRPr sz="1400">
                <a:solidFill>
                  <a:schemeClr val="tx1">
                    <a:lumMod val="50000"/>
                    <a:lumOff val="50000"/>
                  </a:schemeClr>
                </a:solidFill>
                <a:latin typeface="Arial" charset="0"/>
                <a:ea typeface="Arial" charset="0"/>
                <a:cs typeface="Arial"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JM" dirty="0"/>
          </a:p>
        </p:txBody>
      </p:sp>
      <p:sp>
        <p:nvSpPr>
          <p:cNvPr id="12" name="Text Placeholder 2"/>
          <p:cNvSpPr>
            <a:spLocks noGrp="1"/>
          </p:cNvSpPr>
          <p:nvPr>
            <p:ph type="body" sz="quarter" idx="37"/>
          </p:nvPr>
        </p:nvSpPr>
        <p:spPr>
          <a:xfrm>
            <a:off x="838200" y="4790440"/>
            <a:ext cx="2133600" cy="365760"/>
          </a:xfrm>
        </p:spPr>
        <p:txBody>
          <a:bodyPr>
            <a:noAutofit/>
          </a:bodyPr>
          <a:lstStyle>
            <a:lvl1pPr marL="0" indent="0">
              <a:buNone/>
              <a:defRPr sz="1400">
                <a:solidFill>
                  <a:srgbClr val="005A78"/>
                </a:solidFill>
                <a:latin typeface="Arial" charset="0"/>
                <a:ea typeface="Arial" charset="0"/>
                <a:cs typeface="Arial" charset="0"/>
              </a:defRPr>
            </a:lvl1pPr>
          </a:lstStyle>
          <a:p>
            <a:pPr lvl="0"/>
            <a:endParaRPr lang="en-JM" dirty="0"/>
          </a:p>
        </p:txBody>
      </p:sp>
      <p:sp>
        <p:nvSpPr>
          <p:cNvPr id="13" name="Text Placeholder 14"/>
          <p:cNvSpPr>
            <a:spLocks noGrp="1"/>
          </p:cNvSpPr>
          <p:nvPr>
            <p:ph type="body" sz="quarter" idx="38"/>
          </p:nvPr>
        </p:nvSpPr>
        <p:spPr>
          <a:xfrm>
            <a:off x="838200" y="5054600"/>
            <a:ext cx="2819400" cy="812800"/>
          </a:xfrm>
        </p:spPr>
        <p:txBody>
          <a:bodyPr>
            <a:normAutofit/>
          </a:bodyPr>
          <a:lstStyle>
            <a:lvl1pPr marL="0" indent="0">
              <a:buFontTx/>
              <a:buNone/>
              <a:defRPr sz="1400">
                <a:solidFill>
                  <a:schemeClr val="tx1">
                    <a:lumMod val="50000"/>
                    <a:lumOff val="50000"/>
                  </a:schemeClr>
                </a:solidFill>
                <a:latin typeface="Arial" charset="0"/>
                <a:ea typeface="Arial" charset="0"/>
                <a:cs typeface="Arial"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JM" dirty="0"/>
          </a:p>
        </p:txBody>
      </p:sp>
      <p:sp>
        <p:nvSpPr>
          <p:cNvPr id="14" name="Text Placeholder 17"/>
          <p:cNvSpPr>
            <a:spLocks noGrp="1"/>
          </p:cNvSpPr>
          <p:nvPr>
            <p:ph type="body" sz="quarter" idx="23"/>
          </p:nvPr>
        </p:nvSpPr>
        <p:spPr>
          <a:xfrm>
            <a:off x="457200" y="1168400"/>
            <a:ext cx="5029200" cy="431800"/>
          </a:xfrm>
        </p:spPr>
        <p:txBody>
          <a:bodyPr>
            <a:noAutofit/>
          </a:bodyPr>
          <a:lstStyle>
            <a:lvl1pPr marL="0" indent="0" algn="l">
              <a:buFontTx/>
              <a:buNone/>
              <a:defRPr sz="1800" b="1" spc="100" baseline="0">
                <a:solidFill>
                  <a:schemeClr val="tx1">
                    <a:lumMod val="65000"/>
                    <a:lumOff val="35000"/>
                  </a:schemeClr>
                </a:solidFill>
                <a:latin typeface="Arial" charset="0"/>
                <a:ea typeface="Arial" charset="0"/>
                <a:cs typeface="Arial" charset="0"/>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dirty="0"/>
          </a:p>
        </p:txBody>
      </p:sp>
      <p:sp>
        <p:nvSpPr>
          <p:cNvPr id="15" name="Title Placeholder 1"/>
          <p:cNvSpPr>
            <a:spLocks noGrp="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en-US" dirty="0"/>
              <a:t>CLICK TO EDIT TITLE</a:t>
            </a:r>
            <a:endParaRPr lang="en-JM" altLang="en-US" dirty="0"/>
          </a:p>
        </p:txBody>
      </p:sp>
    </p:spTree>
    <p:extLst>
      <p:ext uri="{BB962C8B-B14F-4D97-AF65-F5344CB8AC3E}">
        <p14:creationId xmlns:p14="http://schemas.microsoft.com/office/powerpoint/2010/main" val="39641844"/>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8_Title and Content">
    <p:spTree>
      <p:nvGrpSpPr>
        <p:cNvPr id="1" name=""/>
        <p:cNvGrpSpPr/>
        <p:nvPr/>
      </p:nvGrpSpPr>
      <p:grpSpPr>
        <a:xfrm>
          <a:off x="0" y="0"/>
          <a:ext cx="0" cy="0"/>
          <a:chOff x="0" y="0"/>
          <a:chExt cx="0" cy="0"/>
        </a:xfrm>
      </p:grpSpPr>
      <p:sp>
        <p:nvSpPr>
          <p:cNvPr id="7" name="Picture Placeholder 3"/>
          <p:cNvSpPr>
            <a:spLocks noGrp="1"/>
          </p:cNvSpPr>
          <p:nvPr>
            <p:ph type="pic" sz="quarter" idx="56"/>
          </p:nvPr>
        </p:nvSpPr>
        <p:spPr>
          <a:xfrm>
            <a:off x="533400" y="1879599"/>
            <a:ext cx="2632076" cy="2005391"/>
          </a:xfrm>
        </p:spPr>
        <p:txBody>
          <a:bodyPr rtlCol="0">
            <a:normAutofit/>
          </a:bodyPr>
          <a:lstStyle>
            <a:lvl1pPr marL="0" indent="0">
              <a:buFontTx/>
              <a:buNone/>
              <a:defRPr sz="1100">
                <a:solidFill>
                  <a:srgbClr val="17252F"/>
                </a:solidFill>
              </a:defRPr>
            </a:lvl1pPr>
          </a:lstStyle>
          <a:p>
            <a:pPr lvl="0"/>
            <a:endParaRPr lang="en-JM" noProof="0"/>
          </a:p>
        </p:txBody>
      </p:sp>
      <p:sp>
        <p:nvSpPr>
          <p:cNvPr id="8" name="Picture Placeholder 3"/>
          <p:cNvSpPr>
            <a:spLocks noGrp="1"/>
          </p:cNvSpPr>
          <p:nvPr>
            <p:ph type="pic" sz="quarter" idx="57"/>
          </p:nvPr>
        </p:nvSpPr>
        <p:spPr>
          <a:xfrm>
            <a:off x="3294062" y="1879599"/>
            <a:ext cx="2632076" cy="2005391"/>
          </a:xfrm>
        </p:spPr>
        <p:txBody>
          <a:bodyPr rtlCol="0">
            <a:normAutofit/>
          </a:bodyPr>
          <a:lstStyle>
            <a:lvl1pPr marL="0" indent="0">
              <a:buFontTx/>
              <a:buNone/>
              <a:defRPr sz="1100">
                <a:solidFill>
                  <a:srgbClr val="17252F"/>
                </a:solidFill>
              </a:defRPr>
            </a:lvl1pPr>
          </a:lstStyle>
          <a:p>
            <a:pPr lvl="0"/>
            <a:endParaRPr lang="en-JM" noProof="0"/>
          </a:p>
        </p:txBody>
      </p:sp>
      <p:sp>
        <p:nvSpPr>
          <p:cNvPr id="9" name="Picture Placeholder 3"/>
          <p:cNvSpPr>
            <a:spLocks noGrp="1"/>
          </p:cNvSpPr>
          <p:nvPr>
            <p:ph type="pic" sz="quarter" idx="58"/>
          </p:nvPr>
        </p:nvSpPr>
        <p:spPr>
          <a:xfrm>
            <a:off x="533400" y="4014409"/>
            <a:ext cx="2632076" cy="2005391"/>
          </a:xfrm>
        </p:spPr>
        <p:txBody>
          <a:bodyPr rtlCol="0">
            <a:normAutofit/>
          </a:bodyPr>
          <a:lstStyle>
            <a:lvl1pPr marL="0" indent="0">
              <a:buFontTx/>
              <a:buNone/>
              <a:defRPr sz="1100">
                <a:solidFill>
                  <a:srgbClr val="17252F"/>
                </a:solidFill>
              </a:defRPr>
            </a:lvl1pPr>
          </a:lstStyle>
          <a:p>
            <a:pPr lvl="0"/>
            <a:endParaRPr lang="en-JM" noProof="0"/>
          </a:p>
        </p:txBody>
      </p:sp>
      <p:sp>
        <p:nvSpPr>
          <p:cNvPr id="10" name="Picture Placeholder 3"/>
          <p:cNvSpPr>
            <a:spLocks noGrp="1"/>
          </p:cNvSpPr>
          <p:nvPr>
            <p:ph type="pic" sz="quarter" idx="59"/>
          </p:nvPr>
        </p:nvSpPr>
        <p:spPr>
          <a:xfrm>
            <a:off x="3294062" y="4014409"/>
            <a:ext cx="2632076" cy="2005391"/>
          </a:xfrm>
        </p:spPr>
        <p:txBody>
          <a:bodyPr rtlCol="0">
            <a:normAutofit/>
          </a:bodyPr>
          <a:lstStyle>
            <a:lvl1pPr marL="0" indent="0">
              <a:buFontTx/>
              <a:buNone/>
              <a:defRPr sz="1100">
                <a:solidFill>
                  <a:srgbClr val="17252F"/>
                </a:solidFill>
              </a:defRPr>
            </a:lvl1pPr>
          </a:lstStyle>
          <a:p>
            <a:pPr lvl="0"/>
            <a:endParaRPr lang="en-JM" noProof="0"/>
          </a:p>
        </p:txBody>
      </p:sp>
      <p:sp>
        <p:nvSpPr>
          <p:cNvPr id="13" name="Picture Placeholder 3"/>
          <p:cNvSpPr>
            <a:spLocks noGrp="1"/>
          </p:cNvSpPr>
          <p:nvPr>
            <p:ph type="pic" sz="quarter" idx="60"/>
          </p:nvPr>
        </p:nvSpPr>
        <p:spPr>
          <a:xfrm>
            <a:off x="6054724" y="1879599"/>
            <a:ext cx="2632076" cy="2005391"/>
          </a:xfrm>
        </p:spPr>
        <p:txBody>
          <a:bodyPr rtlCol="0">
            <a:normAutofit/>
          </a:bodyPr>
          <a:lstStyle>
            <a:lvl1pPr marL="0" indent="0">
              <a:buFontTx/>
              <a:buNone/>
              <a:defRPr sz="1100">
                <a:solidFill>
                  <a:srgbClr val="17252F"/>
                </a:solidFill>
              </a:defRPr>
            </a:lvl1pPr>
          </a:lstStyle>
          <a:p>
            <a:pPr lvl="0"/>
            <a:endParaRPr lang="en-JM" noProof="0"/>
          </a:p>
        </p:txBody>
      </p:sp>
      <p:sp>
        <p:nvSpPr>
          <p:cNvPr id="14" name="Picture Placeholder 3"/>
          <p:cNvSpPr>
            <a:spLocks noGrp="1"/>
          </p:cNvSpPr>
          <p:nvPr>
            <p:ph type="pic" sz="quarter" idx="61"/>
          </p:nvPr>
        </p:nvSpPr>
        <p:spPr>
          <a:xfrm>
            <a:off x="6054724" y="4014409"/>
            <a:ext cx="2632076" cy="2005391"/>
          </a:xfrm>
        </p:spPr>
        <p:txBody>
          <a:bodyPr rtlCol="0">
            <a:normAutofit/>
          </a:bodyPr>
          <a:lstStyle>
            <a:lvl1pPr marL="0" indent="0">
              <a:buFontTx/>
              <a:buNone/>
              <a:defRPr sz="1100">
                <a:solidFill>
                  <a:srgbClr val="17252F"/>
                </a:solidFill>
              </a:defRPr>
            </a:lvl1pPr>
          </a:lstStyle>
          <a:p>
            <a:pPr lvl="0"/>
            <a:endParaRPr lang="en-JM" noProof="0"/>
          </a:p>
        </p:txBody>
      </p:sp>
      <p:sp>
        <p:nvSpPr>
          <p:cNvPr id="11" name="Text Placeholder 17"/>
          <p:cNvSpPr>
            <a:spLocks noGrp="1"/>
          </p:cNvSpPr>
          <p:nvPr>
            <p:ph type="body" sz="quarter" idx="23"/>
          </p:nvPr>
        </p:nvSpPr>
        <p:spPr>
          <a:xfrm>
            <a:off x="457200" y="1168400"/>
            <a:ext cx="5029200" cy="431800"/>
          </a:xfrm>
        </p:spPr>
        <p:txBody>
          <a:bodyPr>
            <a:noAutofit/>
          </a:bodyPr>
          <a:lstStyle>
            <a:lvl1pPr marL="0" indent="0" algn="l">
              <a:buFontTx/>
              <a:buNone/>
              <a:defRPr sz="1800" b="1" spc="100" baseline="0">
                <a:solidFill>
                  <a:schemeClr val="tx1">
                    <a:lumMod val="65000"/>
                    <a:lumOff val="35000"/>
                  </a:schemeClr>
                </a:solidFill>
                <a:latin typeface="Arial" charset="0"/>
                <a:ea typeface="Arial" charset="0"/>
                <a:cs typeface="Arial" charset="0"/>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dirty="0"/>
          </a:p>
        </p:txBody>
      </p:sp>
      <p:sp>
        <p:nvSpPr>
          <p:cNvPr id="12" name="Title Placeholder 1"/>
          <p:cNvSpPr>
            <a:spLocks noGrp="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en-US" dirty="0"/>
              <a:t>CLICK TO EDIT TITLE</a:t>
            </a:r>
            <a:endParaRPr lang="en-JM" altLang="en-US" dirty="0"/>
          </a:p>
        </p:txBody>
      </p:sp>
    </p:spTree>
    <p:extLst>
      <p:ext uri="{BB962C8B-B14F-4D97-AF65-F5344CB8AC3E}">
        <p14:creationId xmlns:p14="http://schemas.microsoft.com/office/powerpoint/2010/main" val="1025802356"/>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9_Title and Content">
    <p:spTree>
      <p:nvGrpSpPr>
        <p:cNvPr id="1" name=""/>
        <p:cNvGrpSpPr/>
        <p:nvPr/>
      </p:nvGrpSpPr>
      <p:grpSpPr>
        <a:xfrm>
          <a:off x="0" y="0"/>
          <a:ext cx="0" cy="0"/>
          <a:chOff x="0" y="0"/>
          <a:chExt cx="0" cy="0"/>
        </a:xfrm>
      </p:grpSpPr>
      <p:sp>
        <p:nvSpPr>
          <p:cNvPr id="7" name="Content Placeholder 13"/>
          <p:cNvSpPr>
            <a:spLocks noGrp="1"/>
          </p:cNvSpPr>
          <p:nvPr>
            <p:ph sz="quarter" idx="13"/>
          </p:nvPr>
        </p:nvSpPr>
        <p:spPr>
          <a:xfrm>
            <a:off x="609600" y="2743200"/>
            <a:ext cx="2362200" cy="3022600"/>
          </a:xfrm>
        </p:spPr>
        <p:txBody>
          <a:bodyPr>
            <a:normAutofit/>
          </a:bodyPr>
          <a:lstStyle>
            <a:lvl1pPr algn="l">
              <a:buNone/>
              <a:defRPr sz="1300" b="0" i="0">
                <a:solidFill>
                  <a:schemeClr val="tx1">
                    <a:lumMod val="65000"/>
                    <a:lumOff val="35000"/>
                  </a:schemeClr>
                </a:solidFill>
                <a:latin typeface="Arial" charset="0"/>
                <a:cs typeface="Arial" charset="0"/>
              </a:defRPr>
            </a:lvl1pPr>
          </a:lstStyle>
          <a:p>
            <a:pPr lvl="0"/>
            <a:endParaRPr lang="en-JM" dirty="0"/>
          </a:p>
        </p:txBody>
      </p:sp>
      <p:sp>
        <p:nvSpPr>
          <p:cNvPr id="8" name="Content Placeholder 38"/>
          <p:cNvSpPr>
            <a:spLocks noGrp="1"/>
          </p:cNvSpPr>
          <p:nvPr>
            <p:ph sz="quarter" idx="39"/>
          </p:nvPr>
        </p:nvSpPr>
        <p:spPr>
          <a:xfrm>
            <a:off x="609600" y="2108200"/>
            <a:ext cx="1984248" cy="463296"/>
          </a:xfrm>
          <a:prstGeom prst="rect">
            <a:avLst/>
          </a:prstGeom>
          <a:noFill/>
          <a:ln>
            <a:noFill/>
          </a:ln>
        </p:spPr>
        <p:txBody>
          <a:bodyPr anchor="ctr">
            <a:noAutofit/>
          </a:bodyPr>
          <a:lstStyle>
            <a:lvl1pPr algn="l">
              <a:buNone/>
              <a:defRPr sz="1300" b="1" i="0">
                <a:solidFill>
                  <a:srgbClr val="005A78"/>
                </a:solidFill>
                <a:latin typeface="Arial" charset="0"/>
                <a:ea typeface="Arial" charset="0"/>
                <a:cs typeface="Arial" charset="0"/>
              </a:defRPr>
            </a:lvl1pPr>
          </a:lstStyle>
          <a:p>
            <a:pPr lvl="0"/>
            <a:endParaRPr lang="en-JM" dirty="0"/>
          </a:p>
        </p:txBody>
      </p:sp>
      <p:sp>
        <p:nvSpPr>
          <p:cNvPr id="9" name="Content Placeholder 13"/>
          <p:cNvSpPr>
            <a:spLocks noGrp="1"/>
          </p:cNvSpPr>
          <p:nvPr>
            <p:ph sz="quarter" idx="42"/>
          </p:nvPr>
        </p:nvSpPr>
        <p:spPr>
          <a:xfrm>
            <a:off x="3429000" y="2743200"/>
            <a:ext cx="2362200" cy="3022600"/>
          </a:xfrm>
        </p:spPr>
        <p:txBody>
          <a:bodyPr>
            <a:normAutofit/>
          </a:bodyPr>
          <a:lstStyle>
            <a:lvl1pPr algn="l">
              <a:buNone/>
              <a:defRPr sz="1300" b="0" i="0">
                <a:solidFill>
                  <a:schemeClr val="tx1">
                    <a:lumMod val="65000"/>
                    <a:lumOff val="35000"/>
                  </a:schemeClr>
                </a:solidFill>
                <a:latin typeface="Arial" charset="0"/>
                <a:cs typeface="Arial" charset="0"/>
              </a:defRPr>
            </a:lvl1pPr>
          </a:lstStyle>
          <a:p>
            <a:pPr lvl="0"/>
            <a:endParaRPr lang="en-JM" dirty="0"/>
          </a:p>
        </p:txBody>
      </p:sp>
      <p:sp>
        <p:nvSpPr>
          <p:cNvPr id="10" name="Content Placeholder 13"/>
          <p:cNvSpPr>
            <a:spLocks noGrp="1"/>
          </p:cNvSpPr>
          <p:nvPr>
            <p:ph sz="quarter" idx="43"/>
          </p:nvPr>
        </p:nvSpPr>
        <p:spPr>
          <a:xfrm>
            <a:off x="6324600" y="2743200"/>
            <a:ext cx="2362200" cy="3022600"/>
          </a:xfrm>
        </p:spPr>
        <p:txBody>
          <a:bodyPr>
            <a:normAutofit/>
          </a:bodyPr>
          <a:lstStyle>
            <a:lvl1pPr algn="l">
              <a:buNone/>
              <a:defRPr sz="1300" b="0" i="0">
                <a:solidFill>
                  <a:schemeClr val="tx1">
                    <a:lumMod val="65000"/>
                    <a:lumOff val="35000"/>
                  </a:schemeClr>
                </a:solidFill>
                <a:latin typeface="Arial" charset="0"/>
                <a:cs typeface="Arial" charset="0"/>
              </a:defRPr>
            </a:lvl1pPr>
          </a:lstStyle>
          <a:p>
            <a:pPr lvl="0"/>
            <a:endParaRPr lang="en-JM" dirty="0"/>
          </a:p>
        </p:txBody>
      </p:sp>
      <p:sp>
        <p:nvSpPr>
          <p:cNvPr id="11" name="Content Placeholder 38"/>
          <p:cNvSpPr>
            <a:spLocks noGrp="1"/>
          </p:cNvSpPr>
          <p:nvPr>
            <p:ph sz="quarter" idx="60"/>
          </p:nvPr>
        </p:nvSpPr>
        <p:spPr>
          <a:xfrm>
            <a:off x="3429000" y="2108200"/>
            <a:ext cx="1984248" cy="463296"/>
          </a:xfrm>
          <a:prstGeom prst="rect">
            <a:avLst/>
          </a:prstGeom>
          <a:noFill/>
          <a:ln>
            <a:noFill/>
          </a:ln>
        </p:spPr>
        <p:txBody>
          <a:bodyPr anchor="ctr">
            <a:noAutofit/>
          </a:bodyPr>
          <a:lstStyle>
            <a:lvl1pPr algn="l">
              <a:buNone/>
              <a:defRPr sz="1300" b="1" i="0">
                <a:solidFill>
                  <a:srgbClr val="005A78"/>
                </a:solidFill>
                <a:latin typeface="Arial" charset="0"/>
                <a:ea typeface="Arial" charset="0"/>
                <a:cs typeface="Arial" charset="0"/>
              </a:defRPr>
            </a:lvl1pPr>
          </a:lstStyle>
          <a:p>
            <a:pPr lvl="0"/>
            <a:endParaRPr lang="en-JM" dirty="0"/>
          </a:p>
        </p:txBody>
      </p:sp>
      <p:sp>
        <p:nvSpPr>
          <p:cNvPr id="12" name="Content Placeholder 38"/>
          <p:cNvSpPr>
            <a:spLocks noGrp="1"/>
          </p:cNvSpPr>
          <p:nvPr>
            <p:ph sz="quarter" idx="61"/>
          </p:nvPr>
        </p:nvSpPr>
        <p:spPr>
          <a:xfrm>
            <a:off x="6324600" y="2108200"/>
            <a:ext cx="1984248" cy="463296"/>
          </a:xfrm>
          <a:prstGeom prst="rect">
            <a:avLst/>
          </a:prstGeom>
          <a:noFill/>
          <a:ln>
            <a:noFill/>
          </a:ln>
        </p:spPr>
        <p:txBody>
          <a:bodyPr anchor="ctr">
            <a:noAutofit/>
          </a:bodyPr>
          <a:lstStyle>
            <a:lvl1pPr algn="l">
              <a:buNone/>
              <a:defRPr sz="1300" b="1" i="0">
                <a:solidFill>
                  <a:srgbClr val="005A78"/>
                </a:solidFill>
                <a:latin typeface="Arial" charset="0"/>
                <a:ea typeface="Arial" charset="0"/>
                <a:cs typeface="Arial" charset="0"/>
              </a:defRPr>
            </a:lvl1pPr>
          </a:lstStyle>
          <a:p>
            <a:pPr lvl="0"/>
            <a:endParaRPr lang="en-JM" dirty="0"/>
          </a:p>
        </p:txBody>
      </p:sp>
      <p:sp>
        <p:nvSpPr>
          <p:cNvPr id="13" name="Text Placeholder 17"/>
          <p:cNvSpPr>
            <a:spLocks noGrp="1"/>
          </p:cNvSpPr>
          <p:nvPr>
            <p:ph type="body" sz="quarter" idx="23"/>
          </p:nvPr>
        </p:nvSpPr>
        <p:spPr>
          <a:xfrm>
            <a:off x="457200" y="1168400"/>
            <a:ext cx="5029200" cy="431800"/>
          </a:xfrm>
        </p:spPr>
        <p:txBody>
          <a:bodyPr>
            <a:noAutofit/>
          </a:bodyPr>
          <a:lstStyle>
            <a:lvl1pPr marL="0" indent="0" algn="l">
              <a:buFontTx/>
              <a:buNone/>
              <a:defRPr sz="1800" b="1" spc="100" baseline="0">
                <a:solidFill>
                  <a:schemeClr val="tx1">
                    <a:lumMod val="65000"/>
                    <a:lumOff val="35000"/>
                  </a:schemeClr>
                </a:solidFill>
                <a:latin typeface="Arial" charset="0"/>
                <a:ea typeface="Arial" charset="0"/>
                <a:cs typeface="Arial" charset="0"/>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dirty="0"/>
          </a:p>
        </p:txBody>
      </p:sp>
      <p:sp>
        <p:nvSpPr>
          <p:cNvPr id="14" name="Title Placeholder 1"/>
          <p:cNvSpPr>
            <a:spLocks noGrp="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en-US" dirty="0"/>
              <a:t>CLICK TO EDIT TITLE</a:t>
            </a:r>
            <a:endParaRPr lang="en-JM" altLang="en-US" dirty="0"/>
          </a:p>
        </p:txBody>
      </p:sp>
    </p:spTree>
    <p:extLst>
      <p:ext uri="{BB962C8B-B14F-4D97-AF65-F5344CB8AC3E}">
        <p14:creationId xmlns:p14="http://schemas.microsoft.com/office/powerpoint/2010/main" val="1665025526"/>
      </p:ext>
    </p:extLst>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30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947306153"/>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sp>
        <p:nvSpPr>
          <p:cNvPr id="3" name="Picture Placeholder 2"/>
          <p:cNvSpPr>
            <a:spLocks noGrp="1"/>
          </p:cNvSpPr>
          <p:nvPr>
            <p:ph type="pic" sz="quarter" idx="29"/>
          </p:nvPr>
        </p:nvSpPr>
        <p:spPr>
          <a:xfrm>
            <a:off x="0" y="0"/>
            <a:ext cx="4572000" cy="6858000"/>
          </a:xfrm>
        </p:spPr>
        <p:txBody>
          <a:bodyPr rtlCol="0">
            <a:normAutofit/>
          </a:bodyPr>
          <a:lstStyle/>
          <a:p>
            <a:pPr lvl="0"/>
            <a:endParaRPr lang="en-US" noProof="0" dirty="0"/>
          </a:p>
        </p:txBody>
      </p:sp>
      <p:sp>
        <p:nvSpPr>
          <p:cNvPr id="7" name="Title Placeholder 1"/>
          <p:cNvSpPr>
            <a:spLocks noGrp="1"/>
          </p:cNvSpPr>
          <p:nvPr>
            <p:ph type="title"/>
          </p:nvPr>
        </p:nvSpPr>
        <p:spPr bwMode="auto">
          <a:xfrm>
            <a:off x="4876800" y="304800"/>
            <a:ext cx="3886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en-US" dirty="0"/>
              <a:t>CLICK TO EDIT TITLE</a:t>
            </a:r>
            <a:endParaRPr lang="en-JM" altLang="en-US" dirty="0"/>
          </a:p>
        </p:txBody>
      </p:sp>
    </p:spTree>
    <p:extLst>
      <p:ext uri="{BB962C8B-B14F-4D97-AF65-F5344CB8AC3E}">
        <p14:creationId xmlns:p14="http://schemas.microsoft.com/office/powerpoint/2010/main" val="436364529"/>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31_Title and Content">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1397000"/>
            <a:ext cx="9144000" cy="4470400"/>
          </a:xfrm>
        </p:spPr>
        <p:txBody>
          <a:bodyPr rtlCol="0">
            <a:normAutofit/>
          </a:bodyPr>
          <a:lstStyle>
            <a:lvl1pPr marL="0" indent="0">
              <a:buFontTx/>
              <a:buNone/>
              <a:defRPr sz="1800"/>
            </a:lvl1pPr>
          </a:lstStyle>
          <a:p>
            <a:pPr lvl="0"/>
            <a:endParaRPr lang="en-JM" noProof="0"/>
          </a:p>
        </p:txBody>
      </p:sp>
      <p:sp>
        <p:nvSpPr>
          <p:cNvPr id="5" name="Title Placeholder 1"/>
          <p:cNvSpPr>
            <a:spLocks noGrp="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en-US" dirty="0"/>
              <a:t>CLICK TO EDIT TITLE</a:t>
            </a:r>
            <a:endParaRPr lang="en-JM" altLang="en-US" dirty="0"/>
          </a:p>
        </p:txBody>
      </p:sp>
    </p:spTree>
    <p:extLst>
      <p:ext uri="{BB962C8B-B14F-4D97-AF65-F5344CB8AC3E}">
        <p14:creationId xmlns:p14="http://schemas.microsoft.com/office/powerpoint/2010/main" val="1702017826"/>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0"/>
            <a:ext cx="4572000" cy="6858000"/>
          </a:xfrm>
        </p:spPr>
        <p:txBody>
          <a:bodyPr rtlCol="0">
            <a:normAutofit/>
          </a:bodyPr>
          <a:lstStyle/>
          <a:p>
            <a:pPr lvl="0"/>
            <a:endParaRPr lang="en-JM" noProof="0"/>
          </a:p>
        </p:txBody>
      </p:sp>
      <p:sp>
        <p:nvSpPr>
          <p:cNvPr id="18" name="Text Placeholder 17"/>
          <p:cNvSpPr>
            <a:spLocks noGrp="1"/>
          </p:cNvSpPr>
          <p:nvPr>
            <p:ph type="body" sz="quarter" idx="15"/>
          </p:nvPr>
        </p:nvSpPr>
        <p:spPr>
          <a:xfrm>
            <a:off x="5029200" y="2323545"/>
            <a:ext cx="3657600" cy="1320800"/>
          </a:xfrm>
        </p:spPr>
        <p:txBody>
          <a:bodyPr>
            <a:noAutofit/>
          </a:bodyPr>
          <a:lstStyle>
            <a:lvl1pPr marL="0" indent="0">
              <a:buFontTx/>
              <a:buNone/>
              <a:defRPr sz="1400">
                <a:solidFill>
                  <a:schemeClr val="tx1">
                    <a:lumMod val="65000"/>
                    <a:lumOff val="35000"/>
                  </a:schemeClr>
                </a:solidFill>
                <a:latin typeface="Arial" charset="0"/>
                <a:ea typeface="Arial" charset="0"/>
                <a:cs typeface="Arial" charset="0"/>
              </a:defRPr>
            </a:lvl1pPr>
            <a:lvl2pPr marL="457200" indent="0">
              <a:buFontTx/>
              <a:buNone/>
              <a:defRPr sz="1100"/>
            </a:lvl2pPr>
            <a:lvl3pPr marL="914400" indent="0">
              <a:buFontTx/>
              <a:buNone/>
              <a:defRPr sz="1100"/>
            </a:lvl3pPr>
            <a:lvl4pPr marL="1371600" indent="0">
              <a:buFontTx/>
              <a:buNone/>
              <a:defRPr sz="1100"/>
            </a:lvl4pPr>
            <a:lvl5pPr marL="1828800" indent="0">
              <a:buFontTx/>
              <a:buNone/>
              <a:defRPr sz="1100"/>
            </a:lvl5pPr>
          </a:lstStyle>
          <a:p>
            <a:pPr lvl="0"/>
            <a:endParaRPr lang="en-JM" dirty="0"/>
          </a:p>
        </p:txBody>
      </p:sp>
      <p:sp>
        <p:nvSpPr>
          <p:cNvPr id="20" name="Content Placeholder 19"/>
          <p:cNvSpPr>
            <a:spLocks noGrp="1"/>
          </p:cNvSpPr>
          <p:nvPr>
            <p:ph sz="quarter" idx="16"/>
          </p:nvPr>
        </p:nvSpPr>
        <p:spPr>
          <a:xfrm>
            <a:off x="5791200" y="4252362"/>
            <a:ext cx="2438400" cy="410633"/>
          </a:xfrm>
          <a:prstGeom prst="rect">
            <a:avLst/>
          </a:prstGeom>
          <a:noFill/>
        </p:spPr>
        <p:txBody>
          <a:bodyPr>
            <a:noAutofit/>
          </a:bodyPr>
          <a:lstStyle>
            <a:lvl1pPr marL="0" indent="0">
              <a:buFontTx/>
              <a:buNone/>
              <a:defRPr sz="1400">
                <a:solidFill>
                  <a:schemeClr val="tx1">
                    <a:lumMod val="65000"/>
                    <a:lumOff val="35000"/>
                  </a:schemeClr>
                </a:solidFill>
                <a:latin typeface="Arial" charset="0"/>
                <a:ea typeface="Arial" charset="0"/>
                <a:cs typeface="Arial"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JM" dirty="0"/>
          </a:p>
        </p:txBody>
      </p:sp>
      <p:sp>
        <p:nvSpPr>
          <p:cNvPr id="21" name="Content Placeholder 19"/>
          <p:cNvSpPr>
            <a:spLocks noGrp="1"/>
          </p:cNvSpPr>
          <p:nvPr>
            <p:ph sz="quarter" idx="17"/>
          </p:nvPr>
        </p:nvSpPr>
        <p:spPr>
          <a:xfrm>
            <a:off x="5791200" y="4953001"/>
            <a:ext cx="2438400" cy="620159"/>
          </a:xfrm>
          <a:prstGeom prst="rect">
            <a:avLst/>
          </a:prstGeom>
          <a:noFill/>
        </p:spPr>
        <p:txBody>
          <a:bodyPr>
            <a:noAutofit/>
          </a:bodyPr>
          <a:lstStyle>
            <a:lvl1pPr marL="0" indent="0">
              <a:buFontTx/>
              <a:buNone/>
              <a:defRPr sz="1400">
                <a:solidFill>
                  <a:schemeClr val="tx1">
                    <a:lumMod val="65000"/>
                    <a:lumOff val="35000"/>
                  </a:schemeClr>
                </a:solidFill>
                <a:latin typeface="Arial" charset="0"/>
                <a:ea typeface="Arial" charset="0"/>
                <a:cs typeface="Arial"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JM" dirty="0"/>
          </a:p>
        </p:txBody>
      </p:sp>
      <p:sp>
        <p:nvSpPr>
          <p:cNvPr id="23" name="Text Placeholder 22"/>
          <p:cNvSpPr>
            <a:spLocks noGrp="1"/>
          </p:cNvSpPr>
          <p:nvPr>
            <p:ph type="body" sz="quarter" idx="18"/>
          </p:nvPr>
        </p:nvSpPr>
        <p:spPr>
          <a:xfrm>
            <a:off x="5029200" y="2008190"/>
            <a:ext cx="3657600" cy="476249"/>
          </a:xfrm>
        </p:spPr>
        <p:txBody>
          <a:bodyPr>
            <a:noAutofit/>
          </a:bodyPr>
          <a:lstStyle>
            <a:lvl1pPr marL="0" indent="0">
              <a:buFontTx/>
              <a:buNone/>
              <a:defRPr sz="1400">
                <a:solidFill>
                  <a:schemeClr val="tx1"/>
                </a:solidFill>
                <a:latin typeface="Arial" charset="0"/>
                <a:ea typeface="Arial" charset="0"/>
                <a:cs typeface="Arial" charset="0"/>
              </a:defRPr>
            </a:lvl1pPr>
            <a:lvl2pPr marL="457200" indent="0">
              <a:buFontTx/>
              <a:buNone/>
              <a:defRPr sz="1300">
                <a:latin typeface="Open Sans" pitchFamily="34" charset="0"/>
                <a:ea typeface="Open Sans" pitchFamily="34" charset="0"/>
                <a:cs typeface="Open Sans" pitchFamily="34" charset="0"/>
              </a:defRPr>
            </a:lvl2pPr>
            <a:lvl3pPr marL="914400" indent="0">
              <a:buFontTx/>
              <a:buNone/>
              <a:defRPr sz="1300">
                <a:latin typeface="Open Sans" pitchFamily="34" charset="0"/>
                <a:ea typeface="Open Sans" pitchFamily="34" charset="0"/>
                <a:cs typeface="Open Sans" pitchFamily="34" charset="0"/>
              </a:defRPr>
            </a:lvl3pPr>
            <a:lvl4pPr marL="1371600" indent="0">
              <a:buFontTx/>
              <a:buNone/>
              <a:defRPr sz="1300">
                <a:latin typeface="Open Sans" pitchFamily="34" charset="0"/>
                <a:ea typeface="Open Sans" pitchFamily="34" charset="0"/>
                <a:cs typeface="Open Sans" pitchFamily="34" charset="0"/>
              </a:defRPr>
            </a:lvl4pPr>
            <a:lvl5pPr marL="1828800" indent="0">
              <a:buFontTx/>
              <a:buNone/>
              <a:defRPr sz="1300">
                <a:latin typeface="Open Sans" pitchFamily="34" charset="0"/>
                <a:ea typeface="Open Sans" pitchFamily="34" charset="0"/>
                <a:cs typeface="Open Sans" pitchFamily="34" charset="0"/>
              </a:defRPr>
            </a:lvl5pPr>
          </a:lstStyle>
          <a:p>
            <a:pPr lvl="0"/>
            <a:endParaRPr lang="en-JM" dirty="0"/>
          </a:p>
        </p:txBody>
      </p:sp>
      <p:sp>
        <p:nvSpPr>
          <p:cNvPr id="10" name="Title Placeholder 1"/>
          <p:cNvSpPr>
            <a:spLocks noGrp="1"/>
          </p:cNvSpPr>
          <p:nvPr>
            <p:ph type="title"/>
          </p:nvPr>
        </p:nvSpPr>
        <p:spPr bwMode="auto">
          <a:xfrm>
            <a:off x="5029200" y="304800"/>
            <a:ext cx="3657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en-US" dirty="0"/>
              <a:t>CLICK TO EDIT TITLE</a:t>
            </a:r>
            <a:endParaRPr lang="en-JM" altLang="en-US" dirty="0"/>
          </a:p>
        </p:txBody>
      </p:sp>
    </p:spTree>
    <p:extLst>
      <p:ext uri="{BB962C8B-B14F-4D97-AF65-F5344CB8AC3E}">
        <p14:creationId xmlns:p14="http://schemas.microsoft.com/office/powerpoint/2010/main" val="455868654"/>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7" name="Picture Placeholder 3"/>
          <p:cNvSpPr>
            <a:spLocks noGrp="1"/>
          </p:cNvSpPr>
          <p:nvPr>
            <p:ph type="pic" sz="quarter" idx="63"/>
          </p:nvPr>
        </p:nvSpPr>
        <p:spPr>
          <a:xfrm>
            <a:off x="457200" y="1803400"/>
            <a:ext cx="4267200" cy="3860800"/>
          </a:xfrm>
        </p:spPr>
        <p:txBody>
          <a:bodyPr rtlCol="0">
            <a:normAutofit/>
          </a:bodyPr>
          <a:lstStyle>
            <a:lvl1pPr>
              <a:defRPr sz="1400"/>
            </a:lvl1pPr>
          </a:lstStyle>
          <a:p>
            <a:pPr lvl="0"/>
            <a:endParaRPr lang="en-JM" noProof="0" dirty="0"/>
          </a:p>
        </p:txBody>
      </p:sp>
      <p:sp>
        <p:nvSpPr>
          <p:cNvPr id="8" name="Text Placeholder 5"/>
          <p:cNvSpPr>
            <a:spLocks noGrp="1"/>
          </p:cNvSpPr>
          <p:nvPr>
            <p:ph type="body" sz="quarter" idx="66"/>
          </p:nvPr>
        </p:nvSpPr>
        <p:spPr>
          <a:xfrm>
            <a:off x="5029200" y="2229084"/>
            <a:ext cx="3657600" cy="904640"/>
          </a:xfrm>
        </p:spPr>
        <p:txBody>
          <a:bodyPr>
            <a:normAutofit/>
          </a:bodyPr>
          <a:lstStyle>
            <a:lvl1pPr marL="0" indent="0">
              <a:buFontTx/>
              <a:buNone/>
              <a:defRPr sz="1400">
                <a:solidFill>
                  <a:schemeClr val="tx1">
                    <a:lumMod val="65000"/>
                    <a:lumOff val="35000"/>
                  </a:schemeClr>
                </a:solidFill>
                <a:latin typeface="Arial" charset="0"/>
                <a:ea typeface="Arial" charset="0"/>
                <a:cs typeface="Arial"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JM" dirty="0"/>
          </a:p>
        </p:txBody>
      </p:sp>
      <p:sp>
        <p:nvSpPr>
          <p:cNvPr id="9" name="Text Placeholder 8"/>
          <p:cNvSpPr>
            <a:spLocks noGrp="1"/>
          </p:cNvSpPr>
          <p:nvPr>
            <p:ph type="body" sz="quarter" idx="67"/>
          </p:nvPr>
        </p:nvSpPr>
        <p:spPr>
          <a:xfrm>
            <a:off x="5029200" y="1812925"/>
            <a:ext cx="3657600" cy="478367"/>
          </a:xfrm>
        </p:spPr>
        <p:txBody>
          <a:bodyPr>
            <a:noAutofit/>
          </a:bodyPr>
          <a:lstStyle>
            <a:lvl1pPr marL="0" indent="0">
              <a:buFontTx/>
              <a:buNone/>
              <a:defRPr sz="1400">
                <a:solidFill>
                  <a:srgbClr val="005A78"/>
                </a:solidFill>
                <a:latin typeface="Arial" charset="0"/>
                <a:ea typeface="Arial" charset="0"/>
                <a:cs typeface="Arial" charset="0"/>
              </a:defRPr>
            </a:lvl1pPr>
            <a:lvl2pPr marL="457200" indent="0">
              <a:buFontTx/>
              <a:buNone/>
              <a:defRPr sz="1400">
                <a:latin typeface="Franklin Gothic Medium" pitchFamily="34" charset="0"/>
              </a:defRPr>
            </a:lvl2pPr>
            <a:lvl3pPr marL="914400" indent="0">
              <a:buFontTx/>
              <a:buNone/>
              <a:defRPr sz="1400">
                <a:latin typeface="Franklin Gothic Medium" pitchFamily="34" charset="0"/>
              </a:defRPr>
            </a:lvl3pPr>
            <a:lvl4pPr marL="1371600" indent="0">
              <a:buFontTx/>
              <a:buNone/>
              <a:defRPr sz="1400">
                <a:latin typeface="Franklin Gothic Medium" pitchFamily="34" charset="0"/>
              </a:defRPr>
            </a:lvl4pPr>
            <a:lvl5pPr marL="1828800" indent="0">
              <a:buFontTx/>
              <a:buNone/>
              <a:defRPr sz="1400">
                <a:latin typeface="Franklin Gothic Medium" pitchFamily="34" charset="0"/>
              </a:defRPr>
            </a:lvl5pPr>
          </a:lstStyle>
          <a:p>
            <a:pPr lvl="0"/>
            <a:endParaRPr lang="en-JM" dirty="0"/>
          </a:p>
        </p:txBody>
      </p:sp>
      <p:sp>
        <p:nvSpPr>
          <p:cNvPr id="10" name="Text Placeholder 17"/>
          <p:cNvSpPr>
            <a:spLocks noGrp="1"/>
          </p:cNvSpPr>
          <p:nvPr>
            <p:ph type="body" sz="quarter" idx="23"/>
          </p:nvPr>
        </p:nvSpPr>
        <p:spPr>
          <a:xfrm>
            <a:off x="457200" y="1168400"/>
            <a:ext cx="5029200" cy="431800"/>
          </a:xfrm>
        </p:spPr>
        <p:txBody>
          <a:bodyPr>
            <a:noAutofit/>
          </a:bodyPr>
          <a:lstStyle>
            <a:lvl1pPr marL="0" indent="0" algn="l">
              <a:buFontTx/>
              <a:buNone/>
              <a:defRPr sz="1800" b="1" spc="100" baseline="0">
                <a:solidFill>
                  <a:schemeClr val="tx1">
                    <a:lumMod val="65000"/>
                    <a:lumOff val="35000"/>
                  </a:schemeClr>
                </a:solidFill>
                <a:latin typeface="Arial" charset="0"/>
                <a:ea typeface="Arial" charset="0"/>
                <a:cs typeface="Arial" charset="0"/>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dirty="0"/>
          </a:p>
        </p:txBody>
      </p:sp>
      <p:sp>
        <p:nvSpPr>
          <p:cNvPr id="11" name="Title Placeholder 1"/>
          <p:cNvSpPr>
            <a:spLocks noGrp="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en-US" dirty="0"/>
              <a:t>CLICK TO EDIT TITLE</a:t>
            </a:r>
            <a:endParaRPr lang="en-JM" altLang="en-US" dirty="0"/>
          </a:p>
        </p:txBody>
      </p:sp>
    </p:spTree>
    <p:extLst>
      <p:ext uri="{BB962C8B-B14F-4D97-AF65-F5344CB8AC3E}">
        <p14:creationId xmlns:p14="http://schemas.microsoft.com/office/powerpoint/2010/main" val="925484608"/>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9" name="Text Placeholder 17"/>
          <p:cNvSpPr>
            <a:spLocks noGrp="1"/>
          </p:cNvSpPr>
          <p:nvPr>
            <p:ph type="body" sz="quarter" idx="23"/>
          </p:nvPr>
        </p:nvSpPr>
        <p:spPr>
          <a:xfrm>
            <a:off x="457200" y="1168400"/>
            <a:ext cx="5029200" cy="431800"/>
          </a:xfrm>
        </p:spPr>
        <p:txBody>
          <a:bodyPr>
            <a:noAutofit/>
          </a:bodyPr>
          <a:lstStyle>
            <a:lvl1pPr marL="0" indent="0" algn="l">
              <a:buFontTx/>
              <a:buNone/>
              <a:defRPr sz="1800" b="1" spc="100" baseline="0">
                <a:solidFill>
                  <a:schemeClr val="tx1">
                    <a:lumMod val="65000"/>
                    <a:lumOff val="35000"/>
                  </a:schemeClr>
                </a:solidFill>
                <a:latin typeface="Arial" charset="0"/>
                <a:ea typeface="Arial" charset="0"/>
                <a:cs typeface="Arial" charset="0"/>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dirty="0"/>
          </a:p>
        </p:txBody>
      </p:sp>
      <p:sp>
        <p:nvSpPr>
          <p:cNvPr id="13" name="Title Placeholder 1"/>
          <p:cNvSpPr>
            <a:spLocks noGrp="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en-US" dirty="0"/>
              <a:t>CLICK TO EDIT TITLE</a:t>
            </a:r>
            <a:endParaRPr lang="en-JM" altLang="en-US" dirty="0"/>
          </a:p>
        </p:txBody>
      </p:sp>
      <p:sp>
        <p:nvSpPr>
          <p:cNvPr id="14" name="Picture Placeholder 3"/>
          <p:cNvSpPr>
            <a:spLocks noGrp="1"/>
          </p:cNvSpPr>
          <p:nvPr>
            <p:ph type="pic" sz="quarter" idx="63"/>
          </p:nvPr>
        </p:nvSpPr>
        <p:spPr>
          <a:xfrm>
            <a:off x="4419600" y="1803400"/>
            <a:ext cx="4267200" cy="3860800"/>
          </a:xfrm>
        </p:spPr>
        <p:txBody>
          <a:bodyPr rtlCol="0">
            <a:normAutofit/>
          </a:bodyPr>
          <a:lstStyle>
            <a:lvl1pPr>
              <a:defRPr sz="1400"/>
            </a:lvl1pPr>
          </a:lstStyle>
          <a:p>
            <a:pPr lvl="0"/>
            <a:endParaRPr lang="en-JM" noProof="0" dirty="0"/>
          </a:p>
        </p:txBody>
      </p:sp>
      <p:sp>
        <p:nvSpPr>
          <p:cNvPr id="16" name="Text Placeholder 5"/>
          <p:cNvSpPr>
            <a:spLocks noGrp="1"/>
          </p:cNvSpPr>
          <p:nvPr>
            <p:ph type="body" sz="quarter" idx="66"/>
          </p:nvPr>
        </p:nvSpPr>
        <p:spPr>
          <a:xfrm>
            <a:off x="457200" y="2229084"/>
            <a:ext cx="3657600" cy="904640"/>
          </a:xfrm>
        </p:spPr>
        <p:txBody>
          <a:bodyPr>
            <a:normAutofit/>
          </a:bodyPr>
          <a:lstStyle>
            <a:lvl1pPr marL="0" indent="0">
              <a:buFontTx/>
              <a:buNone/>
              <a:defRPr sz="1400">
                <a:solidFill>
                  <a:schemeClr val="tx1">
                    <a:lumMod val="65000"/>
                    <a:lumOff val="35000"/>
                  </a:schemeClr>
                </a:solidFill>
                <a:latin typeface="Arial" charset="0"/>
                <a:ea typeface="Arial" charset="0"/>
                <a:cs typeface="Arial"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JM" dirty="0"/>
          </a:p>
        </p:txBody>
      </p:sp>
      <p:sp>
        <p:nvSpPr>
          <p:cNvPr id="17" name="Text Placeholder 8"/>
          <p:cNvSpPr>
            <a:spLocks noGrp="1"/>
          </p:cNvSpPr>
          <p:nvPr>
            <p:ph type="body" sz="quarter" idx="67"/>
          </p:nvPr>
        </p:nvSpPr>
        <p:spPr>
          <a:xfrm>
            <a:off x="457200" y="1812925"/>
            <a:ext cx="3657600" cy="478367"/>
          </a:xfrm>
        </p:spPr>
        <p:txBody>
          <a:bodyPr>
            <a:noAutofit/>
          </a:bodyPr>
          <a:lstStyle>
            <a:lvl1pPr marL="0" indent="0">
              <a:buFontTx/>
              <a:buNone/>
              <a:defRPr sz="1400">
                <a:solidFill>
                  <a:srgbClr val="005A78"/>
                </a:solidFill>
                <a:latin typeface="Arial" charset="0"/>
                <a:ea typeface="Arial" charset="0"/>
                <a:cs typeface="Arial" charset="0"/>
              </a:defRPr>
            </a:lvl1pPr>
            <a:lvl2pPr marL="457200" indent="0">
              <a:buFontTx/>
              <a:buNone/>
              <a:defRPr sz="1400">
                <a:latin typeface="Franklin Gothic Medium" pitchFamily="34" charset="0"/>
              </a:defRPr>
            </a:lvl2pPr>
            <a:lvl3pPr marL="914400" indent="0">
              <a:buFontTx/>
              <a:buNone/>
              <a:defRPr sz="1400">
                <a:latin typeface="Franklin Gothic Medium" pitchFamily="34" charset="0"/>
              </a:defRPr>
            </a:lvl3pPr>
            <a:lvl4pPr marL="1371600" indent="0">
              <a:buFontTx/>
              <a:buNone/>
              <a:defRPr sz="1400">
                <a:latin typeface="Franklin Gothic Medium" pitchFamily="34" charset="0"/>
              </a:defRPr>
            </a:lvl4pPr>
            <a:lvl5pPr marL="1828800" indent="0">
              <a:buFontTx/>
              <a:buNone/>
              <a:defRPr sz="1400">
                <a:latin typeface="Franklin Gothic Medium" pitchFamily="34" charset="0"/>
              </a:defRPr>
            </a:lvl5pPr>
          </a:lstStyle>
          <a:p>
            <a:pPr lvl="0"/>
            <a:endParaRPr lang="en-JM" dirty="0"/>
          </a:p>
        </p:txBody>
      </p:sp>
    </p:spTree>
    <p:extLst>
      <p:ext uri="{BB962C8B-B14F-4D97-AF65-F5344CB8AC3E}">
        <p14:creationId xmlns:p14="http://schemas.microsoft.com/office/powerpoint/2010/main" val="637513286"/>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8" name="Text Placeholder 3"/>
          <p:cNvSpPr>
            <a:spLocks noGrp="1"/>
          </p:cNvSpPr>
          <p:nvPr>
            <p:ph type="body" sz="quarter" idx="60"/>
          </p:nvPr>
        </p:nvSpPr>
        <p:spPr>
          <a:xfrm>
            <a:off x="4038605" y="2281704"/>
            <a:ext cx="2919699" cy="406400"/>
          </a:xfrm>
        </p:spPr>
        <p:txBody>
          <a:bodyPr anchor="ctr">
            <a:noAutofit/>
          </a:bodyPr>
          <a:lstStyle>
            <a:lvl1pPr marL="0" indent="0" algn="l">
              <a:buFontTx/>
              <a:buNone/>
              <a:defRPr sz="1400">
                <a:ln>
                  <a:noFill/>
                </a:ln>
                <a:solidFill>
                  <a:schemeClr val="tx1"/>
                </a:solidFill>
                <a:latin typeface="Arial" charset="0"/>
                <a:ea typeface="Arial" charset="0"/>
                <a:cs typeface="Arial" charset="0"/>
              </a:defRPr>
            </a:lvl1pPr>
            <a:lvl2pPr marL="457200" indent="0">
              <a:buFontTx/>
              <a:buNone/>
              <a:defRPr sz="1400">
                <a:solidFill>
                  <a:schemeClr val="tx1">
                    <a:lumMod val="75000"/>
                    <a:lumOff val="25000"/>
                  </a:schemeClr>
                </a:solidFill>
                <a:latin typeface="Nexa Bold" pitchFamily="50" charset="0"/>
              </a:defRPr>
            </a:lvl2pPr>
            <a:lvl3pPr marL="914400" indent="0">
              <a:buFontTx/>
              <a:buNone/>
              <a:defRPr sz="1200">
                <a:solidFill>
                  <a:schemeClr val="tx1">
                    <a:lumMod val="75000"/>
                    <a:lumOff val="25000"/>
                  </a:schemeClr>
                </a:solidFill>
                <a:latin typeface="Nexa Bold" pitchFamily="50" charset="0"/>
              </a:defRPr>
            </a:lvl3pPr>
            <a:lvl4pPr marL="1371600" indent="0">
              <a:buFontTx/>
              <a:buNone/>
              <a:defRPr sz="1100">
                <a:solidFill>
                  <a:schemeClr val="tx1">
                    <a:lumMod val="75000"/>
                    <a:lumOff val="25000"/>
                  </a:schemeClr>
                </a:solidFill>
                <a:latin typeface="Nexa Bold" pitchFamily="50" charset="0"/>
              </a:defRPr>
            </a:lvl4pPr>
            <a:lvl5pPr marL="1828800" indent="0">
              <a:buFontTx/>
              <a:buNone/>
              <a:defRPr sz="1100">
                <a:solidFill>
                  <a:schemeClr val="tx1">
                    <a:lumMod val="75000"/>
                    <a:lumOff val="25000"/>
                  </a:schemeClr>
                </a:solidFill>
                <a:latin typeface="Nexa Bold" pitchFamily="50" charset="0"/>
              </a:defRPr>
            </a:lvl5pPr>
          </a:lstStyle>
          <a:p>
            <a:pPr lvl="0"/>
            <a:endParaRPr lang="en-JM" dirty="0"/>
          </a:p>
        </p:txBody>
      </p:sp>
      <p:sp>
        <p:nvSpPr>
          <p:cNvPr id="11" name="Text Placeholder 3"/>
          <p:cNvSpPr>
            <a:spLocks noGrp="1"/>
          </p:cNvSpPr>
          <p:nvPr>
            <p:ph type="body" sz="quarter" idx="70"/>
          </p:nvPr>
        </p:nvSpPr>
        <p:spPr>
          <a:xfrm>
            <a:off x="914400" y="4953000"/>
            <a:ext cx="2336540" cy="406400"/>
          </a:xfrm>
        </p:spPr>
        <p:txBody>
          <a:bodyPr>
            <a:noAutofit/>
          </a:bodyPr>
          <a:lstStyle>
            <a:lvl1pPr marL="0" indent="0" algn="ctr">
              <a:buFontTx/>
              <a:buNone/>
              <a:defRPr sz="1400">
                <a:solidFill>
                  <a:schemeClr val="tx1">
                    <a:lumMod val="65000"/>
                    <a:lumOff val="35000"/>
                  </a:schemeClr>
                </a:solidFill>
                <a:latin typeface="Arial" charset="0"/>
                <a:ea typeface="Arial" charset="0"/>
                <a:cs typeface="Arial" charset="0"/>
              </a:defRPr>
            </a:lvl1pPr>
            <a:lvl2pPr marL="457200" indent="0">
              <a:buFontTx/>
              <a:buNone/>
              <a:defRPr sz="1400">
                <a:solidFill>
                  <a:schemeClr val="tx1">
                    <a:lumMod val="75000"/>
                    <a:lumOff val="25000"/>
                  </a:schemeClr>
                </a:solidFill>
                <a:latin typeface="Nexa Bold" pitchFamily="50" charset="0"/>
              </a:defRPr>
            </a:lvl2pPr>
            <a:lvl3pPr marL="914400" indent="0">
              <a:buFontTx/>
              <a:buNone/>
              <a:defRPr sz="1200">
                <a:solidFill>
                  <a:schemeClr val="tx1">
                    <a:lumMod val="75000"/>
                    <a:lumOff val="25000"/>
                  </a:schemeClr>
                </a:solidFill>
                <a:latin typeface="Nexa Bold" pitchFamily="50" charset="0"/>
              </a:defRPr>
            </a:lvl3pPr>
            <a:lvl4pPr marL="1371600" indent="0">
              <a:buFontTx/>
              <a:buNone/>
              <a:defRPr sz="1100">
                <a:solidFill>
                  <a:schemeClr val="tx1">
                    <a:lumMod val="75000"/>
                    <a:lumOff val="25000"/>
                  </a:schemeClr>
                </a:solidFill>
                <a:latin typeface="Nexa Bold" pitchFamily="50" charset="0"/>
              </a:defRPr>
            </a:lvl4pPr>
            <a:lvl5pPr marL="1828800" indent="0">
              <a:buFontTx/>
              <a:buNone/>
              <a:defRPr sz="1100">
                <a:solidFill>
                  <a:schemeClr val="tx1">
                    <a:lumMod val="75000"/>
                    <a:lumOff val="25000"/>
                  </a:schemeClr>
                </a:solidFill>
                <a:latin typeface="Nexa Bold" pitchFamily="50" charset="0"/>
              </a:defRPr>
            </a:lvl5pPr>
          </a:lstStyle>
          <a:p>
            <a:pPr lvl="0"/>
            <a:endParaRPr lang="en-JM" dirty="0"/>
          </a:p>
        </p:txBody>
      </p:sp>
      <p:sp>
        <p:nvSpPr>
          <p:cNvPr id="12" name="Text Placeholder 7"/>
          <p:cNvSpPr>
            <a:spLocks noGrp="1"/>
          </p:cNvSpPr>
          <p:nvPr>
            <p:ph type="body" sz="quarter" idx="71"/>
          </p:nvPr>
        </p:nvSpPr>
        <p:spPr>
          <a:xfrm>
            <a:off x="4071419" y="2870200"/>
            <a:ext cx="4081981" cy="1168400"/>
          </a:xfrm>
        </p:spPr>
        <p:txBody>
          <a:bodyPr>
            <a:noAutofit/>
          </a:bodyPr>
          <a:lstStyle>
            <a:lvl1pPr marL="0" indent="0" algn="l">
              <a:buFontTx/>
              <a:buNone/>
              <a:defRPr sz="1400">
                <a:solidFill>
                  <a:schemeClr val="tx1">
                    <a:lumMod val="65000"/>
                    <a:lumOff val="35000"/>
                  </a:schemeClr>
                </a:solidFill>
                <a:latin typeface="Arial" charset="0"/>
                <a:ea typeface="Arial" charset="0"/>
                <a:cs typeface="Arial" charset="0"/>
              </a:defRPr>
            </a:lvl1pPr>
            <a:lvl2pPr marL="457200" indent="0">
              <a:buFontTx/>
              <a:buNone/>
              <a:defRPr sz="1200">
                <a:solidFill>
                  <a:schemeClr val="tx1">
                    <a:lumMod val="75000"/>
                    <a:lumOff val="25000"/>
                  </a:schemeClr>
                </a:solidFill>
              </a:defRPr>
            </a:lvl2pPr>
            <a:lvl3pPr marL="914400" indent="0">
              <a:buFontTx/>
              <a:buNone/>
              <a:defRPr sz="1200">
                <a:solidFill>
                  <a:schemeClr val="tx1">
                    <a:lumMod val="75000"/>
                    <a:lumOff val="25000"/>
                  </a:schemeClr>
                </a:solidFill>
              </a:defRPr>
            </a:lvl3pPr>
            <a:lvl4pPr marL="1371600" indent="0">
              <a:buFontTx/>
              <a:buNone/>
              <a:defRPr sz="1200">
                <a:solidFill>
                  <a:schemeClr val="tx1">
                    <a:lumMod val="75000"/>
                    <a:lumOff val="25000"/>
                  </a:schemeClr>
                </a:solidFill>
              </a:defRPr>
            </a:lvl4pPr>
            <a:lvl5pPr marL="1828800" indent="0">
              <a:buFontTx/>
              <a:buNone/>
              <a:defRPr sz="1200">
                <a:solidFill>
                  <a:schemeClr val="tx1">
                    <a:lumMod val="75000"/>
                    <a:lumOff val="25000"/>
                  </a:schemeClr>
                </a:solidFill>
              </a:defRPr>
            </a:lvl5pPr>
          </a:lstStyle>
          <a:p>
            <a:pPr lvl="0"/>
            <a:endParaRPr lang="en-JM" dirty="0"/>
          </a:p>
        </p:txBody>
      </p:sp>
      <p:sp>
        <p:nvSpPr>
          <p:cNvPr id="13" name="Picture Placeholder 28"/>
          <p:cNvSpPr>
            <a:spLocks noGrp="1"/>
          </p:cNvSpPr>
          <p:nvPr>
            <p:ph type="pic" sz="quarter" idx="50"/>
          </p:nvPr>
        </p:nvSpPr>
        <p:spPr>
          <a:xfrm>
            <a:off x="914400" y="2297697"/>
            <a:ext cx="2376347" cy="2372703"/>
          </a:xfrm>
          <a:prstGeom prst="ellipse">
            <a:avLst/>
          </a:prstGeom>
          <a:ln w="76200" cap="sq">
            <a:noFill/>
            <a:miter lim="800000"/>
          </a:ln>
          <a:effectLst>
            <a:innerShdw blurRad="114300">
              <a:schemeClr val="bg1">
                <a:lumMod val="50000"/>
              </a:schemeClr>
            </a:innerShdw>
          </a:effectLst>
        </p:spPr>
        <p:txBody>
          <a:bodyPr rtlCol="0">
            <a:normAutofit/>
          </a:bodyPr>
          <a:lstStyle>
            <a:lvl1pPr marL="0" indent="0" algn="ctr">
              <a:buFontTx/>
              <a:buNone/>
              <a:defRPr sz="1400">
                <a:solidFill>
                  <a:schemeClr val="tx1">
                    <a:lumMod val="50000"/>
                    <a:lumOff val="50000"/>
                  </a:schemeClr>
                </a:solidFill>
                <a:latin typeface="Arial" charset="0"/>
                <a:ea typeface="Arial" charset="0"/>
                <a:cs typeface="Arial" charset="0"/>
              </a:defRPr>
            </a:lvl1pPr>
          </a:lstStyle>
          <a:p>
            <a:pPr lvl="0"/>
            <a:endParaRPr lang="en-JM" noProof="0" dirty="0"/>
          </a:p>
        </p:txBody>
      </p:sp>
      <p:sp>
        <p:nvSpPr>
          <p:cNvPr id="10" name="Text Placeholder 17"/>
          <p:cNvSpPr>
            <a:spLocks noGrp="1"/>
          </p:cNvSpPr>
          <p:nvPr>
            <p:ph type="body" sz="quarter" idx="23"/>
          </p:nvPr>
        </p:nvSpPr>
        <p:spPr>
          <a:xfrm>
            <a:off x="457200" y="1168400"/>
            <a:ext cx="5029200" cy="431800"/>
          </a:xfrm>
        </p:spPr>
        <p:txBody>
          <a:bodyPr>
            <a:noAutofit/>
          </a:bodyPr>
          <a:lstStyle>
            <a:lvl1pPr marL="0" indent="0" algn="l">
              <a:buFontTx/>
              <a:buNone/>
              <a:defRPr sz="1800" b="1" spc="100" baseline="0">
                <a:solidFill>
                  <a:schemeClr val="tx1">
                    <a:lumMod val="65000"/>
                    <a:lumOff val="35000"/>
                  </a:schemeClr>
                </a:solidFill>
                <a:latin typeface="Arial" charset="0"/>
                <a:ea typeface="Arial" charset="0"/>
                <a:cs typeface="Arial" charset="0"/>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dirty="0"/>
          </a:p>
        </p:txBody>
      </p:sp>
      <p:sp>
        <p:nvSpPr>
          <p:cNvPr id="15" name="Title Placeholder 1"/>
          <p:cNvSpPr>
            <a:spLocks noGrp="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en-US" dirty="0"/>
              <a:t>CLICK TO EDIT TITLE</a:t>
            </a:r>
            <a:endParaRPr lang="en-JM" altLang="en-US" dirty="0"/>
          </a:p>
        </p:txBody>
      </p:sp>
    </p:spTree>
    <p:extLst>
      <p:ext uri="{BB962C8B-B14F-4D97-AF65-F5344CB8AC3E}">
        <p14:creationId xmlns:p14="http://schemas.microsoft.com/office/powerpoint/2010/main" val="1186101925"/>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cxnSp>
        <p:nvCxnSpPr>
          <p:cNvPr id="8" name="Straight Connector 7"/>
          <p:cNvCxnSpPr/>
          <p:nvPr userDrawn="1"/>
        </p:nvCxnSpPr>
        <p:spPr>
          <a:xfrm>
            <a:off x="4572000" y="2209800"/>
            <a:ext cx="0" cy="3036887"/>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1" name="Text Placeholder 4"/>
          <p:cNvSpPr>
            <a:spLocks noGrp="1"/>
          </p:cNvSpPr>
          <p:nvPr>
            <p:ph type="body" sz="quarter" idx="15"/>
          </p:nvPr>
        </p:nvSpPr>
        <p:spPr>
          <a:xfrm>
            <a:off x="441324" y="2583384"/>
            <a:ext cx="2987675" cy="854087"/>
          </a:xfrm>
        </p:spPr>
        <p:txBody>
          <a:bodyPr>
            <a:normAutofit/>
          </a:bodyPr>
          <a:lstStyle>
            <a:lvl1pPr marL="0" indent="0">
              <a:buFontTx/>
              <a:buNone/>
              <a:defRPr sz="1400">
                <a:solidFill>
                  <a:schemeClr val="tx1">
                    <a:lumMod val="65000"/>
                    <a:lumOff val="35000"/>
                  </a:schemeClr>
                </a:solidFill>
                <a:latin typeface="Arial" charset="0"/>
                <a:ea typeface="Arial" charset="0"/>
                <a:cs typeface="Arial" charset="0"/>
              </a:defRPr>
            </a:lvl1pPr>
          </a:lstStyle>
          <a:p>
            <a:pPr lvl="0"/>
            <a:endParaRPr lang="en-JM" dirty="0"/>
          </a:p>
        </p:txBody>
      </p:sp>
      <p:sp>
        <p:nvSpPr>
          <p:cNvPr id="12" name="Text Placeholder 7"/>
          <p:cNvSpPr>
            <a:spLocks noGrp="1"/>
          </p:cNvSpPr>
          <p:nvPr>
            <p:ph type="body" sz="quarter" idx="16"/>
          </p:nvPr>
        </p:nvSpPr>
        <p:spPr>
          <a:xfrm>
            <a:off x="457200" y="2218268"/>
            <a:ext cx="2459037" cy="499533"/>
          </a:xfrm>
        </p:spPr>
        <p:txBody>
          <a:bodyPr>
            <a:noAutofit/>
          </a:bodyPr>
          <a:lstStyle>
            <a:lvl1pPr marL="0" indent="0">
              <a:buFontTx/>
              <a:buNone/>
              <a:defRPr sz="1400">
                <a:solidFill>
                  <a:srgbClr val="005A78"/>
                </a:solidFill>
                <a:latin typeface="Arial" charset="0"/>
                <a:ea typeface="Arial" charset="0"/>
                <a:cs typeface="Arial" charset="0"/>
              </a:defRPr>
            </a:lvl1pPr>
            <a:lvl2pPr marL="457200" indent="0">
              <a:buFontTx/>
              <a:buNone/>
              <a:defRPr sz="1400">
                <a:solidFill>
                  <a:srgbClr val="0070C0"/>
                </a:solidFill>
              </a:defRPr>
            </a:lvl2pPr>
            <a:lvl3pPr marL="914400" indent="0">
              <a:buFontTx/>
              <a:buNone/>
              <a:defRPr sz="1400">
                <a:solidFill>
                  <a:srgbClr val="0070C0"/>
                </a:solidFill>
              </a:defRPr>
            </a:lvl3pPr>
            <a:lvl4pPr marL="1371600" indent="0">
              <a:buFontTx/>
              <a:buNone/>
              <a:defRPr sz="1400">
                <a:solidFill>
                  <a:srgbClr val="0070C0"/>
                </a:solidFill>
              </a:defRPr>
            </a:lvl4pPr>
            <a:lvl5pPr marL="1828800" indent="0">
              <a:buFontTx/>
              <a:buNone/>
              <a:defRPr sz="1400">
                <a:solidFill>
                  <a:srgbClr val="0070C0"/>
                </a:solidFill>
              </a:defRPr>
            </a:lvl5pPr>
          </a:lstStyle>
          <a:p>
            <a:pPr lvl="0"/>
            <a:endParaRPr lang="en-JM" dirty="0"/>
          </a:p>
        </p:txBody>
      </p:sp>
      <p:sp>
        <p:nvSpPr>
          <p:cNvPr id="13" name="Text Placeholder 4"/>
          <p:cNvSpPr>
            <a:spLocks noGrp="1"/>
          </p:cNvSpPr>
          <p:nvPr>
            <p:ph type="body" sz="quarter" idx="17"/>
          </p:nvPr>
        </p:nvSpPr>
        <p:spPr>
          <a:xfrm>
            <a:off x="5257805" y="2574918"/>
            <a:ext cx="2987675" cy="854087"/>
          </a:xfrm>
        </p:spPr>
        <p:txBody>
          <a:bodyPr>
            <a:normAutofit/>
          </a:bodyPr>
          <a:lstStyle>
            <a:lvl1pPr marL="0" indent="0">
              <a:buFontTx/>
              <a:buNone/>
              <a:defRPr sz="1400">
                <a:solidFill>
                  <a:schemeClr val="tx1">
                    <a:lumMod val="65000"/>
                    <a:lumOff val="35000"/>
                  </a:schemeClr>
                </a:solidFill>
                <a:latin typeface="Arial" charset="0"/>
                <a:ea typeface="Arial" charset="0"/>
                <a:cs typeface="Arial" charset="0"/>
              </a:defRPr>
            </a:lvl1pPr>
          </a:lstStyle>
          <a:p>
            <a:pPr lvl="0"/>
            <a:endParaRPr lang="en-JM" dirty="0"/>
          </a:p>
        </p:txBody>
      </p:sp>
      <p:sp>
        <p:nvSpPr>
          <p:cNvPr id="14" name="Text Placeholder 7"/>
          <p:cNvSpPr>
            <a:spLocks noGrp="1"/>
          </p:cNvSpPr>
          <p:nvPr>
            <p:ph type="body" sz="quarter" idx="18"/>
          </p:nvPr>
        </p:nvSpPr>
        <p:spPr>
          <a:xfrm>
            <a:off x="5273680" y="2209800"/>
            <a:ext cx="2459037" cy="499533"/>
          </a:xfrm>
        </p:spPr>
        <p:txBody>
          <a:bodyPr>
            <a:noAutofit/>
          </a:bodyPr>
          <a:lstStyle>
            <a:lvl1pPr marL="0" indent="0">
              <a:buFontTx/>
              <a:buNone/>
              <a:defRPr sz="1400">
                <a:solidFill>
                  <a:srgbClr val="005A78"/>
                </a:solidFill>
                <a:latin typeface="Arial" charset="0"/>
                <a:ea typeface="Arial" charset="0"/>
                <a:cs typeface="Arial" charset="0"/>
              </a:defRPr>
            </a:lvl1pPr>
            <a:lvl2pPr marL="457200" indent="0">
              <a:buFontTx/>
              <a:buNone/>
              <a:defRPr sz="1400">
                <a:solidFill>
                  <a:srgbClr val="0070C0"/>
                </a:solidFill>
              </a:defRPr>
            </a:lvl2pPr>
            <a:lvl3pPr marL="914400" indent="0">
              <a:buFontTx/>
              <a:buNone/>
              <a:defRPr sz="1400">
                <a:solidFill>
                  <a:srgbClr val="0070C0"/>
                </a:solidFill>
              </a:defRPr>
            </a:lvl3pPr>
            <a:lvl4pPr marL="1371600" indent="0">
              <a:buFontTx/>
              <a:buNone/>
              <a:defRPr sz="1400">
                <a:solidFill>
                  <a:srgbClr val="0070C0"/>
                </a:solidFill>
              </a:defRPr>
            </a:lvl4pPr>
            <a:lvl5pPr marL="1828800" indent="0">
              <a:buFontTx/>
              <a:buNone/>
              <a:defRPr sz="1400">
                <a:solidFill>
                  <a:srgbClr val="0070C0"/>
                </a:solidFill>
              </a:defRPr>
            </a:lvl5pPr>
          </a:lstStyle>
          <a:p>
            <a:pPr lvl="0"/>
            <a:endParaRPr lang="en-JM" dirty="0"/>
          </a:p>
        </p:txBody>
      </p:sp>
      <p:sp>
        <p:nvSpPr>
          <p:cNvPr id="9" name="Text Placeholder 17"/>
          <p:cNvSpPr>
            <a:spLocks noGrp="1"/>
          </p:cNvSpPr>
          <p:nvPr>
            <p:ph type="body" sz="quarter" idx="23"/>
          </p:nvPr>
        </p:nvSpPr>
        <p:spPr>
          <a:xfrm>
            <a:off x="457200" y="1168400"/>
            <a:ext cx="5029200" cy="431800"/>
          </a:xfrm>
        </p:spPr>
        <p:txBody>
          <a:bodyPr>
            <a:noAutofit/>
          </a:bodyPr>
          <a:lstStyle>
            <a:lvl1pPr marL="0" indent="0" algn="l">
              <a:buFontTx/>
              <a:buNone/>
              <a:defRPr sz="1800" b="1" spc="100" baseline="0">
                <a:solidFill>
                  <a:schemeClr val="tx1">
                    <a:lumMod val="65000"/>
                    <a:lumOff val="35000"/>
                  </a:schemeClr>
                </a:solidFill>
                <a:latin typeface="Arial" charset="0"/>
                <a:ea typeface="Arial" charset="0"/>
                <a:cs typeface="Arial" charset="0"/>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dirty="0"/>
          </a:p>
        </p:txBody>
      </p:sp>
      <p:sp>
        <p:nvSpPr>
          <p:cNvPr id="15" name="Title Placeholder 1"/>
          <p:cNvSpPr>
            <a:spLocks noGrp="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en-US" dirty="0"/>
              <a:t>CLICK TO EDIT TITLE</a:t>
            </a:r>
            <a:endParaRPr lang="en-JM" altLang="en-US" dirty="0"/>
          </a:p>
        </p:txBody>
      </p:sp>
    </p:spTree>
    <p:extLst>
      <p:ext uri="{BB962C8B-B14F-4D97-AF65-F5344CB8AC3E}">
        <p14:creationId xmlns:p14="http://schemas.microsoft.com/office/powerpoint/2010/main" val="1560902044"/>
      </p:ext>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3" name="Picture Placeholder 21"/>
          <p:cNvSpPr>
            <a:spLocks noGrp="1" noChangeAspect="1"/>
          </p:cNvSpPr>
          <p:nvPr>
            <p:ph type="pic" sz="quarter" idx="15"/>
          </p:nvPr>
        </p:nvSpPr>
        <p:spPr>
          <a:xfrm>
            <a:off x="745315" y="2184110"/>
            <a:ext cx="1583999" cy="1583998"/>
          </a:xfrm>
          <a:prstGeom prst="ellipse">
            <a:avLst/>
          </a:prstGeom>
        </p:spPr>
        <p:txBody>
          <a:bodyPr rtlCol="0">
            <a:normAutofit/>
          </a:bodyPr>
          <a:lstStyle>
            <a:lvl1pPr marL="0" indent="0" algn="ctr">
              <a:buFontTx/>
              <a:buNone/>
              <a:defRPr sz="1200">
                <a:solidFill>
                  <a:schemeClr val="bg1">
                    <a:lumMod val="95000"/>
                  </a:schemeClr>
                </a:solidFill>
              </a:defRPr>
            </a:lvl1pPr>
          </a:lstStyle>
          <a:p>
            <a:pPr lvl="0"/>
            <a:endParaRPr lang="en-JM" noProof="0"/>
          </a:p>
        </p:txBody>
      </p:sp>
      <p:sp>
        <p:nvSpPr>
          <p:cNvPr id="24" name="Picture Placeholder 21"/>
          <p:cNvSpPr>
            <a:spLocks noGrp="1" noChangeAspect="1"/>
          </p:cNvSpPr>
          <p:nvPr>
            <p:ph type="pic" sz="quarter" idx="65"/>
          </p:nvPr>
        </p:nvSpPr>
        <p:spPr>
          <a:xfrm>
            <a:off x="2763602" y="2205600"/>
            <a:ext cx="1583999" cy="1583998"/>
          </a:xfrm>
          <a:prstGeom prst="ellipse">
            <a:avLst/>
          </a:prstGeom>
        </p:spPr>
        <p:txBody>
          <a:bodyPr rtlCol="0">
            <a:normAutofit/>
          </a:bodyPr>
          <a:lstStyle>
            <a:lvl1pPr marL="0" indent="0" algn="ctr">
              <a:buFontTx/>
              <a:buNone/>
              <a:defRPr sz="1200">
                <a:solidFill>
                  <a:schemeClr val="bg1">
                    <a:lumMod val="95000"/>
                  </a:schemeClr>
                </a:solidFill>
              </a:defRPr>
            </a:lvl1pPr>
          </a:lstStyle>
          <a:p>
            <a:pPr lvl="0"/>
            <a:endParaRPr lang="en-JM" noProof="0"/>
          </a:p>
        </p:txBody>
      </p:sp>
      <p:sp>
        <p:nvSpPr>
          <p:cNvPr id="26" name="Picture Placeholder 21"/>
          <p:cNvSpPr>
            <a:spLocks noGrp="1" noChangeAspect="1"/>
          </p:cNvSpPr>
          <p:nvPr>
            <p:ph type="pic" sz="quarter" idx="66"/>
          </p:nvPr>
        </p:nvSpPr>
        <p:spPr>
          <a:xfrm>
            <a:off x="4796400" y="2231581"/>
            <a:ext cx="1583999" cy="1583998"/>
          </a:xfrm>
          <a:prstGeom prst="ellipse">
            <a:avLst/>
          </a:prstGeom>
        </p:spPr>
        <p:txBody>
          <a:bodyPr rtlCol="0">
            <a:normAutofit/>
          </a:bodyPr>
          <a:lstStyle>
            <a:lvl1pPr marL="0" indent="0" algn="ctr">
              <a:buFontTx/>
              <a:buNone/>
              <a:defRPr sz="1200">
                <a:solidFill>
                  <a:schemeClr val="bg1">
                    <a:lumMod val="95000"/>
                  </a:schemeClr>
                </a:solidFill>
              </a:defRPr>
            </a:lvl1pPr>
          </a:lstStyle>
          <a:p>
            <a:pPr lvl="0"/>
            <a:endParaRPr lang="en-JM" noProof="0"/>
          </a:p>
        </p:txBody>
      </p:sp>
      <p:sp>
        <p:nvSpPr>
          <p:cNvPr id="27" name="Picture Placeholder 21"/>
          <p:cNvSpPr>
            <a:spLocks noGrp="1" noChangeAspect="1"/>
          </p:cNvSpPr>
          <p:nvPr>
            <p:ph type="pic" sz="quarter" idx="67"/>
          </p:nvPr>
        </p:nvSpPr>
        <p:spPr>
          <a:xfrm>
            <a:off x="6853800" y="2231581"/>
            <a:ext cx="1583999" cy="1583998"/>
          </a:xfrm>
          <a:prstGeom prst="ellipse">
            <a:avLst/>
          </a:prstGeom>
        </p:spPr>
        <p:txBody>
          <a:bodyPr rtlCol="0">
            <a:normAutofit/>
          </a:bodyPr>
          <a:lstStyle>
            <a:lvl1pPr marL="0" indent="0" algn="ctr">
              <a:buFontTx/>
              <a:buNone/>
              <a:defRPr sz="1200">
                <a:solidFill>
                  <a:schemeClr val="bg1">
                    <a:lumMod val="95000"/>
                  </a:schemeClr>
                </a:solidFill>
              </a:defRPr>
            </a:lvl1pPr>
          </a:lstStyle>
          <a:p>
            <a:pPr lvl="0"/>
            <a:endParaRPr lang="en-JM" noProof="0"/>
          </a:p>
        </p:txBody>
      </p:sp>
      <p:sp>
        <p:nvSpPr>
          <p:cNvPr id="6" name="Text Placeholder 5"/>
          <p:cNvSpPr>
            <a:spLocks noGrp="1"/>
          </p:cNvSpPr>
          <p:nvPr>
            <p:ph type="body" sz="quarter" idx="68"/>
          </p:nvPr>
        </p:nvSpPr>
        <p:spPr>
          <a:xfrm>
            <a:off x="608012" y="4953000"/>
            <a:ext cx="1843230" cy="711200"/>
          </a:xfrm>
        </p:spPr>
        <p:txBody>
          <a:bodyPr>
            <a:normAutofit/>
          </a:bodyPr>
          <a:lstStyle>
            <a:lvl1pPr marL="0" indent="0" algn="ctr">
              <a:buFontTx/>
              <a:buNone/>
              <a:defRPr sz="1300">
                <a:latin typeface="Arial" charset="0"/>
                <a:ea typeface="Arial" charset="0"/>
                <a:cs typeface="Arial" charset="0"/>
              </a:defRPr>
            </a:lvl1pPr>
          </a:lstStyle>
          <a:p>
            <a:pPr lvl="0"/>
            <a:endParaRPr lang="en-JM" dirty="0"/>
          </a:p>
        </p:txBody>
      </p:sp>
      <p:sp>
        <p:nvSpPr>
          <p:cNvPr id="32" name="Text Placeholder 5"/>
          <p:cNvSpPr>
            <a:spLocks noGrp="1"/>
          </p:cNvSpPr>
          <p:nvPr>
            <p:ph type="body" sz="quarter" idx="69"/>
          </p:nvPr>
        </p:nvSpPr>
        <p:spPr>
          <a:xfrm>
            <a:off x="2652569" y="4953000"/>
            <a:ext cx="1843230" cy="711200"/>
          </a:xfrm>
        </p:spPr>
        <p:txBody>
          <a:bodyPr>
            <a:normAutofit/>
          </a:bodyPr>
          <a:lstStyle>
            <a:lvl1pPr marL="0" indent="0" algn="ctr">
              <a:buFontTx/>
              <a:buNone/>
              <a:defRPr sz="1300">
                <a:latin typeface="Arial" charset="0"/>
                <a:ea typeface="Arial" charset="0"/>
                <a:cs typeface="Arial" charset="0"/>
              </a:defRPr>
            </a:lvl1pPr>
          </a:lstStyle>
          <a:p>
            <a:pPr lvl="0"/>
            <a:endParaRPr lang="en-JM" dirty="0"/>
          </a:p>
        </p:txBody>
      </p:sp>
      <p:sp>
        <p:nvSpPr>
          <p:cNvPr id="12" name="Text Placeholder 11"/>
          <p:cNvSpPr>
            <a:spLocks noGrp="1"/>
          </p:cNvSpPr>
          <p:nvPr>
            <p:ph type="body" sz="quarter" idx="70"/>
          </p:nvPr>
        </p:nvSpPr>
        <p:spPr>
          <a:xfrm>
            <a:off x="608013" y="4248149"/>
            <a:ext cx="1830387" cy="400051"/>
          </a:xfrm>
        </p:spPr>
        <p:txBody>
          <a:bodyPr>
            <a:noAutofit/>
          </a:bodyPr>
          <a:lstStyle>
            <a:lvl1pPr marL="0" indent="0" algn="ctr">
              <a:buFontTx/>
              <a:buNone/>
              <a:defRPr sz="1200" b="1">
                <a:solidFill>
                  <a:srgbClr val="005A78"/>
                </a:solidFill>
                <a:latin typeface="Arial" charset="0"/>
                <a:ea typeface="Arial" charset="0"/>
                <a:cs typeface="Arial" charset="0"/>
              </a:defRPr>
            </a:lvl1pPr>
            <a:lvl2pPr>
              <a:defRPr sz="1050">
                <a:latin typeface="Mission Gothic Regular" pitchFamily="50" charset="0"/>
              </a:defRPr>
            </a:lvl2pPr>
            <a:lvl3pPr>
              <a:defRPr sz="1050">
                <a:latin typeface="Mission Gothic Regular" pitchFamily="50" charset="0"/>
              </a:defRPr>
            </a:lvl3pPr>
            <a:lvl4pPr>
              <a:defRPr sz="1050">
                <a:latin typeface="Mission Gothic Regular" pitchFamily="50" charset="0"/>
              </a:defRPr>
            </a:lvl4pPr>
            <a:lvl5pPr>
              <a:defRPr sz="1050">
                <a:latin typeface="Mission Gothic Regular" pitchFamily="50" charset="0"/>
              </a:defRPr>
            </a:lvl5pPr>
          </a:lstStyle>
          <a:p>
            <a:pPr lvl="0"/>
            <a:endParaRPr lang="en-JM" dirty="0"/>
          </a:p>
        </p:txBody>
      </p:sp>
      <p:sp>
        <p:nvSpPr>
          <p:cNvPr id="14" name="Text Placeholder 13"/>
          <p:cNvSpPr>
            <a:spLocks noGrp="1"/>
          </p:cNvSpPr>
          <p:nvPr>
            <p:ph type="body" sz="quarter" idx="71"/>
          </p:nvPr>
        </p:nvSpPr>
        <p:spPr>
          <a:xfrm>
            <a:off x="608010" y="4487334"/>
            <a:ext cx="1830389" cy="313266"/>
          </a:xfrm>
        </p:spPr>
        <p:txBody>
          <a:bodyPr>
            <a:noAutofit/>
          </a:bodyPr>
          <a:lstStyle>
            <a:lvl1pPr marL="0" indent="0" algn="ctr">
              <a:buFontTx/>
              <a:buNone/>
              <a:defRPr sz="1000">
                <a:solidFill>
                  <a:schemeClr val="tx1">
                    <a:lumMod val="65000"/>
                    <a:lumOff val="35000"/>
                  </a:schemeClr>
                </a:solidFill>
                <a:latin typeface="Arial" charset="0"/>
                <a:ea typeface="Arial" charset="0"/>
                <a:cs typeface="Arial" charset="0"/>
              </a:defRPr>
            </a:lvl1pPr>
          </a:lstStyle>
          <a:p>
            <a:pPr lvl="0"/>
            <a:endParaRPr lang="en-JM" dirty="0"/>
          </a:p>
        </p:txBody>
      </p:sp>
      <p:sp>
        <p:nvSpPr>
          <p:cNvPr id="35" name="Text Placeholder 11"/>
          <p:cNvSpPr>
            <a:spLocks noGrp="1"/>
          </p:cNvSpPr>
          <p:nvPr>
            <p:ph type="body" sz="quarter" idx="72"/>
          </p:nvPr>
        </p:nvSpPr>
        <p:spPr>
          <a:xfrm>
            <a:off x="2665413" y="4241800"/>
            <a:ext cx="1830387" cy="400051"/>
          </a:xfrm>
        </p:spPr>
        <p:txBody>
          <a:bodyPr>
            <a:noAutofit/>
          </a:bodyPr>
          <a:lstStyle>
            <a:lvl1pPr marL="0" indent="0" algn="ctr">
              <a:buFontTx/>
              <a:buNone/>
              <a:defRPr sz="1200" b="1">
                <a:solidFill>
                  <a:srgbClr val="005A78"/>
                </a:solidFill>
                <a:latin typeface="Arial" charset="0"/>
                <a:ea typeface="Arial" charset="0"/>
                <a:cs typeface="Arial" charset="0"/>
              </a:defRPr>
            </a:lvl1pPr>
            <a:lvl2pPr>
              <a:defRPr sz="1050">
                <a:latin typeface="Mission Gothic Regular" pitchFamily="50" charset="0"/>
              </a:defRPr>
            </a:lvl2pPr>
            <a:lvl3pPr>
              <a:defRPr sz="1050">
                <a:latin typeface="Mission Gothic Regular" pitchFamily="50" charset="0"/>
              </a:defRPr>
            </a:lvl3pPr>
            <a:lvl4pPr>
              <a:defRPr sz="1050">
                <a:latin typeface="Mission Gothic Regular" pitchFamily="50" charset="0"/>
              </a:defRPr>
            </a:lvl4pPr>
            <a:lvl5pPr>
              <a:defRPr sz="1050">
                <a:latin typeface="Mission Gothic Regular" pitchFamily="50" charset="0"/>
              </a:defRPr>
            </a:lvl5pPr>
          </a:lstStyle>
          <a:p>
            <a:pPr lvl="0"/>
            <a:endParaRPr lang="en-JM" dirty="0"/>
          </a:p>
        </p:txBody>
      </p:sp>
      <p:sp>
        <p:nvSpPr>
          <p:cNvPr id="36" name="Text Placeholder 13"/>
          <p:cNvSpPr>
            <a:spLocks noGrp="1"/>
          </p:cNvSpPr>
          <p:nvPr>
            <p:ph type="body" sz="quarter" idx="73"/>
          </p:nvPr>
        </p:nvSpPr>
        <p:spPr>
          <a:xfrm>
            <a:off x="2665411" y="4480985"/>
            <a:ext cx="1830388" cy="319615"/>
          </a:xfrm>
        </p:spPr>
        <p:txBody>
          <a:bodyPr>
            <a:noAutofit/>
          </a:bodyPr>
          <a:lstStyle>
            <a:lvl1pPr marL="0" indent="0" algn="ctr">
              <a:buFontTx/>
              <a:buNone/>
              <a:defRPr sz="1000">
                <a:solidFill>
                  <a:schemeClr val="tx1">
                    <a:lumMod val="65000"/>
                    <a:lumOff val="35000"/>
                  </a:schemeClr>
                </a:solidFill>
                <a:latin typeface="Arial" charset="0"/>
                <a:ea typeface="Arial" charset="0"/>
                <a:cs typeface="Arial" charset="0"/>
              </a:defRPr>
            </a:lvl1pPr>
          </a:lstStyle>
          <a:p>
            <a:pPr lvl="0"/>
            <a:endParaRPr lang="en-JM" dirty="0"/>
          </a:p>
        </p:txBody>
      </p:sp>
      <p:sp>
        <p:nvSpPr>
          <p:cNvPr id="38" name="Text Placeholder 5"/>
          <p:cNvSpPr>
            <a:spLocks noGrp="1"/>
          </p:cNvSpPr>
          <p:nvPr>
            <p:ph type="body" sz="quarter" idx="74"/>
          </p:nvPr>
        </p:nvSpPr>
        <p:spPr>
          <a:xfrm>
            <a:off x="4648200" y="4953000"/>
            <a:ext cx="1843230" cy="711200"/>
          </a:xfrm>
        </p:spPr>
        <p:txBody>
          <a:bodyPr>
            <a:normAutofit/>
          </a:bodyPr>
          <a:lstStyle>
            <a:lvl1pPr marL="0" indent="0" algn="ctr">
              <a:buFontTx/>
              <a:buNone/>
              <a:defRPr sz="1300">
                <a:latin typeface="Arial" charset="0"/>
                <a:ea typeface="Arial" charset="0"/>
                <a:cs typeface="Arial" charset="0"/>
              </a:defRPr>
            </a:lvl1pPr>
          </a:lstStyle>
          <a:p>
            <a:pPr lvl="0"/>
            <a:endParaRPr lang="en-JM" dirty="0"/>
          </a:p>
        </p:txBody>
      </p:sp>
      <p:sp>
        <p:nvSpPr>
          <p:cNvPr id="39" name="Text Placeholder 11"/>
          <p:cNvSpPr>
            <a:spLocks noGrp="1"/>
          </p:cNvSpPr>
          <p:nvPr>
            <p:ph type="body" sz="quarter" idx="75"/>
          </p:nvPr>
        </p:nvSpPr>
        <p:spPr>
          <a:xfrm>
            <a:off x="4661044" y="4241800"/>
            <a:ext cx="1830387" cy="400051"/>
          </a:xfrm>
        </p:spPr>
        <p:txBody>
          <a:bodyPr>
            <a:noAutofit/>
          </a:bodyPr>
          <a:lstStyle>
            <a:lvl1pPr marL="0" indent="0" algn="ctr">
              <a:buFontTx/>
              <a:buNone/>
              <a:defRPr sz="1200" b="1">
                <a:solidFill>
                  <a:srgbClr val="005A78"/>
                </a:solidFill>
                <a:latin typeface="Arial" charset="0"/>
                <a:ea typeface="Arial" charset="0"/>
                <a:cs typeface="Arial" charset="0"/>
              </a:defRPr>
            </a:lvl1pPr>
            <a:lvl2pPr>
              <a:defRPr sz="1050">
                <a:latin typeface="Mission Gothic Regular" pitchFamily="50" charset="0"/>
              </a:defRPr>
            </a:lvl2pPr>
            <a:lvl3pPr>
              <a:defRPr sz="1050">
                <a:latin typeface="Mission Gothic Regular" pitchFamily="50" charset="0"/>
              </a:defRPr>
            </a:lvl3pPr>
            <a:lvl4pPr>
              <a:defRPr sz="1050">
                <a:latin typeface="Mission Gothic Regular" pitchFamily="50" charset="0"/>
              </a:defRPr>
            </a:lvl4pPr>
            <a:lvl5pPr>
              <a:defRPr sz="1050">
                <a:latin typeface="Mission Gothic Regular" pitchFamily="50" charset="0"/>
              </a:defRPr>
            </a:lvl5pPr>
          </a:lstStyle>
          <a:p>
            <a:pPr lvl="0"/>
            <a:endParaRPr lang="en-JM" dirty="0"/>
          </a:p>
        </p:txBody>
      </p:sp>
      <p:sp>
        <p:nvSpPr>
          <p:cNvPr id="40" name="Text Placeholder 13"/>
          <p:cNvSpPr>
            <a:spLocks noGrp="1"/>
          </p:cNvSpPr>
          <p:nvPr>
            <p:ph type="body" sz="quarter" idx="76"/>
          </p:nvPr>
        </p:nvSpPr>
        <p:spPr>
          <a:xfrm>
            <a:off x="4661042" y="4480985"/>
            <a:ext cx="1830388" cy="319615"/>
          </a:xfrm>
        </p:spPr>
        <p:txBody>
          <a:bodyPr>
            <a:noAutofit/>
          </a:bodyPr>
          <a:lstStyle>
            <a:lvl1pPr marL="0" indent="0" algn="ctr">
              <a:buFontTx/>
              <a:buNone/>
              <a:defRPr sz="1000">
                <a:solidFill>
                  <a:schemeClr val="tx1">
                    <a:lumMod val="65000"/>
                    <a:lumOff val="35000"/>
                  </a:schemeClr>
                </a:solidFill>
                <a:latin typeface="Arial" charset="0"/>
                <a:ea typeface="Arial" charset="0"/>
                <a:cs typeface="Arial" charset="0"/>
              </a:defRPr>
            </a:lvl1pPr>
          </a:lstStyle>
          <a:p>
            <a:pPr lvl="0"/>
            <a:endParaRPr lang="en-JM" dirty="0"/>
          </a:p>
        </p:txBody>
      </p:sp>
      <p:sp>
        <p:nvSpPr>
          <p:cNvPr id="41" name="Text Placeholder 5"/>
          <p:cNvSpPr>
            <a:spLocks noGrp="1"/>
          </p:cNvSpPr>
          <p:nvPr>
            <p:ph type="body" sz="quarter" idx="77"/>
          </p:nvPr>
        </p:nvSpPr>
        <p:spPr>
          <a:xfrm>
            <a:off x="6767370" y="4953000"/>
            <a:ext cx="1843230" cy="711200"/>
          </a:xfrm>
        </p:spPr>
        <p:txBody>
          <a:bodyPr>
            <a:normAutofit/>
          </a:bodyPr>
          <a:lstStyle>
            <a:lvl1pPr marL="0" indent="0" algn="ctr">
              <a:buFontTx/>
              <a:buNone/>
              <a:defRPr sz="1300">
                <a:latin typeface="Arial" charset="0"/>
                <a:ea typeface="Arial" charset="0"/>
                <a:cs typeface="Arial" charset="0"/>
              </a:defRPr>
            </a:lvl1pPr>
          </a:lstStyle>
          <a:p>
            <a:pPr lvl="0"/>
            <a:endParaRPr lang="en-JM" dirty="0"/>
          </a:p>
        </p:txBody>
      </p:sp>
      <p:sp>
        <p:nvSpPr>
          <p:cNvPr id="42" name="Text Placeholder 11"/>
          <p:cNvSpPr>
            <a:spLocks noGrp="1"/>
          </p:cNvSpPr>
          <p:nvPr>
            <p:ph type="body" sz="quarter" idx="78"/>
          </p:nvPr>
        </p:nvSpPr>
        <p:spPr>
          <a:xfrm>
            <a:off x="6780214" y="4241800"/>
            <a:ext cx="1830387" cy="400051"/>
          </a:xfrm>
        </p:spPr>
        <p:txBody>
          <a:bodyPr>
            <a:noAutofit/>
          </a:bodyPr>
          <a:lstStyle>
            <a:lvl1pPr marL="0" indent="0" algn="ctr">
              <a:buFontTx/>
              <a:buNone/>
              <a:defRPr sz="1200" b="1">
                <a:solidFill>
                  <a:srgbClr val="005A78"/>
                </a:solidFill>
                <a:latin typeface="Arial" charset="0"/>
                <a:ea typeface="Arial" charset="0"/>
                <a:cs typeface="Arial" charset="0"/>
              </a:defRPr>
            </a:lvl1pPr>
            <a:lvl2pPr>
              <a:defRPr sz="1050">
                <a:latin typeface="Mission Gothic Regular" pitchFamily="50" charset="0"/>
              </a:defRPr>
            </a:lvl2pPr>
            <a:lvl3pPr>
              <a:defRPr sz="1050">
                <a:latin typeface="Mission Gothic Regular" pitchFamily="50" charset="0"/>
              </a:defRPr>
            </a:lvl3pPr>
            <a:lvl4pPr>
              <a:defRPr sz="1050">
                <a:latin typeface="Mission Gothic Regular" pitchFamily="50" charset="0"/>
              </a:defRPr>
            </a:lvl4pPr>
            <a:lvl5pPr>
              <a:defRPr sz="1050">
                <a:latin typeface="Mission Gothic Regular" pitchFamily="50" charset="0"/>
              </a:defRPr>
            </a:lvl5pPr>
          </a:lstStyle>
          <a:p>
            <a:pPr lvl="0"/>
            <a:endParaRPr lang="en-JM" dirty="0"/>
          </a:p>
        </p:txBody>
      </p:sp>
      <p:sp>
        <p:nvSpPr>
          <p:cNvPr id="43" name="Text Placeholder 13"/>
          <p:cNvSpPr>
            <a:spLocks noGrp="1"/>
          </p:cNvSpPr>
          <p:nvPr>
            <p:ph type="body" sz="quarter" idx="79"/>
          </p:nvPr>
        </p:nvSpPr>
        <p:spPr>
          <a:xfrm>
            <a:off x="6780212" y="4480985"/>
            <a:ext cx="1830388" cy="319615"/>
          </a:xfrm>
        </p:spPr>
        <p:txBody>
          <a:bodyPr>
            <a:noAutofit/>
          </a:bodyPr>
          <a:lstStyle>
            <a:lvl1pPr marL="0" indent="0" algn="ctr">
              <a:buFontTx/>
              <a:buNone/>
              <a:defRPr sz="1000">
                <a:solidFill>
                  <a:schemeClr val="tx1">
                    <a:lumMod val="65000"/>
                    <a:lumOff val="35000"/>
                  </a:schemeClr>
                </a:solidFill>
                <a:latin typeface="Arial" charset="0"/>
                <a:ea typeface="Arial" charset="0"/>
                <a:cs typeface="Arial" charset="0"/>
              </a:defRPr>
            </a:lvl1pPr>
          </a:lstStyle>
          <a:p>
            <a:pPr lvl="0"/>
            <a:endParaRPr lang="en-JM" dirty="0"/>
          </a:p>
        </p:txBody>
      </p:sp>
      <p:sp>
        <p:nvSpPr>
          <p:cNvPr id="28" name="Text Placeholder 17"/>
          <p:cNvSpPr>
            <a:spLocks noGrp="1"/>
          </p:cNvSpPr>
          <p:nvPr>
            <p:ph type="body" sz="quarter" idx="23"/>
          </p:nvPr>
        </p:nvSpPr>
        <p:spPr>
          <a:xfrm>
            <a:off x="457200" y="1168400"/>
            <a:ext cx="5029200" cy="431800"/>
          </a:xfrm>
        </p:spPr>
        <p:txBody>
          <a:bodyPr>
            <a:noAutofit/>
          </a:bodyPr>
          <a:lstStyle>
            <a:lvl1pPr marL="0" indent="0" algn="l">
              <a:buFontTx/>
              <a:buNone/>
              <a:defRPr sz="1800" b="1" spc="100" baseline="0">
                <a:solidFill>
                  <a:schemeClr val="tx1">
                    <a:lumMod val="65000"/>
                    <a:lumOff val="35000"/>
                  </a:schemeClr>
                </a:solidFill>
                <a:latin typeface="Arial" charset="0"/>
                <a:ea typeface="Arial" charset="0"/>
                <a:cs typeface="Arial" charset="0"/>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dirty="0"/>
          </a:p>
        </p:txBody>
      </p:sp>
      <p:sp>
        <p:nvSpPr>
          <p:cNvPr id="29" name="Title Placeholder 1"/>
          <p:cNvSpPr>
            <a:spLocks noGrp="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en-US" dirty="0"/>
              <a:t>CLICK TO EDIT TITLE</a:t>
            </a:r>
            <a:endParaRPr lang="en-JM" altLang="en-US" dirty="0"/>
          </a:p>
        </p:txBody>
      </p:sp>
    </p:spTree>
    <p:extLst>
      <p:ext uri="{BB962C8B-B14F-4D97-AF65-F5344CB8AC3E}">
        <p14:creationId xmlns:p14="http://schemas.microsoft.com/office/powerpoint/2010/main" val="807254462"/>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1"/>
            <a:ext cx="7772400" cy="1362075"/>
          </a:xfrm>
        </p:spPr>
        <p:txBody>
          <a:bodyPr anchor="t">
            <a:normAutofit/>
          </a:bodyPr>
          <a:lstStyle>
            <a:lvl1pPr algn="l">
              <a:defRPr sz="3200" b="1" cap="none"/>
            </a:lvl1pPr>
          </a:lstStyle>
          <a:p>
            <a:r>
              <a:rPr lang="en-US" dirty="0"/>
              <a:t>CLICK TO EDIT MASTER TITLE</a:t>
            </a:r>
            <a:endParaRPr lang="en-JM"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859383536"/>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5_Title and Content">
    <p:spTree>
      <p:nvGrpSpPr>
        <p:cNvPr id="1" name=""/>
        <p:cNvGrpSpPr/>
        <p:nvPr/>
      </p:nvGrpSpPr>
      <p:grpSpPr>
        <a:xfrm>
          <a:off x="0" y="0"/>
          <a:ext cx="0" cy="0"/>
          <a:chOff x="0" y="0"/>
          <a:chExt cx="0" cy="0"/>
        </a:xfrm>
      </p:grpSpPr>
      <p:sp>
        <p:nvSpPr>
          <p:cNvPr id="7" name="Text Placeholder 5"/>
          <p:cNvSpPr>
            <a:spLocks noGrp="1"/>
          </p:cNvSpPr>
          <p:nvPr>
            <p:ph type="body" sz="quarter" idx="13"/>
          </p:nvPr>
        </p:nvSpPr>
        <p:spPr>
          <a:xfrm>
            <a:off x="468351" y="1752600"/>
            <a:ext cx="8229600" cy="4114800"/>
          </a:xfrm>
        </p:spPr>
        <p:txBody>
          <a:bodyPr>
            <a:normAutofit/>
          </a:bodyPr>
          <a:lstStyle>
            <a:lvl1pPr marL="342900" indent="-342900">
              <a:buFont typeface="Courier New" pitchFamily="49" charset="0"/>
              <a:buChar char="o"/>
              <a:defRPr sz="1400" b="0" i="0">
                <a:solidFill>
                  <a:schemeClr val="tx1">
                    <a:lumMod val="75000"/>
                    <a:lumOff val="25000"/>
                  </a:schemeClr>
                </a:solidFill>
                <a:latin typeface="Arial" charset="0"/>
              </a:defRPr>
            </a:lvl1pPr>
            <a:lvl2pPr marL="742950" indent="-285750">
              <a:buFont typeface="Sketch Rockwell" pitchFamily="2" charset="0"/>
              <a:buChar char="o"/>
              <a:defRPr>
                <a:solidFill>
                  <a:schemeClr val="tx1">
                    <a:lumMod val="65000"/>
                    <a:lumOff val="35000"/>
                  </a:schemeClr>
                </a:solidFill>
                <a:latin typeface="Futura LT Book" pitchFamily="2" charset="0"/>
              </a:defRPr>
            </a:lvl2pPr>
            <a:lvl3pPr marL="1143000" indent="-228600">
              <a:buFont typeface="Sketch Rockwell" pitchFamily="2" charset="0"/>
              <a:buChar char="o"/>
              <a:defRPr>
                <a:solidFill>
                  <a:schemeClr val="tx1">
                    <a:lumMod val="65000"/>
                    <a:lumOff val="35000"/>
                  </a:schemeClr>
                </a:solidFill>
                <a:latin typeface="Futura LT Book" pitchFamily="2" charset="0"/>
              </a:defRPr>
            </a:lvl3pPr>
            <a:lvl4pPr marL="1600200" indent="-228600">
              <a:buFont typeface="Sketch Rockwell" pitchFamily="2" charset="0"/>
              <a:buChar char="o"/>
              <a:defRPr>
                <a:solidFill>
                  <a:schemeClr val="tx1">
                    <a:lumMod val="65000"/>
                    <a:lumOff val="35000"/>
                  </a:schemeClr>
                </a:solidFill>
                <a:latin typeface="Futura LT Book" pitchFamily="2" charset="0"/>
              </a:defRPr>
            </a:lvl4pPr>
            <a:lvl5pPr marL="2057400" indent="-228600">
              <a:buFont typeface="Sketch Rockwell" pitchFamily="2" charset="0"/>
              <a:buChar char="o"/>
              <a:defRPr>
                <a:solidFill>
                  <a:schemeClr val="tx1">
                    <a:lumMod val="65000"/>
                    <a:lumOff val="35000"/>
                  </a:schemeClr>
                </a:solidFill>
                <a:latin typeface="Futura LT Book" pitchFamily="2" charset="0"/>
              </a:defRPr>
            </a:lvl5pPr>
          </a:lstStyle>
          <a:p>
            <a:pPr lvl="0"/>
            <a:endParaRPr lang="en-JM" dirty="0"/>
          </a:p>
        </p:txBody>
      </p:sp>
      <p:sp>
        <p:nvSpPr>
          <p:cNvPr id="5" name="Text Placeholder 17"/>
          <p:cNvSpPr>
            <a:spLocks noGrp="1"/>
          </p:cNvSpPr>
          <p:nvPr>
            <p:ph type="body" sz="quarter" idx="23"/>
          </p:nvPr>
        </p:nvSpPr>
        <p:spPr>
          <a:xfrm>
            <a:off x="457200" y="1168400"/>
            <a:ext cx="5029200" cy="431800"/>
          </a:xfrm>
        </p:spPr>
        <p:txBody>
          <a:bodyPr>
            <a:noAutofit/>
          </a:bodyPr>
          <a:lstStyle>
            <a:lvl1pPr marL="0" indent="0" algn="l">
              <a:buFontTx/>
              <a:buNone/>
              <a:defRPr sz="1800" b="1" spc="100" baseline="0">
                <a:solidFill>
                  <a:schemeClr val="tx1">
                    <a:lumMod val="65000"/>
                    <a:lumOff val="35000"/>
                  </a:schemeClr>
                </a:solidFill>
                <a:latin typeface="Arial" charset="0"/>
                <a:ea typeface="Arial" charset="0"/>
                <a:cs typeface="Arial" charset="0"/>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dirty="0"/>
          </a:p>
        </p:txBody>
      </p:sp>
      <p:sp>
        <p:nvSpPr>
          <p:cNvPr id="8" name="Title Placeholder 1"/>
          <p:cNvSpPr>
            <a:spLocks noGrp="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en-US" dirty="0"/>
              <a:t>CLICK TO EDIT TITLE</a:t>
            </a:r>
            <a:endParaRPr lang="en-JM" altLang="en-US" dirty="0"/>
          </a:p>
        </p:txBody>
      </p:sp>
    </p:spTree>
    <p:extLst>
      <p:ext uri="{BB962C8B-B14F-4D97-AF65-F5344CB8AC3E}">
        <p14:creationId xmlns:p14="http://schemas.microsoft.com/office/powerpoint/2010/main" val="224611425"/>
      </p:ext>
    </p:extLst>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62125"/>
            <a:ext cx="4038600" cy="3902075"/>
          </a:xfrm>
        </p:spPr>
        <p:txBody>
          <a:bodyPr>
            <a:normAutofit/>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JM" dirty="0"/>
          </a:p>
        </p:txBody>
      </p:sp>
      <p:sp>
        <p:nvSpPr>
          <p:cNvPr id="4" name="Content Placeholder 3"/>
          <p:cNvSpPr>
            <a:spLocks noGrp="1"/>
          </p:cNvSpPr>
          <p:nvPr>
            <p:ph sz="half" idx="2"/>
          </p:nvPr>
        </p:nvSpPr>
        <p:spPr>
          <a:xfrm>
            <a:off x="4648200" y="1762125"/>
            <a:ext cx="4038600" cy="3902075"/>
          </a:xfrm>
        </p:spPr>
        <p:txBody>
          <a:bodyPr>
            <a:normAutofit/>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JM" dirty="0"/>
          </a:p>
        </p:txBody>
      </p:sp>
      <p:sp>
        <p:nvSpPr>
          <p:cNvPr id="6" name="Text Placeholder 17"/>
          <p:cNvSpPr>
            <a:spLocks noGrp="1"/>
          </p:cNvSpPr>
          <p:nvPr>
            <p:ph type="body" sz="quarter" idx="23"/>
          </p:nvPr>
        </p:nvSpPr>
        <p:spPr>
          <a:xfrm>
            <a:off x="457200" y="1168400"/>
            <a:ext cx="5029200" cy="431800"/>
          </a:xfrm>
        </p:spPr>
        <p:txBody>
          <a:bodyPr>
            <a:noAutofit/>
          </a:bodyPr>
          <a:lstStyle>
            <a:lvl1pPr marL="0" indent="0" algn="l">
              <a:buFontTx/>
              <a:buNone/>
              <a:defRPr sz="1800" b="1" spc="100" baseline="0">
                <a:solidFill>
                  <a:schemeClr val="tx1">
                    <a:lumMod val="65000"/>
                    <a:lumOff val="35000"/>
                  </a:schemeClr>
                </a:solidFill>
                <a:latin typeface="Arial" charset="0"/>
                <a:ea typeface="Arial" charset="0"/>
                <a:cs typeface="Arial" charset="0"/>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dirty="0"/>
          </a:p>
        </p:txBody>
      </p:sp>
      <p:sp>
        <p:nvSpPr>
          <p:cNvPr id="8" name="Title Placeholder 1"/>
          <p:cNvSpPr>
            <a:spLocks noGrp="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en-US" dirty="0"/>
              <a:t>CLICK TO EDIT TITLE</a:t>
            </a:r>
            <a:endParaRPr lang="en-JM" altLang="en-US" dirty="0"/>
          </a:p>
        </p:txBody>
      </p:sp>
    </p:spTree>
    <p:extLst>
      <p:ext uri="{BB962C8B-B14F-4D97-AF65-F5344CB8AC3E}">
        <p14:creationId xmlns:p14="http://schemas.microsoft.com/office/powerpoint/2010/main" val="1056761841"/>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4" name="Text Placeholder 17"/>
          <p:cNvSpPr>
            <a:spLocks noGrp="1"/>
          </p:cNvSpPr>
          <p:nvPr>
            <p:ph type="body" sz="quarter" idx="23"/>
          </p:nvPr>
        </p:nvSpPr>
        <p:spPr>
          <a:xfrm>
            <a:off x="457200" y="1168400"/>
            <a:ext cx="5029200" cy="431800"/>
          </a:xfrm>
        </p:spPr>
        <p:txBody>
          <a:bodyPr>
            <a:noAutofit/>
          </a:bodyPr>
          <a:lstStyle>
            <a:lvl1pPr marL="0" indent="0" algn="l">
              <a:buFontTx/>
              <a:buNone/>
              <a:defRPr sz="1800" b="1" spc="100" baseline="0">
                <a:solidFill>
                  <a:schemeClr val="tx1">
                    <a:lumMod val="65000"/>
                    <a:lumOff val="35000"/>
                  </a:schemeClr>
                </a:solidFill>
                <a:latin typeface="Arial" charset="0"/>
                <a:ea typeface="Arial" charset="0"/>
                <a:cs typeface="Arial" charset="0"/>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dirty="0"/>
          </a:p>
        </p:txBody>
      </p:sp>
      <p:sp>
        <p:nvSpPr>
          <p:cNvPr id="6" name="Title Placeholder 1"/>
          <p:cNvSpPr>
            <a:spLocks noGrp="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en-US" dirty="0"/>
              <a:t>CLICK TO EDIT TITLE</a:t>
            </a:r>
            <a:endParaRPr lang="en-JM" altLang="en-US" dirty="0"/>
          </a:p>
        </p:txBody>
      </p:sp>
    </p:spTree>
    <p:extLst>
      <p:ext uri="{BB962C8B-B14F-4D97-AF65-F5344CB8AC3E}">
        <p14:creationId xmlns:p14="http://schemas.microsoft.com/office/powerpoint/2010/main" val="1820926088"/>
      </p:ext>
    </p:extLst>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Picture Placeholder 11"/>
          <p:cNvSpPr>
            <a:spLocks noGrp="1"/>
          </p:cNvSpPr>
          <p:nvPr>
            <p:ph type="pic" sz="quarter" idx="14"/>
          </p:nvPr>
        </p:nvSpPr>
        <p:spPr>
          <a:xfrm>
            <a:off x="0" y="0"/>
            <a:ext cx="9144000" cy="6858000"/>
          </a:xfrm>
        </p:spPr>
        <p:txBody>
          <a:bodyPr rtlCol="0">
            <a:normAutofit/>
          </a:bodyPr>
          <a:lstStyle/>
          <a:p>
            <a:pPr lvl="0"/>
            <a:endParaRPr lang="en-US" noProof="0"/>
          </a:p>
        </p:txBody>
      </p:sp>
    </p:spTree>
    <p:extLst>
      <p:ext uri="{BB962C8B-B14F-4D97-AF65-F5344CB8AC3E}">
        <p14:creationId xmlns:p14="http://schemas.microsoft.com/office/powerpoint/2010/main" val="929544686"/>
      </p:ext>
    </p:extLst>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20_Title and Content">
    <p:spTree>
      <p:nvGrpSpPr>
        <p:cNvPr id="1" name=""/>
        <p:cNvGrpSpPr/>
        <p:nvPr/>
      </p:nvGrpSpPr>
      <p:grpSpPr>
        <a:xfrm>
          <a:off x="0" y="0"/>
          <a:ext cx="0" cy="0"/>
          <a:chOff x="0" y="0"/>
          <a:chExt cx="0" cy="0"/>
        </a:xfrm>
      </p:grpSpPr>
      <p:sp>
        <p:nvSpPr>
          <p:cNvPr id="8" name="Text Placeholder 17"/>
          <p:cNvSpPr>
            <a:spLocks noGrp="1"/>
          </p:cNvSpPr>
          <p:nvPr>
            <p:ph type="body" sz="quarter" idx="23"/>
          </p:nvPr>
        </p:nvSpPr>
        <p:spPr>
          <a:xfrm>
            <a:off x="457200" y="1168400"/>
            <a:ext cx="5029200" cy="431800"/>
          </a:xfrm>
        </p:spPr>
        <p:txBody>
          <a:bodyPr>
            <a:noAutofit/>
          </a:bodyPr>
          <a:lstStyle>
            <a:lvl1pPr marL="0" indent="0" algn="l">
              <a:buFontTx/>
              <a:buNone/>
              <a:defRPr sz="1800" b="1" spc="100" baseline="0">
                <a:solidFill>
                  <a:schemeClr val="accent5"/>
                </a:solidFill>
                <a:latin typeface="Arial" charset="0"/>
                <a:ea typeface="Arial" charset="0"/>
                <a:cs typeface="Arial" charset="0"/>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dirty="0"/>
          </a:p>
        </p:txBody>
      </p:sp>
      <p:sp>
        <p:nvSpPr>
          <p:cNvPr id="7" name="Text Placeholder 2"/>
          <p:cNvSpPr>
            <a:spLocks noGrp="1"/>
          </p:cNvSpPr>
          <p:nvPr>
            <p:ph idx="1"/>
          </p:nvPr>
        </p:nvSpPr>
        <p:spPr bwMode="auto">
          <a:xfrm>
            <a:off x="457200" y="1711326"/>
            <a:ext cx="8229600" cy="416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lvl="0"/>
            <a:r>
              <a:rPr lang="en-US" altLang="en-US" noProof="0" dirty="0"/>
              <a:t>Click to edit Master text styles</a:t>
            </a:r>
          </a:p>
          <a:p>
            <a:pPr lvl="1"/>
            <a:r>
              <a:rPr lang="en-US" altLang="en-US" noProof="0" dirty="0"/>
              <a:t>Second level</a:t>
            </a:r>
          </a:p>
          <a:p>
            <a:pPr lvl="2"/>
            <a:r>
              <a:rPr lang="en-US" altLang="en-US" noProof="0" dirty="0"/>
              <a:t>Third level</a:t>
            </a:r>
          </a:p>
          <a:p>
            <a:pPr lvl="3"/>
            <a:r>
              <a:rPr lang="en-US" altLang="en-US" noProof="0" dirty="0"/>
              <a:t>Fourth level</a:t>
            </a:r>
          </a:p>
          <a:p>
            <a:pPr lvl="4"/>
            <a:r>
              <a:rPr lang="en-US" altLang="en-US" noProof="0" dirty="0"/>
              <a:t>Fifth level</a:t>
            </a:r>
            <a:endParaRPr lang="en-JM" altLang="en-US" noProof="0" dirty="0"/>
          </a:p>
        </p:txBody>
      </p:sp>
      <p:sp>
        <p:nvSpPr>
          <p:cNvPr id="5" name="Title Placeholder 1"/>
          <p:cNvSpPr>
            <a:spLocks noGrp="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en-US" dirty="0"/>
              <a:t>CLICK TO EDIT TITLE</a:t>
            </a:r>
            <a:endParaRPr lang="en-JM" altLang="en-US" dirty="0"/>
          </a:p>
        </p:txBody>
      </p:sp>
    </p:spTree>
    <p:extLst>
      <p:ext uri="{BB962C8B-B14F-4D97-AF65-F5344CB8AC3E}">
        <p14:creationId xmlns:p14="http://schemas.microsoft.com/office/powerpoint/2010/main" val="2097391417"/>
      </p:ext>
    </p:extLst>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Picture Placeholder 24"/>
          <p:cNvSpPr>
            <a:spLocks noGrp="1"/>
          </p:cNvSpPr>
          <p:nvPr>
            <p:ph type="pic" sz="quarter" idx="14"/>
          </p:nvPr>
        </p:nvSpPr>
        <p:spPr>
          <a:xfrm>
            <a:off x="457200" y="1803401"/>
            <a:ext cx="2671762" cy="4008969"/>
          </a:xfrm>
        </p:spPr>
        <p:txBody>
          <a:bodyPr rtlCol="0">
            <a:normAutofit/>
          </a:bodyPr>
          <a:lstStyle>
            <a:lvl1pPr marL="0" indent="0">
              <a:buFontTx/>
              <a:buNone/>
              <a:defRPr sz="1200">
                <a:solidFill>
                  <a:srgbClr val="17375E"/>
                </a:solidFill>
              </a:defRPr>
            </a:lvl1pPr>
          </a:lstStyle>
          <a:p>
            <a:pPr lvl="0"/>
            <a:endParaRPr lang="en-JM" noProof="0"/>
          </a:p>
        </p:txBody>
      </p:sp>
      <p:sp>
        <p:nvSpPr>
          <p:cNvPr id="9" name="Text Placeholder 26"/>
          <p:cNvSpPr>
            <a:spLocks noGrp="1"/>
          </p:cNvSpPr>
          <p:nvPr>
            <p:ph type="body" sz="quarter" idx="15"/>
          </p:nvPr>
        </p:nvSpPr>
        <p:spPr>
          <a:xfrm>
            <a:off x="3733800" y="2423584"/>
            <a:ext cx="2127250" cy="1107016"/>
          </a:xfrm>
        </p:spPr>
        <p:txBody>
          <a:bodyPr>
            <a:noAutofit/>
          </a:bodyPr>
          <a:lstStyle>
            <a:lvl1pPr marL="0" indent="0">
              <a:buFontTx/>
              <a:buNone/>
              <a:defRPr sz="1300">
                <a:solidFill>
                  <a:schemeClr val="tx1">
                    <a:lumMod val="50000"/>
                    <a:lumOff val="50000"/>
                  </a:schemeClr>
                </a:solidFill>
              </a:defRPr>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lvl="0"/>
            <a:endParaRPr lang="en-JM" dirty="0"/>
          </a:p>
        </p:txBody>
      </p:sp>
      <p:sp>
        <p:nvSpPr>
          <p:cNvPr id="10" name="Text Placeholder 26"/>
          <p:cNvSpPr>
            <a:spLocks noGrp="1"/>
          </p:cNvSpPr>
          <p:nvPr>
            <p:ph type="body" sz="quarter" idx="16"/>
          </p:nvPr>
        </p:nvSpPr>
        <p:spPr>
          <a:xfrm>
            <a:off x="6407150" y="2413000"/>
            <a:ext cx="2127250" cy="1107016"/>
          </a:xfrm>
        </p:spPr>
        <p:txBody>
          <a:bodyPr>
            <a:noAutofit/>
          </a:bodyPr>
          <a:lstStyle>
            <a:lvl1pPr marL="0" indent="0">
              <a:buFontTx/>
              <a:buNone/>
              <a:defRPr sz="1300">
                <a:solidFill>
                  <a:schemeClr val="tx1">
                    <a:lumMod val="50000"/>
                    <a:lumOff val="50000"/>
                  </a:schemeClr>
                </a:solidFill>
              </a:defRPr>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lvl="0"/>
            <a:endParaRPr lang="en-JM" dirty="0"/>
          </a:p>
        </p:txBody>
      </p:sp>
      <p:sp>
        <p:nvSpPr>
          <p:cNvPr id="11" name="Text Placeholder 26"/>
          <p:cNvSpPr>
            <a:spLocks noGrp="1"/>
          </p:cNvSpPr>
          <p:nvPr>
            <p:ph type="body" sz="quarter" idx="17"/>
          </p:nvPr>
        </p:nvSpPr>
        <p:spPr>
          <a:xfrm>
            <a:off x="3736975" y="4540437"/>
            <a:ext cx="2127250" cy="1107016"/>
          </a:xfrm>
        </p:spPr>
        <p:txBody>
          <a:bodyPr>
            <a:noAutofit/>
          </a:bodyPr>
          <a:lstStyle>
            <a:lvl1pPr marL="0" indent="0">
              <a:buFontTx/>
              <a:buNone/>
              <a:defRPr sz="1300">
                <a:solidFill>
                  <a:schemeClr val="tx1">
                    <a:lumMod val="50000"/>
                    <a:lumOff val="50000"/>
                  </a:schemeClr>
                </a:solidFill>
              </a:defRPr>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lvl="0"/>
            <a:endParaRPr lang="en-JM" dirty="0"/>
          </a:p>
        </p:txBody>
      </p:sp>
      <p:sp>
        <p:nvSpPr>
          <p:cNvPr id="12" name="Text Placeholder 26"/>
          <p:cNvSpPr>
            <a:spLocks noGrp="1"/>
          </p:cNvSpPr>
          <p:nvPr>
            <p:ph type="body" sz="quarter" idx="18"/>
          </p:nvPr>
        </p:nvSpPr>
        <p:spPr>
          <a:xfrm>
            <a:off x="6410325" y="4529853"/>
            <a:ext cx="2127250" cy="1107016"/>
          </a:xfrm>
        </p:spPr>
        <p:txBody>
          <a:bodyPr>
            <a:noAutofit/>
          </a:bodyPr>
          <a:lstStyle>
            <a:lvl1pPr marL="0" indent="0">
              <a:buFontTx/>
              <a:buNone/>
              <a:defRPr sz="1300">
                <a:solidFill>
                  <a:schemeClr val="tx1">
                    <a:lumMod val="50000"/>
                    <a:lumOff val="50000"/>
                  </a:schemeClr>
                </a:solidFill>
              </a:defRPr>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lvl="0"/>
            <a:endParaRPr lang="en-JM" dirty="0"/>
          </a:p>
        </p:txBody>
      </p:sp>
      <p:sp>
        <p:nvSpPr>
          <p:cNvPr id="13" name="Text Placeholder 32"/>
          <p:cNvSpPr>
            <a:spLocks noGrp="1"/>
          </p:cNvSpPr>
          <p:nvPr>
            <p:ph type="body" sz="quarter" idx="19"/>
          </p:nvPr>
        </p:nvSpPr>
        <p:spPr>
          <a:xfrm>
            <a:off x="3741969" y="2023345"/>
            <a:ext cx="1600200" cy="410820"/>
          </a:xfrm>
        </p:spPr>
        <p:txBody>
          <a:bodyPr>
            <a:normAutofit/>
          </a:bodyPr>
          <a:lstStyle>
            <a:lvl1pPr marL="0" indent="0">
              <a:buFontTx/>
              <a:buNone/>
              <a:defRPr sz="1400" b="0" i="0">
                <a:solidFill>
                  <a:schemeClr val="bg1"/>
                </a:solidFill>
                <a:latin typeface="Arial" charset="0"/>
                <a:ea typeface="Arial Regular" charset="0"/>
                <a:cs typeface="Franklin Gothic Demi Cond"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JM" dirty="0"/>
          </a:p>
        </p:txBody>
      </p:sp>
      <p:sp>
        <p:nvSpPr>
          <p:cNvPr id="14" name="Text Placeholder 32"/>
          <p:cNvSpPr>
            <a:spLocks noGrp="1"/>
          </p:cNvSpPr>
          <p:nvPr>
            <p:ph type="body" sz="quarter" idx="20"/>
          </p:nvPr>
        </p:nvSpPr>
        <p:spPr>
          <a:xfrm>
            <a:off x="6407150" y="2023345"/>
            <a:ext cx="1600200" cy="410820"/>
          </a:xfrm>
        </p:spPr>
        <p:txBody>
          <a:bodyPr>
            <a:normAutofit/>
          </a:bodyPr>
          <a:lstStyle>
            <a:lvl1pPr marL="0" indent="0">
              <a:buFontTx/>
              <a:buNone/>
              <a:defRPr sz="1400" b="0" i="0">
                <a:solidFill>
                  <a:schemeClr val="bg1"/>
                </a:solidFill>
                <a:latin typeface="Arial" charset="0"/>
                <a:ea typeface="Arial Regular" charset="0"/>
                <a:cs typeface="Franklin Gothic Demi Cond"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JM" dirty="0"/>
          </a:p>
        </p:txBody>
      </p:sp>
      <p:sp>
        <p:nvSpPr>
          <p:cNvPr id="15" name="Text Placeholder 32"/>
          <p:cNvSpPr>
            <a:spLocks noGrp="1"/>
          </p:cNvSpPr>
          <p:nvPr>
            <p:ph type="body" sz="quarter" idx="21"/>
          </p:nvPr>
        </p:nvSpPr>
        <p:spPr>
          <a:xfrm>
            <a:off x="3736975" y="4135781"/>
            <a:ext cx="1600200" cy="410820"/>
          </a:xfrm>
        </p:spPr>
        <p:txBody>
          <a:bodyPr>
            <a:normAutofit/>
          </a:bodyPr>
          <a:lstStyle>
            <a:lvl1pPr marL="0" indent="0">
              <a:buFontTx/>
              <a:buNone/>
              <a:defRPr sz="1400" b="0" i="0">
                <a:solidFill>
                  <a:schemeClr val="bg1"/>
                </a:solidFill>
                <a:latin typeface="Arial" charset="0"/>
                <a:ea typeface="Arial Regular" charset="0"/>
                <a:cs typeface="Franklin Gothic Demi Cond"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JM" dirty="0"/>
          </a:p>
        </p:txBody>
      </p:sp>
      <p:sp>
        <p:nvSpPr>
          <p:cNvPr id="16" name="Text Placeholder 32"/>
          <p:cNvSpPr>
            <a:spLocks noGrp="1"/>
          </p:cNvSpPr>
          <p:nvPr>
            <p:ph type="body" sz="quarter" idx="22"/>
          </p:nvPr>
        </p:nvSpPr>
        <p:spPr>
          <a:xfrm>
            <a:off x="6407150" y="4135781"/>
            <a:ext cx="1600200" cy="410820"/>
          </a:xfrm>
        </p:spPr>
        <p:txBody>
          <a:bodyPr>
            <a:normAutofit/>
          </a:bodyPr>
          <a:lstStyle>
            <a:lvl1pPr marL="0" indent="0">
              <a:buFontTx/>
              <a:buNone/>
              <a:defRPr sz="1400" b="0" i="0">
                <a:solidFill>
                  <a:schemeClr val="bg1"/>
                </a:solidFill>
                <a:latin typeface="Arial" charset="0"/>
                <a:ea typeface="Arial Regular" charset="0"/>
                <a:cs typeface="Franklin Gothic Demi Cond"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JM" dirty="0"/>
          </a:p>
        </p:txBody>
      </p:sp>
      <p:sp>
        <p:nvSpPr>
          <p:cNvPr id="19" name="Text Placeholder 17"/>
          <p:cNvSpPr>
            <a:spLocks noGrp="1"/>
          </p:cNvSpPr>
          <p:nvPr>
            <p:ph type="body" sz="quarter" idx="23"/>
          </p:nvPr>
        </p:nvSpPr>
        <p:spPr>
          <a:xfrm>
            <a:off x="457200" y="1168400"/>
            <a:ext cx="5029200" cy="431800"/>
          </a:xfrm>
        </p:spPr>
        <p:txBody>
          <a:bodyPr>
            <a:noAutofit/>
          </a:bodyPr>
          <a:lstStyle>
            <a:lvl1pPr marL="0" indent="0" algn="l">
              <a:buFontTx/>
              <a:buNone/>
              <a:defRPr sz="1800" b="1" spc="100" baseline="0">
                <a:solidFill>
                  <a:schemeClr val="accent5"/>
                </a:solidFill>
                <a:latin typeface="Arial" charset="0"/>
                <a:ea typeface="Arial" charset="0"/>
                <a:cs typeface="Arial" charset="0"/>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dirty="0"/>
          </a:p>
        </p:txBody>
      </p:sp>
      <p:sp>
        <p:nvSpPr>
          <p:cNvPr id="20" name="Title Placeholder 1"/>
          <p:cNvSpPr>
            <a:spLocks noGrp="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en-US" dirty="0"/>
              <a:t>CLICK TO EDIT TITLE</a:t>
            </a:r>
            <a:endParaRPr lang="en-JM" altLang="en-US" dirty="0"/>
          </a:p>
        </p:txBody>
      </p:sp>
    </p:spTree>
    <p:extLst>
      <p:ext uri="{BB962C8B-B14F-4D97-AF65-F5344CB8AC3E}">
        <p14:creationId xmlns:p14="http://schemas.microsoft.com/office/powerpoint/2010/main" val="1852507964"/>
      </p:ext>
    </p:extLst>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29_Title and Content">
    <p:spTree>
      <p:nvGrpSpPr>
        <p:cNvPr id="1" name=""/>
        <p:cNvGrpSpPr/>
        <p:nvPr/>
      </p:nvGrpSpPr>
      <p:grpSpPr>
        <a:xfrm>
          <a:off x="0" y="0"/>
          <a:ext cx="0" cy="0"/>
          <a:chOff x="0" y="0"/>
          <a:chExt cx="0" cy="0"/>
        </a:xfrm>
      </p:grpSpPr>
      <p:sp>
        <p:nvSpPr>
          <p:cNvPr id="7" name="Content Placeholder 13"/>
          <p:cNvSpPr>
            <a:spLocks noGrp="1"/>
          </p:cNvSpPr>
          <p:nvPr>
            <p:ph sz="quarter" idx="13"/>
          </p:nvPr>
        </p:nvSpPr>
        <p:spPr>
          <a:xfrm>
            <a:off x="609600" y="2743200"/>
            <a:ext cx="2362200" cy="3022600"/>
          </a:xfrm>
        </p:spPr>
        <p:txBody>
          <a:bodyPr>
            <a:normAutofit/>
          </a:bodyPr>
          <a:lstStyle>
            <a:lvl1pPr algn="l">
              <a:buNone/>
              <a:defRPr sz="1300" b="0" i="0">
                <a:solidFill>
                  <a:schemeClr val="tx1">
                    <a:lumMod val="65000"/>
                    <a:lumOff val="35000"/>
                  </a:schemeClr>
                </a:solidFill>
                <a:latin typeface="Arial" charset="0"/>
                <a:cs typeface="Arial" charset="0"/>
              </a:defRPr>
            </a:lvl1pPr>
          </a:lstStyle>
          <a:p>
            <a:pPr lvl="0"/>
            <a:endParaRPr lang="en-JM" dirty="0"/>
          </a:p>
        </p:txBody>
      </p:sp>
      <p:sp>
        <p:nvSpPr>
          <p:cNvPr id="8" name="Content Placeholder 38"/>
          <p:cNvSpPr>
            <a:spLocks noGrp="1"/>
          </p:cNvSpPr>
          <p:nvPr>
            <p:ph sz="quarter" idx="39"/>
          </p:nvPr>
        </p:nvSpPr>
        <p:spPr>
          <a:xfrm>
            <a:off x="609600" y="2108200"/>
            <a:ext cx="1984248" cy="463296"/>
          </a:xfrm>
          <a:prstGeom prst="rect">
            <a:avLst/>
          </a:prstGeom>
          <a:noFill/>
          <a:ln>
            <a:noFill/>
          </a:ln>
        </p:spPr>
        <p:txBody>
          <a:bodyPr anchor="ctr">
            <a:noAutofit/>
          </a:bodyPr>
          <a:lstStyle>
            <a:lvl1pPr algn="l">
              <a:buNone/>
              <a:defRPr sz="1300" b="1" i="0">
                <a:solidFill>
                  <a:schemeClr val="bg1"/>
                </a:solidFill>
                <a:latin typeface="Arial" charset="0"/>
                <a:ea typeface="Arial" charset="0"/>
                <a:cs typeface="Arial" charset="0"/>
              </a:defRPr>
            </a:lvl1pPr>
          </a:lstStyle>
          <a:p>
            <a:pPr lvl="0"/>
            <a:endParaRPr lang="en-JM" dirty="0"/>
          </a:p>
        </p:txBody>
      </p:sp>
      <p:sp>
        <p:nvSpPr>
          <p:cNvPr id="9" name="Content Placeholder 13"/>
          <p:cNvSpPr>
            <a:spLocks noGrp="1"/>
          </p:cNvSpPr>
          <p:nvPr>
            <p:ph sz="quarter" idx="42"/>
          </p:nvPr>
        </p:nvSpPr>
        <p:spPr>
          <a:xfrm>
            <a:off x="3429000" y="2743200"/>
            <a:ext cx="2362200" cy="3022600"/>
          </a:xfrm>
        </p:spPr>
        <p:txBody>
          <a:bodyPr>
            <a:normAutofit/>
          </a:bodyPr>
          <a:lstStyle>
            <a:lvl1pPr algn="l">
              <a:buNone/>
              <a:defRPr sz="1300" b="0" i="0">
                <a:solidFill>
                  <a:schemeClr val="tx1">
                    <a:lumMod val="65000"/>
                    <a:lumOff val="35000"/>
                  </a:schemeClr>
                </a:solidFill>
                <a:latin typeface="Arial" charset="0"/>
                <a:cs typeface="Arial" charset="0"/>
              </a:defRPr>
            </a:lvl1pPr>
          </a:lstStyle>
          <a:p>
            <a:pPr lvl="0"/>
            <a:endParaRPr lang="en-JM" dirty="0"/>
          </a:p>
        </p:txBody>
      </p:sp>
      <p:sp>
        <p:nvSpPr>
          <p:cNvPr id="10" name="Content Placeholder 13"/>
          <p:cNvSpPr>
            <a:spLocks noGrp="1"/>
          </p:cNvSpPr>
          <p:nvPr>
            <p:ph sz="quarter" idx="43"/>
          </p:nvPr>
        </p:nvSpPr>
        <p:spPr>
          <a:xfrm>
            <a:off x="6324600" y="2743200"/>
            <a:ext cx="2362200" cy="3022600"/>
          </a:xfrm>
        </p:spPr>
        <p:txBody>
          <a:bodyPr>
            <a:normAutofit/>
          </a:bodyPr>
          <a:lstStyle>
            <a:lvl1pPr algn="l">
              <a:buNone/>
              <a:defRPr sz="1300" b="0" i="0">
                <a:solidFill>
                  <a:schemeClr val="tx1">
                    <a:lumMod val="65000"/>
                    <a:lumOff val="35000"/>
                  </a:schemeClr>
                </a:solidFill>
                <a:latin typeface="Arial" charset="0"/>
                <a:cs typeface="Arial" charset="0"/>
              </a:defRPr>
            </a:lvl1pPr>
          </a:lstStyle>
          <a:p>
            <a:pPr lvl="0"/>
            <a:endParaRPr lang="en-JM" dirty="0"/>
          </a:p>
        </p:txBody>
      </p:sp>
      <p:sp>
        <p:nvSpPr>
          <p:cNvPr id="11" name="Content Placeholder 38"/>
          <p:cNvSpPr>
            <a:spLocks noGrp="1"/>
          </p:cNvSpPr>
          <p:nvPr>
            <p:ph sz="quarter" idx="60"/>
          </p:nvPr>
        </p:nvSpPr>
        <p:spPr>
          <a:xfrm>
            <a:off x="3429000" y="2108200"/>
            <a:ext cx="1984248" cy="463296"/>
          </a:xfrm>
          <a:prstGeom prst="rect">
            <a:avLst/>
          </a:prstGeom>
          <a:noFill/>
          <a:ln>
            <a:noFill/>
          </a:ln>
        </p:spPr>
        <p:txBody>
          <a:bodyPr anchor="ctr">
            <a:noAutofit/>
          </a:bodyPr>
          <a:lstStyle>
            <a:lvl1pPr algn="l">
              <a:buNone/>
              <a:defRPr sz="1300" b="1" i="0">
                <a:solidFill>
                  <a:schemeClr val="bg1"/>
                </a:solidFill>
                <a:latin typeface="Arial" charset="0"/>
                <a:ea typeface="Arial" charset="0"/>
                <a:cs typeface="Arial" charset="0"/>
              </a:defRPr>
            </a:lvl1pPr>
          </a:lstStyle>
          <a:p>
            <a:pPr lvl="0"/>
            <a:endParaRPr lang="en-JM" dirty="0"/>
          </a:p>
        </p:txBody>
      </p:sp>
      <p:sp>
        <p:nvSpPr>
          <p:cNvPr id="12" name="Content Placeholder 38"/>
          <p:cNvSpPr>
            <a:spLocks noGrp="1"/>
          </p:cNvSpPr>
          <p:nvPr>
            <p:ph sz="quarter" idx="61"/>
          </p:nvPr>
        </p:nvSpPr>
        <p:spPr>
          <a:xfrm>
            <a:off x="6324600" y="2108200"/>
            <a:ext cx="1984248" cy="463296"/>
          </a:xfrm>
          <a:prstGeom prst="rect">
            <a:avLst/>
          </a:prstGeom>
          <a:noFill/>
          <a:ln>
            <a:noFill/>
          </a:ln>
        </p:spPr>
        <p:txBody>
          <a:bodyPr anchor="ctr">
            <a:noAutofit/>
          </a:bodyPr>
          <a:lstStyle>
            <a:lvl1pPr algn="l">
              <a:buNone/>
              <a:defRPr sz="1300" b="1" i="0">
                <a:solidFill>
                  <a:schemeClr val="bg1"/>
                </a:solidFill>
                <a:latin typeface="Arial" charset="0"/>
                <a:ea typeface="Arial" charset="0"/>
                <a:cs typeface="Arial" charset="0"/>
              </a:defRPr>
            </a:lvl1pPr>
          </a:lstStyle>
          <a:p>
            <a:pPr lvl="0"/>
            <a:endParaRPr lang="en-JM" dirty="0"/>
          </a:p>
        </p:txBody>
      </p:sp>
      <p:sp>
        <p:nvSpPr>
          <p:cNvPr id="13" name="Text Placeholder 17"/>
          <p:cNvSpPr>
            <a:spLocks noGrp="1"/>
          </p:cNvSpPr>
          <p:nvPr>
            <p:ph type="body" sz="quarter" idx="23"/>
          </p:nvPr>
        </p:nvSpPr>
        <p:spPr>
          <a:xfrm>
            <a:off x="457200" y="1168400"/>
            <a:ext cx="5029200" cy="431800"/>
          </a:xfrm>
        </p:spPr>
        <p:txBody>
          <a:bodyPr>
            <a:noAutofit/>
          </a:bodyPr>
          <a:lstStyle>
            <a:lvl1pPr marL="0" indent="0" algn="l">
              <a:buFontTx/>
              <a:buNone/>
              <a:defRPr sz="1800" b="1" spc="100" baseline="0">
                <a:solidFill>
                  <a:schemeClr val="accent5"/>
                </a:solidFill>
                <a:latin typeface="Arial" charset="0"/>
                <a:ea typeface="Arial" charset="0"/>
                <a:cs typeface="Arial" charset="0"/>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dirty="0"/>
          </a:p>
        </p:txBody>
      </p:sp>
      <p:sp>
        <p:nvSpPr>
          <p:cNvPr id="14" name="Title Placeholder 1"/>
          <p:cNvSpPr>
            <a:spLocks noGrp="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en-US" dirty="0"/>
              <a:t>CLICK TO EDIT TITLE</a:t>
            </a:r>
            <a:endParaRPr lang="en-JM" altLang="en-US" dirty="0"/>
          </a:p>
        </p:txBody>
      </p:sp>
    </p:spTree>
    <p:extLst>
      <p:ext uri="{BB962C8B-B14F-4D97-AF65-F5344CB8AC3E}">
        <p14:creationId xmlns:p14="http://schemas.microsoft.com/office/powerpoint/2010/main" val="219387436"/>
      </p:ext>
    </p:extLst>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25_Title and Content">
    <p:spTree>
      <p:nvGrpSpPr>
        <p:cNvPr id="1" name=""/>
        <p:cNvGrpSpPr/>
        <p:nvPr/>
      </p:nvGrpSpPr>
      <p:grpSpPr>
        <a:xfrm>
          <a:off x="0" y="0"/>
          <a:ext cx="0" cy="0"/>
          <a:chOff x="0" y="0"/>
          <a:chExt cx="0" cy="0"/>
        </a:xfrm>
      </p:grpSpPr>
      <p:sp>
        <p:nvSpPr>
          <p:cNvPr id="7" name="Text Placeholder 5"/>
          <p:cNvSpPr>
            <a:spLocks noGrp="1"/>
          </p:cNvSpPr>
          <p:nvPr>
            <p:ph type="body" sz="quarter" idx="13"/>
          </p:nvPr>
        </p:nvSpPr>
        <p:spPr>
          <a:xfrm>
            <a:off x="468351" y="1752600"/>
            <a:ext cx="8229600" cy="4114800"/>
          </a:xfrm>
        </p:spPr>
        <p:txBody>
          <a:bodyPr>
            <a:normAutofit/>
          </a:bodyPr>
          <a:lstStyle>
            <a:lvl1pPr marL="342900" indent="-342900">
              <a:buFont typeface="Courier New" pitchFamily="49" charset="0"/>
              <a:buChar char="o"/>
              <a:defRPr sz="1400" b="0" i="0">
                <a:solidFill>
                  <a:schemeClr val="bg1"/>
                </a:solidFill>
                <a:latin typeface="Arial" charset="0"/>
              </a:defRPr>
            </a:lvl1pPr>
            <a:lvl2pPr marL="742950" indent="-285750">
              <a:buFont typeface="Sketch Rockwell" pitchFamily="2" charset="0"/>
              <a:buChar char="o"/>
              <a:defRPr>
                <a:solidFill>
                  <a:schemeClr val="tx1">
                    <a:lumMod val="65000"/>
                    <a:lumOff val="35000"/>
                  </a:schemeClr>
                </a:solidFill>
                <a:latin typeface="Futura LT Book" pitchFamily="2" charset="0"/>
              </a:defRPr>
            </a:lvl2pPr>
            <a:lvl3pPr marL="1143000" indent="-228600">
              <a:buFont typeface="Sketch Rockwell" pitchFamily="2" charset="0"/>
              <a:buChar char="o"/>
              <a:defRPr>
                <a:solidFill>
                  <a:schemeClr val="tx1">
                    <a:lumMod val="65000"/>
                    <a:lumOff val="35000"/>
                  </a:schemeClr>
                </a:solidFill>
                <a:latin typeface="Futura LT Book" pitchFamily="2" charset="0"/>
              </a:defRPr>
            </a:lvl3pPr>
            <a:lvl4pPr marL="1600200" indent="-228600">
              <a:buFont typeface="Sketch Rockwell" pitchFamily="2" charset="0"/>
              <a:buChar char="o"/>
              <a:defRPr>
                <a:solidFill>
                  <a:schemeClr val="tx1">
                    <a:lumMod val="65000"/>
                    <a:lumOff val="35000"/>
                  </a:schemeClr>
                </a:solidFill>
                <a:latin typeface="Futura LT Book" pitchFamily="2" charset="0"/>
              </a:defRPr>
            </a:lvl4pPr>
            <a:lvl5pPr marL="2057400" indent="-228600">
              <a:buFont typeface="Sketch Rockwell" pitchFamily="2" charset="0"/>
              <a:buChar char="o"/>
              <a:defRPr>
                <a:solidFill>
                  <a:schemeClr val="tx1">
                    <a:lumMod val="65000"/>
                    <a:lumOff val="35000"/>
                  </a:schemeClr>
                </a:solidFill>
                <a:latin typeface="Futura LT Book" pitchFamily="2" charset="0"/>
              </a:defRPr>
            </a:lvl5pPr>
          </a:lstStyle>
          <a:p>
            <a:pPr lvl="0"/>
            <a:endParaRPr lang="en-JM" dirty="0"/>
          </a:p>
        </p:txBody>
      </p:sp>
      <p:sp>
        <p:nvSpPr>
          <p:cNvPr id="5" name="Text Placeholder 17"/>
          <p:cNvSpPr>
            <a:spLocks noGrp="1"/>
          </p:cNvSpPr>
          <p:nvPr>
            <p:ph type="body" sz="quarter" idx="23"/>
          </p:nvPr>
        </p:nvSpPr>
        <p:spPr>
          <a:xfrm>
            <a:off x="457200" y="1168400"/>
            <a:ext cx="5029200" cy="431800"/>
          </a:xfrm>
        </p:spPr>
        <p:txBody>
          <a:bodyPr>
            <a:noAutofit/>
          </a:bodyPr>
          <a:lstStyle>
            <a:lvl1pPr marL="0" indent="0" algn="l">
              <a:buFontTx/>
              <a:buNone/>
              <a:defRPr sz="1800" b="1" spc="100" baseline="0">
                <a:solidFill>
                  <a:schemeClr val="accent5"/>
                </a:solidFill>
                <a:latin typeface="Arial" charset="0"/>
                <a:ea typeface="Arial" charset="0"/>
                <a:cs typeface="Arial" charset="0"/>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dirty="0"/>
          </a:p>
        </p:txBody>
      </p:sp>
      <p:sp>
        <p:nvSpPr>
          <p:cNvPr id="8" name="Title Placeholder 1"/>
          <p:cNvSpPr>
            <a:spLocks noGrp="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en-US" dirty="0"/>
              <a:t>CLICK TO EDIT TITLE</a:t>
            </a:r>
            <a:endParaRPr lang="en-JM" altLang="en-US" dirty="0"/>
          </a:p>
        </p:txBody>
      </p:sp>
    </p:spTree>
    <p:extLst>
      <p:ext uri="{BB962C8B-B14F-4D97-AF65-F5344CB8AC3E}">
        <p14:creationId xmlns:p14="http://schemas.microsoft.com/office/powerpoint/2010/main" val="167161078"/>
      </p:ext>
    </p:extLst>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24_Title and Content">
    <p:spTree>
      <p:nvGrpSpPr>
        <p:cNvPr id="1" name=""/>
        <p:cNvGrpSpPr/>
        <p:nvPr/>
      </p:nvGrpSpPr>
      <p:grpSpPr>
        <a:xfrm>
          <a:off x="0" y="0"/>
          <a:ext cx="0" cy="0"/>
          <a:chOff x="0" y="0"/>
          <a:chExt cx="0" cy="0"/>
        </a:xfrm>
      </p:grpSpPr>
      <p:sp>
        <p:nvSpPr>
          <p:cNvPr id="7" name="Text Placeholder 13"/>
          <p:cNvSpPr>
            <a:spLocks noGrp="1"/>
          </p:cNvSpPr>
          <p:nvPr>
            <p:ph type="body" sz="quarter" idx="47"/>
          </p:nvPr>
        </p:nvSpPr>
        <p:spPr>
          <a:xfrm>
            <a:off x="989964" y="2078568"/>
            <a:ext cx="3048000" cy="537633"/>
          </a:xfrm>
        </p:spPr>
        <p:txBody>
          <a:bodyPr anchor="ctr">
            <a:normAutofit/>
          </a:bodyPr>
          <a:lstStyle>
            <a:lvl1pPr marL="0" indent="0">
              <a:buFontTx/>
              <a:buNone/>
              <a:defRPr sz="1600" b="0">
                <a:solidFill>
                  <a:schemeClr val="bg1"/>
                </a:solidFill>
                <a:latin typeface="Arial" charset="0"/>
                <a:ea typeface="Arial" charset="0"/>
                <a:cs typeface="Arial" charset="0"/>
              </a:defRPr>
            </a:lvl1pPr>
          </a:lstStyle>
          <a:p>
            <a:pPr lvl="0"/>
            <a:endParaRPr lang="en-JM" dirty="0"/>
          </a:p>
        </p:txBody>
      </p:sp>
      <p:sp>
        <p:nvSpPr>
          <p:cNvPr id="8" name="Text Placeholder 13"/>
          <p:cNvSpPr>
            <a:spLocks noGrp="1"/>
          </p:cNvSpPr>
          <p:nvPr>
            <p:ph type="body" sz="quarter" idx="48"/>
          </p:nvPr>
        </p:nvSpPr>
        <p:spPr>
          <a:xfrm>
            <a:off x="990282" y="2789768"/>
            <a:ext cx="3048000" cy="537633"/>
          </a:xfrm>
        </p:spPr>
        <p:txBody>
          <a:bodyPr anchor="ctr">
            <a:normAutofit/>
          </a:bodyPr>
          <a:lstStyle>
            <a:lvl1pPr marL="0" indent="0">
              <a:buFontTx/>
              <a:buNone/>
              <a:defRPr sz="1600" b="0">
                <a:solidFill>
                  <a:schemeClr val="bg1"/>
                </a:solidFill>
                <a:latin typeface="Arial" charset="0"/>
                <a:ea typeface="Arial" charset="0"/>
                <a:cs typeface="Arial" charset="0"/>
              </a:defRPr>
            </a:lvl1pPr>
          </a:lstStyle>
          <a:p>
            <a:pPr lvl="0"/>
            <a:endParaRPr lang="en-JM" dirty="0"/>
          </a:p>
        </p:txBody>
      </p:sp>
      <p:sp>
        <p:nvSpPr>
          <p:cNvPr id="9" name="Text Placeholder 13"/>
          <p:cNvSpPr>
            <a:spLocks noGrp="1"/>
          </p:cNvSpPr>
          <p:nvPr>
            <p:ph type="body" sz="quarter" idx="49"/>
          </p:nvPr>
        </p:nvSpPr>
        <p:spPr>
          <a:xfrm>
            <a:off x="990600" y="3602567"/>
            <a:ext cx="3048000" cy="537633"/>
          </a:xfrm>
        </p:spPr>
        <p:txBody>
          <a:bodyPr anchor="ctr">
            <a:normAutofit/>
          </a:bodyPr>
          <a:lstStyle>
            <a:lvl1pPr marL="0" indent="0">
              <a:buFontTx/>
              <a:buNone/>
              <a:defRPr sz="1600" b="0">
                <a:solidFill>
                  <a:schemeClr val="bg1"/>
                </a:solidFill>
                <a:latin typeface="Arial" charset="0"/>
                <a:ea typeface="Arial" charset="0"/>
                <a:cs typeface="Arial" charset="0"/>
              </a:defRPr>
            </a:lvl1pPr>
          </a:lstStyle>
          <a:p>
            <a:pPr lvl="0"/>
            <a:endParaRPr lang="en-JM" dirty="0"/>
          </a:p>
        </p:txBody>
      </p:sp>
      <p:sp>
        <p:nvSpPr>
          <p:cNvPr id="10" name="Text Placeholder 13"/>
          <p:cNvSpPr>
            <a:spLocks noGrp="1"/>
          </p:cNvSpPr>
          <p:nvPr>
            <p:ph type="body" sz="quarter" idx="50"/>
          </p:nvPr>
        </p:nvSpPr>
        <p:spPr>
          <a:xfrm>
            <a:off x="990600" y="4313768"/>
            <a:ext cx="3048000" cy="537633"/>
          </a:xfrm>
        </p:spPr>
        <p:txBody>
          <a:bodyPr anchor="ctr">
            <a:normAutofit/>
          </a:bodyPr>
          <a:lstStyle>
            <a:lvl1pPr marL="0" indent="0">
              <a:buFontTx/>
              <a:buNone/>
              <a:defRPr sz="1600" b="0">
                <a:solidFill>
                  <a:schemeClr val="bg1"/>
                </a:solidFill>
                <a:latin typeface="Arial" charset="0"/>
                <a:ea typeface="Arial" charset="0"/>
                <a:cs typeface="Arial" charset="0"/>
              </a:defRPr>
            </a:lvl1pPr>
          </a:lstStyle>
          <a:p>
            <a:pPr lvl="0"/>
            <a:endParaRPr lang="en-JM" dirty="0"/>
          </a:p>
        </p:txBody>
      </p:sp>
      <p:sp>
        <p:nvSpPr>
          <p:cNvPr id="11" name="Text Placeholder 13"/>
          <p:cNvSpPr>
            <a:spLocks noGrp="1"/>
          </p:cNvSpPr>
          <p:nvPr>
            <p:ph type="body" sz="quarter" idx="51"/>
          </p:nvPr>
        </p:nvSpPr>
        <p:spPr>
          <a:xfrm>
            <a:off x="990600" y="5024968"/>
            <a:ext cx="3048000" cy="537633"/>
          </a:xfrm>
        </p:spPr>
        <p:txBody>
          <a:bodyPr anchor="ctr">
            <a:normAutofit/>
          </a:bodyPr>
          <a:lstStyle>
            <a:lvl1pPr marL="0" indent="0">
              <a:buFontTx/>
              <a:buNone/>
              <a:defRPr sz="1600" b="0">
                <a:solidFill>
                  <a:schemeClr val="bg1"/>
                </a:solidFill>
                <a:latin typeface="Arial" charset="0"/>
                <a:ea typeface="Arial" charset="0"/>
                <a:cs typeface="Arial" charset="0"/>
              </a:defRPr>
            </a:lvl1pPr>
          </a:lstStyle>
          <a:p>
            <a:pPr lvl="0"/>
            <a:endParaRPr lang="en-JM" dirty="0"/>
          </a:p>
        </p:txBody>
      </p:sp>
      <p:sp>
        <p:nvSpPr>
          <p:cNvPr id="17" name="Text Placeholder 13"/>
          <p:cNvSpPr>
            <a:spLocks noGrp="1"/>
          </p:cNvSpPr>
          <p:nvPr>
            <p:ph type="body" sz="quarter" idx="60"/>
          </p:nvPr>
        </p:nvSpPr>
        <p:spPr>
          <a:xfrm>
            <a:off x="5181282" y="2078568"/>
            <a:ext cx="3048000" cy="537633"/>
          </a:xfrm>
        </p:spPr>
        <p:txBody>
          <a:bodyPr anchor="ctr">
            <a:normAutofit/>
          </a:bodyPr>
          <a:lstStyle>
            <a:lvl1pPr marL="0" indent="0">
              <a:buFontTx/>
              <a:buNone/>
              <a:defRPr sz="1600" b="0">
                <a:solidFill>
                  <a:schemeClr val="bg1"/>
                </a:solidFill>
                <a:latin typeface="Arial" charset="0"/>
                <a:ea typeface="Arial" charset="0"/>
                <a:cs typeface="Arial" charset="0"/>
              </a:defRPr>
            </a:lvl1pPr>
          </a:lstStyle>
          <a:p>
            <a:pPr lvl="0"/>
            <a:endParaRPr lang="en-JM" dirty="0"/>
          </a:p>
        </p:txBody>
      </p:sp>
      <p:sp>
        <p:nvSpPr>
          <p:cNvPr id="18" name="Text Placeholder 13"/>
          <p:cNvSpPr>
            <a:spLocks noGrp="1"/>
          </p:cNvSpPr>
          <p:nvPr>
            <p:ph type="body" sz="quarter" idx="61"/>
          </p:nvPr>
        </p:nvSpPr>
        <p:spPr>
          <a:xfrm>
            <a:off x="5181600" y="2789768"/>
            <a:ext cx="3048000" cy="537633"/>
          </a:xfrm>
        </p:spPr>
        <p:txBody>
          <a:bodyPr anchor="ctr">
            <a:normAutofit/>
          </a:bodyPr>
          <a:lstStyle>
            <a:lvl1pPr marL="0" indent="0">
              <a:buFontTx/>
              <a:buNone/>
              <a:defRPr sz="1600" b="0">
                <a:solidFill>
                  <a:schemeClr val="bg1"/>
                </a:solidFill>
                <a:latin typeface="Arial" charset="0"/>
                <a:ea typeface="Arial" charset="0"/>
                <a:cs typeface="Arial" charset="0"/>
              </a:defRPr>
            </a:lvl1pPr>
          </a:lstStyle>
          <a:p>
            <a:pPr lvl="0"/>
            <a:endParaRPr lang="en-JM" dirty="0"/>
          </a:p>
        </p:txBody>
      </p:sp>
      <p:sp>
        <p:nvSpPr>
          <p:cNvPr id="19" name="Text Placeholder 13"/>
          <p:cNvSpPr>
            <a:spLocks noGrp="1"/>
          </p:cNvSpPr>
          <p:nvPr>
            <p:ph type="body" sz="quarter" idx="62"/>
          </p:nvPr>
        </p:nvSpPr>
        <p:spPr>
          <a:xfrm>
            <a:off x="5181600" y="3602567"/>
            <a:ext cx="3048000" cy="537633"/>
          </a:xfrm>
        </p:spPr>
        <p:txBody>
          <a:bodyPr anchor="ctr">
            <a:normAutofit/>
          </a:bodyPr>
          <a:lstStyle>
            <a:lvl1pPr marL="0" indent="0">
              <a:buFontTx/>
              <a:buNone/>
              <a:defRPr sz="1600" b="0">
                <a:solidFill>
                  <a:schemeClr val="bg1"/>
                </a:solidFill>
                <a:latin typeface="Arial" charset="0"/>
                <a:ea typeface="Arial" charset="0"/>
                <a:cs typeface="Arial" charset="0"/>
              </a:defRPr>
            </a:lvl1pPr>
          </a:lstStyle>
          <a:p>
            <a:pPr lvl="0"/>
            <a:endParaRPr lang="en-JM" dirty="0"/>
          </a:p>
        </p:txBody>
      </p:sp>
      <p:sp>
        <p:nvSpPr>
          <p:cNvPr id="20" name="Text Placeholder 13"/>
          <p:cNvSpPr>
            <a:spLocks noGrp="1"/>
          </p:cNvSpPr>
          <p:nvPr>
            <p:ph type="body" sz="quarter" idx="63"/>
          </p:nvPr>
        </p:nvSpPr>
        <p:spPr>
          <a:xfrm>
            <a:off x="5181600" y="4313768"/>
            <a:ext cx="3048000" cy="537633"/>
          </a:xfrm>
        </p:spPr>
        <p:txBody>
          <a:bodyPr anchor="ctr">
            <a:normAutofit/>
          </a:bodyPr>
          <a:lstStyle>
            <a:lvl1pPr marL="0" indent="0">
              <a:buFontTx/>
              <a:buNone/>
              <a:defRPr sz="1600" b="0">
                <a:solidFill>
                  <a:schemeClr val="bg1"/>
                </a:solidFill>
                <a:latin typeface="Arial" charset="0"/>
                <a:ea typeface="Arial" charset="0"/>
                <a:cs typeface="Arial" charset="0"/>
              </a:defRPr>
            </a:lvl1pPr>
          </a:lstStyle>
          <a:p>
            <a:pPr lvl="0"/>
            <a:endParaRPr lang="en-JM" dirty="0"/>
          </a:p>
        </p:txBody>
      </p:sp>
      <p:sp>
        <p:nvSpPr>
          <p:cNvPr id="21" name="Text Placeholder 13"/>
          <p:cNvSpPr>
            <a:spLocks noGrp="1"/>
          </p:cNvSpPr>
          <p:nvPr>
            <p:ph type="body" sz="quarter" idx="64"/>
          </p:nvPr>
        </p:nvSpPr>
        <p:spPr>
          <a:xfrm>
            <a:off x="5181600" y="5024968"/>
            <a:ext cx="3048000" cy="537633"/>
          </a:xfrm>
        </p:spPr>
        <p:txBody>
          <a:bodyPr anchor="ctr">
            <a:normAutofit/>
          </a:bodyPr>
          <a:lstStyle>
            <a:lvl1pPr marL="0" indent="0">
              <a:buFontTx/>
              <a:buNone/>
              <a:defRPr sz="1600" b="0">
                <a:solidFill>
                  <a:schemeClr val="bg1"/>
                </a:solidFill>
                <a:latin typeface="Arial" charset="0"/>
                <a:ea typeface="Arial" charset="0"/>
                <a:cs typeface="Arial" charset="0"/>
              </a:defRPr>
            </a:lvl1pPr>
          </a:lstStyle>
          <a:p>
            <a:pPr lvl="0"/>
            <a:endParaRPr lang="en-JM" dirty="0"/>
          </a:p>
        </p:txBody>
      </p:sp>
      <p:sp>
        <p:nvSpPr>
          <p:cNvPr id="14" name="Text Placeholder 17"/>
          <p:cNvSpPr>
            <a:spLocks noGrp="1"/>
          </p:cNvSpPr>
          <p:nvPr>
            <p:ph type="body" sz="quarter" idx="23"/>
          </p:nvPr>
        </p:nvSpPr>
        <p:spPr>
          <a:xfrm>
            <a:off x="457200" y="1168400"/>
            <a:ext cx="5029200" cy="431800"/>
          </a:xfrm>
        </p:spPr>
        <p:txBody>
          <a:bodyPr>
            <a:noAutofit/>
          </a:bodyPr>
          <a:lstStyle>
            <a:lvl1pPr marL="0" indent="0" algn="l">
              <a:buFontTx/>
              <a:buNone/>
              <a:defRPr sz="1800" b="1" spc="100" baseline="0">
                <a:solidFill>
                  <a:schemeClr val="accent5"/>
                </a:solidFill>
                <a:latin typeface="Arial" charset="0"/>
                <a:ea typeface="Arial" charset="0"/>
                <a:cs typeface="Arial" charset="0"/>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dirty="0"/>
          </a:p>
        </p:txBody>
      </p:sp>
      <p:sp>
        <p:nvSpPr>
          <p:cNvPr id="16" name="Title Placeholder 1"/>
          <p:cNvSpPr>
            <a:spLocks noGrp="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en-US" dirty="0"/>
              <a:t>CLICK TO EDIT TITLE</a:t>
            </a:r>
            <a:endParaRPr lang="en-JM" altLang="en-US" dirty="0"/>
          </a:p>
        </p:txBody>
      </p:sp>
    </p:spTree>
    <p:extLst>
      <p:ext uri="{BB962C8B-B14F-4D97-AF65-F5344CB8AC3E}">
        <p14:creationId xmlns:p14="http://schemas.microsoft.com/office/powerpoint/2010/main" val="995889716"/>
      </p:ext>
    </p:extLst>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28_Title and Content">
    <p:spTree>
      <p:nvGrpSpPr>
        <p:cNvPr id="1" name=""/>
        <p:cNvGrpSpPr/>
        <p:nvPr/>
      </p:nvGrpSpPr>
      <p:grpSpPr>
        <a:xfrm>
          <a:off x="0" y="0"/>
          <a:ext cx="0" cy="0"/>
          <a:chOff x="0" y="0"/>
          <a:chExt cx="0" cy="0"/>
        </a:xfrm>
      </p:grpSpPr>
      <p:sp>
        <p:nvSpPr>
          <p:cNvPr id="5" name="Rectangle 4"/>
          <p:cNvSpPr/>
          <p:nvPr userDrawn="1"/>
        </p:nvSpPr>
        <p:spPr>
          <a:xfrm>
            <a:off x="0" y="0"/>
            <a:ext cx="2423160" cy="6883400"/>
          </a:xfrm>
          <a:prstGeom prst="rect">
            <a:avLst/>
          </a:prstGeom>
          <a:solidFill>
            <a:srgbClr val="005A7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b="0" i="0" dirty="0">
              <a:solidFill>
                <a:schemeClr val="tx1">
                  <a:lumMod val="85000"/>
                  <a:lumOff val="15000"/>
                </a:schemeClr>
              </a:solidFill>
              <a:latin typeface="Arial" charset="0"/>
            </a:endParaRPr>
          </a:p>
        </p:txBody>
      </p:sp>
      <p:sp>
        <p:nvSpPr>
          <p:cNvPr id="6" name="Oval 5"/>
          <p:cNvSpPr>
            <a:spLocks noChangeAspect="1"/>
          </p:cNvSpPr>
          <p:nvPr userDrawn="1"/>
        </p:nvSpPr>
        <p:spPr>
          <a:xfrm>
            <a:off x="769938" y="623888"/>
            <a:ext cx="898525" cy="900112"/>
          </a:xfrm>
          <a:prstGeom prst="ellipse">
            <a:avLst/>
          </a:prstGeom>
          <a:noFill/>
          <a:ln>
            <a:solidFill>
              <a:srgbClr val="424C53"/>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b="0" i="0" dirty="0">
              <a:latin typeface="Arial" charset="0"/>
            </a:endParaRPr>
          </a:p>
        </p:txBody>
      </p:sp>
      <p:sp>
        <p:nvSpPr>
          <p:cNvPr id="12" name="Picture Placeholder 6"/>
          <p:cNvSpPr>
            <a:spLocks noGrp="1"/>
          </p:cNvSpPr>
          <p:nvPr>
            <p:ph type="pic" sz="quarter" idx="25"/>
          </p:nvPr>
        </p:nvSpPr>
        <p:spPr>
          <a:xfrm>
            <a:off x="839724" y="694524"/>
            <a:ext cx="758952" cy="758952"/>
          </a:xfrm>
          <a:prstGeom prst="ellipse">
            <a:avLst/>
          </a:prstGeom>
        </p:spPr>
        <p:txBody>
          <a:bodyPr rtlCol="0">
            <a:normAutofit/>
          </a:bodyPr>
          <a:lstStyle>
            <a:lvl1pPr marL="0" indent="0">
              <a:buFontTx/>
              <a:buNone/>
              <a:defRPr sz="900">
                <a:solidFill>
                  <a:schemeClr val="bg1"/>
                </a:solidFill>
              </a:defRPr>
            </a:lvl1pPr>
          </a:lstStyle>
          <a:p>
            <a:pPr lvl="0"/>
            <a:endParaRPr lang="en-JM" noProof="0" dirty="0"/>
          </a:p>
        </p:txBody>
      </p:sp>
      <p:sp>
        <p:nvSpPr>
          <p:cNvPr id="7" name="Text Placeholder 17"/>
          <p:cNvSpPr>
            <a:spLocks noGrp="1"/>
          </p:cNvSpPr>
          <p:nvPr>
            <p:ph type="body" sz="quarter" idx="23"/>
          </p:nvPr>
        </p:nvSpPr>
        <p:spPr>
          <a:xfrm>
            <a:off x="2667000" y="1168400"/>
            <a:ext cx="5029200" cy="431800"/>
          </a:xfrm>
        </p:spPr>
        <p:txBody>
          <a:bodyPr>
            <a:noAutofit/>
          </a:bodyPr>
          <a:lstStyle>
            <a:lvl1pPr marL="0" indent="0" algn="l">
              <a:buFontTx/>
              <a:buNone/>
              <a:defRPr sz="1800" b="1" spc="100" baseline="0">
                <a:solidFill>
                  <a:schemeClr val="accent5"/>
                </a:solidFill>
                <a:latin typeface="Arial" charset="0"/>
                <a:ea typeface="Arial" charset="0"/>
                <a:cs typeface="Arial" charset="0"/>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dirty="0"/>
          </a:p>
        </p:txBody>
      </p:sp>
      <p:sp>
        <p:nvSpPr>
          <p:cNvPr id="9" name="Title Placeholder 1"/>
          <p:cNvSpPr>
            <a:spLocks noGrp="1"/>
          </p:cNvSpPr>
          <p:nvPr>
            <p:ph type="title"/>
          </p:nvPr>
        </p:nvSpPr>
        <p:spPr bwMode="auto">
          <a:xfrm>
            <a:off x="26670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en-US" dirty="0"/>
              <a:t>CLICK TO EDIT TITLE</a:t>
            </a:r>
            <a:endParaRPr lang="en-JM" altLang="en-US" dirty="0"/>
          </a:p>
        </p:txBody>
      </p:sp>
    </p:spTree>
    <p:extLst>
      <p:ext uri="{BB962C8B-B14F-4D97-AF65-F5344CB8AC3E}">
        <p14:creationId xmlns:p14="http://schemas.microsoft.com/office/powerpoint/2010/main" val="1024706174"/>
      </p:ext>
    </p:extLst>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33_Title and Content">
    <p:spTree>
      <p:nvGrpSpPr>
        <p:cNvPr id="1" name=""/>
        <p:cNvGrpSpPr/>
        <p:nvPr/>
      </p:nvGrpSpPr>
      <p:grpSpPr>
        <a:xfrm>
          <a:off x="0" y="0"/>
          <a:ext cx="0" cy="0"/>
          <a:chOff x="0" y="0"/>
          <a:chExt cx="0" cy="0"/>
        </a:xfrm>
      </p:grpSpPr>
      <p:sp>
        <p:nvSpPr>
          <p:cNvPr id="4" name="Rectangle 3"/>
          <p:cNvSpPr/>
          <p:nvPr userDrawn="1"/>
        </p:nvSpPr>
        <p:spPr>
          <a:xfrm>
            <a:off x="6720840" y="11113"/>
            <a:ext cx="2423160" cy="6846887"/>
          </a:xfrm>
          <a:prstGeom prst="rect">
            <a:avLst/>
          </a:prstGeom>
          <a:solidFill>
            <a:srgbClr val="005A7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b="0" i="0" dirty="0">
              <a:latin typeface="Arial" charset="0"/>
            </a:endParaRPr>
          </a:p>
        </p:txBody>
      </p:sp>
      <p:sp>
        <p:nvSpPr>
          <p:cNvPr id="5" name="Text Placeholder 17"/>
          <p:cNvSpPr>
            <a:spLocks noGrp="1"/>
          </p:cNvSpPr>
          <p:nvPr>
            <p:ph type="body" sz="quarter" idx="23"/>
          </p:nvPr>
        </p:nvSpPr>
        <p:spPr>
          <a:xfrm>
            <a:off x="457200" y="1168400"/>
            <a:ext cx="5029200" cy="431800"/>
          </a:xfrm>
        </p:spPr>
        <p:txBody>
          <a:bodyPr>
            <a:noAutofit/>
          </a:bodyPr>
          <a:lstStyle>
            <a:lvl1pPr marL="0" indent="0" algn="l">
              <a:buFontTx/>
              <a:buNone/>
              <a:defRPr sz="1800" b="1" spc="100" baseline="0">
                <a:solidFill>
                  <a:schemeClr val="accent5"/>
                </a:solidFill>
                <a:latin typeface="Arial" charset="0"/>
                <a:ea typeface="Arial" charset="0"/>
                <a:cs typeface="Arial" charset="0"/>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dirty="0"/>
          </a:p>
        </p:txBody>
      </p:sp>
      <p:sp>
        <p:nvSpPr>
          <p:cNvPr id="7" name="Title Placeholder 1"/>
          <p:cNvSpPr>
            <a:spLocks noGrp="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en-US" dirty="0"/>
              <a:t>CLICK TO EDIT TITLE</a:t>
            </a:r>
            <a:endParaRPr lang="en-JM" altLang="en-US" dirty="0"/>
          </a:p>
        </p:txBody>
      </p:sp>
    </p:spTree>
    <p:extLst>
      <p:ext uri="{BB962C8B-B14F-4D97-AF65-F5344CB8AC3E}">
        <p14:creationId xmlns:p14="http://schemas.microsoft.com/office/powerpoint/2010/main" val="1341332125"/>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6_Title and Content">
    <p:spTree>
      <p:nvGrpSpPr>
        <p:cNvPr id="1" name=""/>
        <p:cNvGrpSpPr/>
        <p:nvPr/>
      </p:nvGrpSpPr>
      <p:grpSpPr>
        <a:xfrm>
          <a:off x="0" y="0"/>
          <a:ext cx="0" cy="0"/>
          <a:chOff x="0" y="0"/>
          <a:chExt cx="0" cy="0"/>
        </a:xfrm>
      </p:grpSpPr>
      <p:sp>
        <p:nvSpPr>
          <p:cNvPr id="11" name="Picture Placeholder 10"/>
          <p:cNvSpPr>
            <a:spLocks noGrp="1"/>
          </p:cNvSpPr>
          <p:nvPr>
            <p:ph type="pic" sz="quarter" idx="24"/>
          </p:nvPr>
        </p:nvSpPr>
        <p:spPr>
          <a:xfrm>
            <a:off x="2514600" y="2184000"/>
            <a:ext cx="1752600" cy="3352800"/>
          </a:xfrm>
        </p:spPr>
        <p:txBody>
          <a:bodyPr rtlCol="0">
            <a:normAutofit/>
          </a:bodyPr>
          <a:lstStyle/>
          <a:p>
            <a:pPr lvl="0"/>
            <a:endParaRPr lang="en-US" noProof="0"/>
          </a:p>
        </p:txBody>
      </p:sp>
      <p:sp>
        <p:nvSpPr>
          <p:cNvPr id="13" name="Picture Placeholder 10"/>
          <p:cNvSpPr>
            <a:spLocks noGrp="1"/>
          </p:cNvSpPr>
          <p:nvPr>
            <p:ph type="pic" sz="quarter" idx="25"/>
          </p:nvPr>
        </p:nvSpPr>
        <p:spPr>
          <a:xfrm>
            <a:off x="6324600" y="2184000"/>
            <a:ext cx="1752600" cy="3352800"/>
          </a:xfrm>
        </p:spPr>
        <p:txBody>
          <a:bodyPr rtlCol="0">
            <a:normAutofit/>
          </a:bodyPr>
          <a:lstStyle/>
          <a:p>
            <a:pPr lvl="0"/>
            <a:endParaRPr lang="en-US" noProof="0"/>
          </a:p>
        </p:txBody>
      </p:sp>
      <p:sp>
        <p:nvSpPr>
          <p:cNvPr id="6" name="Text Placeholder 17"/>
          <p:cNvSpPr>
            <a:spLocks noGrp="1"/>
          </p:cNvSpPr>
          <p:nvPr>
            <p:ph type="body" sz="quarter" idx="23"/>
          </p:nvPr>
        </p:nvSpPr>
        <p:spPr>
          <a:xfrm>
            <a:off x="457200" y="1168400"/>
            <a:ext cx="5029200" cy="431800"/>
          </a:xfrm>
        </p:spPr>
        <p:txBody>
          <a:bodyPr>
            <a:noAutofit/>
          </a:bodyPr>
          <a:lstStyle>
            <a:lvl1pPr marL="0" indent="0" algn="l">
              <a:buFontTx/>
              <a:buNone/>
              <a:defRPr sz="1800" b="1" spc="100" baseline="0">
                <a:solidFill>
                  <a:schemeClr val="tx1">
                    <a:lumMod val="65000"/>
                    <a:lumOff val="35000"/>
                  </a:schemeClr>
                </a:solidFill>
                <a:latin typeface="Arial" charset="0"/>
                <a:ea typeface="Arial" charset="0"/>
                <a:cs typeface="Arial" charset="0"/>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dirty="0"/>
          </a:p>
        </p:txBody>
      </p:sp>
      <p:sp>
        <p:nvSpPr>
          <p:cNvPr id="8" name="Title Placeholder 1"/>
          <p:cNvSpPr>
            <a:spLocks noGrp="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en-US" dirty="0"/>
              <a:t>CLICK TO EDIT TITLE</a:t>
            </a:r>
            <a:endParaRPr lang="en-JM" altLang="en-US" dirty="0"/>
          </a:p>
        </p:txBody>
      </p:sp>
    </p:spTree>
    <p:extLst>
      <p:ext uri="{BB962C8B-B14F-4D97-AF65-F5344CB8AC3E}">
        <p14:creationId xmlns:p14="http://schemas.microsoft.com/office/powerpoint/2010/main" val="1915452196"/>
      </p:ext>
    </p:extLst>
  </p:cSld>
  <p:clrMapOvr>
    <a:masterClrMapping/>
  </p:clrMapOv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22_Title and Content">
    <p:spTree>
      <p:nvGrpSpPr>
        <p:cNvPr id="1" name=""/>
        <p:cNvGrpSpPr/>
        <p:nvPr/>
      </p:nvGrpSpPr>
      <p:grpSpPr>
        <a:xfrm>
          <a:off x="0" y="0"/>
          <a:ext cx="0" cy="0"/>
          <a:chOff x="0" y="0"/>
          <a:chExt cx="0" cy="0"/>
        </a:xfrm>
      </p:grpSpPr>
      <p:sp>
        <p:nvSpPr>
          <p:cNvPr id="8" name="Text Placeholder 2"/>
          <p:cNvSpPr>
            <a:spLocks noGrp="1"/>
          </p:cNvSpPr>
          <p:nvPr>
            <p:ph type="body" sz="quarter" idx="33"/>
          </p:nvPr>
        </p:nvSpPr>
        <p:spPr>
          <a:xfrm>
            <a:off x="838200" y="1945640"/>
            <a:ext cx="2133600" cy="365760"/>
          </a:xfrm>
        </p:spPr>
        <p:txBody>
          <a:bodyPr>
            <a:noAutofit/>
          </a:bodyPr>
          <a:lstStyle>
            <a:lvl1pPr marL="0" indent="0">
              <a:buNone/>
              <a:defRPr sz="1400">
                <a:solidFill>
                  <a:schemeClr val="bg1"/>
                </a:solidFill>
                <a:latin typeface="Arial" charset="0"/>
                <a:ea typeface="Arial" charset="0"/>
                <a:cs typeface="Arial" charset="0"/>
              </a:defRPr>
            </a:lvl1pPr>
          </a:lstStyle>
          <a:p>
            <a:pPr lvl="0"/>
            <a:endParaRPr lang="en-JM" dirty="0"/>
          </a:p>
        </p:txBody>
      </p:sp>
      <p:sp>
        <p:nvSpPr>
          <p:cNvPr id="9" name="Text Placeholder 14"/>
          <p:cNvSpPr>
            <a:spLocks noGrp="1"/>
          </p:cNvSpPr>
          <p:nvPr>
            <p:ph type="body" sz="quarter" idx="34"/>
          </p:nvPr>
        </p:nvSpPr>
        <p:spPr>
          <a:xfrm>
            <a:off x="838200" y="2209800"/>
            <a:ext cx="2819400" cy="812800"/>
          </a:xfrm>
        </p:spPr>
        <p:txBody>
          <a:bodyPr>
            <a:normAutofit/>
          </a:bodyPr>
          <a:lstStyle>
            <a:lvl1pPr marL="0" indent="0">
              <a:buFontTx/>
              <a:buNone/>
              <a:defRPr sz="1400">
                <a:solidFill>
                  <a:schemeClr val="tx1">
                    <a:lumMod val="50000"/>
                    <a:lumOff val="50000"/>
                  </a:schemeClr>
                </a:solidFill>
                <a:latin typeface="Arial" charset="0"/>
                <a:ea typeface="Arial" charset="0"/>
                <a:cs typeface="Arial"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JM" dirty="0"/>
          </a:p>
        </p:txBody>
      </p:sp>
      <p:sp>
        <p:nvSpPr>
          <p:cNvPr id="10" name="Text Placeholder 2"/>
          <p:cNvSpPr>
            <a:spLocks noGrp="1"/>
          </p:cNvSpPr>
          <p:nvPr>
            <p:ph type="body" sz="quarter" idx="35"/>
          </p:nvPr>
        </p:nvSpPr>
        <p:spPr>
          <a:xfrm>
            <a:off x="838200" y="3368040"/>
            <a:ext cx="2133600" cy="365760"/>
          </a:xfrm>
        </p:spPr>
        <p:txBody>
          <a:bodyPr>
            <a:noAutofit/>
          </a:bodyPr>
          <a:lstStyle>
            <a:lvl1pPr marL="0" indent="0">
              <a:buNone/>
              <a:defRPr sz="1400">
                <a:solidFill>
                  <a:schemeClr val="bg1"/>
                </a:solidFill>
                <a:latin typeface="Arial" charset="0"/>
                <a:ea typeface="Arial" charset="0"/>
                <a:cs typeface="Arial" charset="0"/>
              </a:defRPr>
            </a:lvl1pPr>
          </a:lstStyle>
          <a:p>
            <a:pPr lvl="0"/>
            <a:endParaRPr lang="en-JM" dirty="0"/>
          </a:p>
        </p:txBody>
      </p:sp>
      <p:sp>
        <p:nvSpPr>
          <p:cNvPr id="11" name="Text Placeholder 14"/>
          <p:cNvSpPr>
            <a:spLocks noGrp="1"/>
          </p:cNvSpPr>
          <p:nvPr>
            <p:ph type="body" sz="quarter" idx="36"/>
          </p:nvPr>
        </p:nvSpPr>
        <p:spPr>
          <a:xfrm>
            <a:off x="838200" y="3632200"/>
            <a:ext cx="2819400" cy="812800"/>
          </a:xfrm>
        </p:spPr>
        <p:txBody>
          <a:bodyPr>
            <a:normAutofit/>
          </a:bodyPr>
          <a:lstStyle>
            <a:lvl1pPr marL="0" indent="0">
              <a:buFontTx/>
              <a:buNone/>
              <a:defRPr sz="1400">
                <a:solidFill>
                  <a:schemeClr val="tx1">
                    <a:lumMod val="50000"/>
                    <a:lumOff val="50000"/>
                  </a:schemeClr>
                </a:solidFill>
                <a:latin typeface="Arial" charset="0"/>
                <a:ea typeface="Arial" charset="0"/>
                <a:cs typeface="Arial"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JM" dirty="0"/>
          </a:p>
        </p:txBody>
      </p:sp>
      <p:sp>
        <p:nvSpPr>
          <p:cNvPr id="12" name="Text Placeholder 2"/>
          <p:cNvSpPr>
            <a:spLocks noGrp="1"/>
          </p:cNvSpPr>
          <p:nvPr>
            <p:ph type="body" sz="quarter" idx="37"/>
          </p:nvPr>
        </p:nvSpPr>
        <p:spPr>
          <a:xfrm>
            <a:off x="838200" y="4790440"/>
            <a:ext cx="2133600" cy="365760"/>
          </a:xfrm>
        </p:spPr>
        <p:txBody>
          <a:bodyPr>
            <a:noAutofit/>
          </a:bodyPr>
          <a:lstStyle>
            <a:lvl1pPr marL="0" indent="0">
              <a:buNone/>
              <a:defRPr sz="1400">
                <a:solidFill>
                  <a:schemeClr val="bg1"/>
                </a:solidFill>
                <a:latin typeface="Arial" charset="0"/>
                <a:ea typeface="Arial" charset="0"/>
                <a:cs typeface="Arial" charset="0"/>
              </a:defRPr>
            </a:lvl1pPr>
          </a:lstStyle>
          <a:p>
            <a:pPr lvl="0"/>
            <a:endParaRPr lang="en-JM" dirty="0"/>
          </a:p>
        </p:txBody>
      </p:sp>
      <p:sp>
        <p:nvSpPr>
          <p:cNvPr id="13" name="Text Placeholder 14"/>
          <p:cNvSpPr>
            <a:spLocks noGrp="1"/>
          </p:cNvSpPr>
          <p:nvPr>
            <p:ph type="body" sz="quarter" idx="38"/>
          </p:nvPr>
        </p:nvSpPr>
        <p:spPr>
          <a:xfrm>
            <a:off x="838200" y="5054600"/>
            <a:ext cx="2819400" cy="812800"/>
          </a:xfrm>
        </p:spPr>
        <p:txBody>
          <a:bodyPr>
            <a:normAutofit/>
          </a:bodyPr>
          <a:lstStyle>
            <a:lvl1pPr marL="0" indent="0">
              <a:buFontTx/>
              <a:buNone/>
              <a:defRPr sz="1400">
                <a:solidFill>
                  <a:schemeClr val="tx1">
                    <a:lumMod val="50000"/>
                    <a:lumOff val="50000"/>
                  </a:schemeClr>
                </a:solidFill>
                <a:latin typeface="Arial" charset="0"/>
                <a:ea typeface="Arial" charset="0"/>
                <a:cs typeface="Arial"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JM" dirty="0"/>
          </a:p>
        </p:txBody>
      </p:sp>
      <p:sp>
        <p:nvSpPr>
          <p:cNvPr id="14" name="Text Placeholder 17"/>
          <p:cNvSpPr>
            <a:spLocks noGrp="1"/>
          </p:cNvSpPr>
          <p:nvPr>
            <p:ph type="body" sz="quarter" idx="23"/>
          </p:nvPr>
        </p:nvSpPr>
        <p:spPr>
          <a:xfrm>
            <a:off x="457200" y="1168400"/>
            <a:ext cx="5029200" cy="431800"/>
          </a:xfrm>
        </p:spPr>
        <p:txBody>
          <a:bodyPr>
            <a:noAutofit/>
          </a:bodyPr>
          <a:lstStyle>
            <a:lvl1pPr marL="0" indent="0" algn="l">
              <a:buFontTx/>
              <a:buNone/>
              <a:defRPr sz="1800" b="1" spc="100" baseline="0">
                <a:solidFill>
                  <a:schemeClr val="accent5"/>
                </a:solidFill>
                <a:latin typeface="Arial" charset="0"/>
                <a:ea typeface="Arial" charset="0"/>
                <a:cs typeface="Arial" charset="0"/>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dirty="0"/>
          </a:p>
        </p:txBody>
      </p:sp>
      <p:sp>
        <p:nvSpPr>
          <p:cNvPr id="15" name="Title Placeholder 1"/>
          <p:cNvSpPr>
            <a:spLocks noGrp="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en-US" dirty="0"/>
              <a:t>CLICK TO EDIT TITLE</a:t>
            </a:r>
            <a:endParaRPr lang="en-JM" altLang="en-US" dirty="0"/>
          </a:p>
        </p:txBody>
      </p:sp>
    </p:spTree>
    <p:extLst>
      <p:ext uri="{BB962C8B-B14F-4D97-AF65-F5344CB8AC3E}">
        <p14:creationId xmlns:p14="http://schemas.microsoft.com/office/powerpoint/2010/main" val="1906692705"/>
      </p:ext>
    </p:extLst>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8_Title and Content">
    <p:spTree>
      <p:nvGrpSpPr>
        <p:cNvPr id="1" name=""/>
        <p:cNvGrpSpPr/>
        <p:nvPr/>
      </p:nvGrpSpPr>
      <p:grpSpPr>
        <a:xfrm>
          <a:off x="0" y="0"/>
          <a:ext cx="0" cy="0"/>
          <a:chOff x="0" y="0"/>
          <a:chExt cx="0" cy="0"/>
        </a:xfrm>
      </p:grpSpPr>
      <p:sp>
        <p:nvSpPr>
          <p:cNvPr id="7" name="Picture Placeholder 3"/>
          <p:cNvSpPr>
            <a:spLocks noGrp="1"/>
          </p:cNvSpPr>
          <p:nvPr>
            <p:ph type="pic" sz="quarter" idx="56"/>
          </p:nvPr>
        </p:nvSpPr>
        <p:spPr>
          <a:xfrm>
            <a:off x="533400" y="1879599"/>
            <a:ext cx="2632076" cy="2005391"/>
          </a:xfrm>
        </p:spPr>
        <p:txBody>
          <a:bodyPr rtlCol="0">
            <a:normAutofit/>
          </a:bodyPr>
          <a:lstStyle>
            <a:lvl1pPr marL="0" indent="0">
              <a:buFontTx/>
              <a:buNone/>
              <a:defRPr sz="1100">
                <a:solidFill>
                  <a:srgbClr val="17252F"/>
                </a:solidFill>
              </a:defRPr>
            </a:lvl1pPr>
          </a:lstStyle>
          <a:p>
            <a:pPr lvl="0"/>
            <a:endParaRPr lang="en-JM" noProof="0"/>
          </a:p>
        </p:txBody>
      </p:sp>
      <p:sp>
        <p:nvSpPr>
          <p:cNvPr id="8" name="Picture Placeholder 3"/>
          <p:cNvSpPr>
            <a:spLocks noGrp="1"/>
          </p:cNvSpPr>
          <p:nvPr>
            <p:ph type="pic" sz="quarter" idx="57"/>
          </p:nvPr>
        </p:nvSpPr>
        <p:spPr>
          <a:xfrm>
            <a:off x="3294062" y="1879599"/>
            <a:ext cx="2632076" cy="2005391"/>
          </a:xfrm>
        </p:spPr>
        <p:txBody>
          <a:bodyPr rtlCol="0">
            <a:normAutofit/>
          </a:bodyPr>
          <a:lstStyle>
            <a:lvl1pPr marL="0" indent="0">
              <a:buFontTx/>
              <a:buNone/>
              <a:defRPr sz="1100">
                <a:solidFill>
                  <a:srgbClr val="17252F"/>
                </a:solidFill>
              </a:defRPr>
            </a:lvl1pPr>
          </a:lstStyle>
          <a:p>
            <a:pPr lvl="0"/>
            <a:endParaRPr lang="en-JM" noProof="0"/>
          </a:p>
        </p:txBody>
      </p:sp>
      <p:sp>
        <p:nvSpPr>
          <p:cNvPr id="9" name="Picture Placeholder 3"/>
          <p:cNvSpPr>
            <a:spLocks noGrp="1"/>
          </p:cNvSpPr>
          <p:nvPr>
            <p:ph type="pic" sz="quarter" idx="58"/>
          </p:nvPr>
        </p:nvSpPr>
        <p:spPr>
          <a:xfrm>
            <a:off x="533400" y="4014409"/>
            <a:ext cx="2632076" cy="2005391"/>
          </a:xfrm>
        </p:spPr>
        <p:txBody>
          <a:bodyPr rtlCol="0">
            <a:normAutofit/>
          </a:bodyPr>
          <a:lstStyle>
            <a:lvl1pPr marL="0" indent="0">
              <a:buFontTx/>
              <a:buNone/>
              <a:defRPr sz="1100">
                <a:solidFill>
                  <a:srgbClr val="17252F"/>
                </a:solidFill>
              </a:defRPr>
            </a:lvl1pPr>
          </a:lstStyle>
          <a:p>
            <a:pPr lvl="0"/>
            <a:endParaRPr lang="en-JM" noProof="0"/>
          </a:p>
        </p:txBody>
      </p:sp>
      <p:sp>
        <p:nvSpPr>
          <p:cNvPr id="10" name="Picture Placeholder 3"/>
          <p:cNvSpPr>
            <a:spLocks noGrp="1"/>
          </p:cNvSpPr>
          <p:nvPr>
            <p:ph type="pic" sz="quarter" idx="59"/>
          </p:nvPr>
        </p:nvSpPr>
        <p:spPr>
          <a:xfrm>
            <a:off x="3294062" y="4014409"/>
            <a:ext cx="2632076" cy="2005391"/>
          </a:xfrm>
        </p:spPr>
        <p:txBody>
          <a:bodyPr rtlCol="0">
            <a:normAutofit/>
          </a:bodyPr>
          <a:lstStyle>
            <a:lvl1pPr marL="0" indent="0">
              <a:buFontTx/>
              <a:buNone/>
              <a:defRPr sz="1100">
                <a:solidFill>
                  <a:srgbClr val="17252F"/>
                </a:solidFill>
              </a:defRPr>
            </a:lvl1pPr>
          </a:lstStyle>
          <a:p>
            <a:pPr lvl="0"/>
            <a:endParaRPr lang="en-JM" noProof="0"/>
          </a:p>
        </p:txBody>
      </p:sp>
      <p:sp>
        <p:nvSpPr>
          <p:cNvPr id="13" name="Picture Placeholder 3"/>
          <p:cNvSpPr>
            <a:spLocks noGrp="1"/>
          </p:cNvSpPr>
          <p:nvPr>
            <p:ph type="pic" sz="quarter" idx="60"/>
          </p:nvPr>
        </p:nvSpPr>
        <p:spPr>
          <a:xfrm>
            <a:off x="6054724" y="1879599"/>
            <a:ext cx="2632076" cy="2005391"/>
          </a:xfrm>
        </p:spPr>
        <p:txBody>
          <a:bodyPr rtlCol="0">
            <a:normAutofit/>
          </a:bodyPr>
          <a:lstStyle>
            <a:lvl1pPr marL="0" indent="0">
              <a:buFontTx/>
              <a:buNone/>
              <a:defRPr sz="1100">
                <a:solidFill>
                  <a:srgbClr val="17252F"/>
                </a:solidFill>
              </a:defRPr>
            </a:lvl1pPr>
          </a:lstStyle>
          <a:p>
            <a:pPr lvl="0"/>
            <a:endParaRPr lang="en-JM" noProof="0"/>
          </a:p>
        </p:txBody>
      </p:sp>
      <p:sp>
        <p:nvSpPr>
          <p:cNvPr id="14" name="Picture Placeholder 3"/>
          <p:cNvSpPr>
            <a:spLocks noGrp="1"/>
          </p:cNvSpPr>
          <p:nvPr>
            <p:ph type="pic" sz="quarter" idx="61"/>
          </p:nvPr>
        </p:nvSpPr>
        <p:spPr>
          <a:xfrm>
            <a:off x="6054724" y="4014409"/>
            <a:ext cx="2632076" cy="2005391"/>
          </a:xfrm>
        </p:spPr>
        <p:txBody>
          <a:bodyPr rtlCol="0">
            <a:normAutofit/>
          </a:bodyPr>
          <a:lstStyle>
            <a:lvl1pPr marL="0" indent="0">
              <a:buFontTx/>
              <a:buNone/>
              <a:defRPr sz="1100">
                <a:solidFill>
                  <a:srgbClr val="17252F"/>
                </a:solidFill>
              </a:defRPr>
            </a:lvl1pPr>
          </a:lstStyle>
          <a:p>
            <a:pPr lvl="0"/>
            <a:endParaRPr lang="en-JM" noProof="0"/>
          </a:p>
        </p:txBody>
      </p:sp>
      <p:sp>
        <p:nvSpPr>
          <p:cNvPr id="11" name="Text Placeholder 17"/>
          <p:cNvSpPr>
            <a:spLocks noGrp="1"/>
          </p:cNvSpPr>
          <p:nvPr>
            <p:ph type="body" sz="quarter" idx="23"/>
          </p:nvPr>
        </p:nvSpPr>
        <p:spPr>
          <a:xfrm>
            <a:off x="457200" y="1168400"/>
            <a:ext cx="5029200" cy="431800"/>
          </a:xfrm>
        </p:spPr>
        <p:txBody>
          <a:bodyPr>
            <a:noAutofit/>
          </a:bodyPr>
          <a:lstStyle>
            <a:lvl1pPr marL="0" indent="0" algn="l">
              <a:buFontTx/>
              <a:buNone/>
              <a:defRPr sz="1800" b="1" spc="100" baseline="0">
                <a:solidFill>
                  <a:schemeClr val="accent5"/>
                </a:solidFill>
                <a:latin typeface="Arial" charset="0"/>
                <a:ea typeface="Arial" charset="0"/>
                <a:cs typeface="Arial" charset="0"/>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dirty="0"/>
          </a:p>
        </p:txBody>
      </p:sp>
      <p:sp>
        <p:nvSpPr>
          <p:cNvPr id="12" name="Title Placeholder 1"/>
          <p:cNvSpPr>
            <a:spLocks noGrp="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en-US" dirty="0"/>
              <a:t>CLICK TO EDIT TITLE</a:t>
            </a:r>
            <a:endParaRPr lang="en-JM" altLang="en-US" dirty="0"/>
          </a:p>
        </p:txBody>
      </p:sp>
    </p:spTree>
    <p:extLst>
      <p:ext uri="{BB962C8B-B14F-4D97-AF65-F5344CB8AC3E}">
        <p14:creationId xmlns:p14="http://schemas.microsoft.com/office/powerpoint/2010/main" val="181270318"/>
      </p:ext>
    </p:extLst>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30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72590470"/>
      </p:ext>
    </p:extLst>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sp>
        <p:nvSpPr>
          <p:cNvPr id="3" name="Picture Placeholder 2"/>
          <p:cNvSpPr>
            <a:spLocks noGrp="1"/>
          </p:cNvSpPr>
          <p:nvPr>
            <p:ph type="pic" sz="quarter" idx="29"/>
          </p:nvPr>
        </p:nvSpPr>
        <p:spPr>
          <a:xfrm>
            <a:off x="0" y="0"/>
            <a:ext cx="4572000" cy="6858000"/>
          </a:xfrm>
        </p:spPr>
        <p:txBody>
          <a:bodyPr rtlCol="0">
            <a:normAutofit/>
          </a:bodyPr>
          <a:lstStyle/>
          <a:p>
            <a:pPr lvl="0"/>
            <a:endParaRPr lang="en-US" noProof="0" dirty="0"/>
          </a:p>
        </p:txBody>
      </p:sp>
      <p:sp>
        <p:nvSpPr>
          <p:cNvPr id="7" name="Title Placeholder 1"/>
          <p:cNvSpPr>
            <a:spLocks noGrp="1"/>
          </p:cNvSpPr>
          <p:nvPr>
            <p:ph type="title"/>
          </p:nvPr>
        </p:nvSpPr>
        <p:spPr bwMode="auto">
          <a:xfrm>
            <a:off x="4876800" y="304800"/>
            <a:ext cx="3886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en-US" dirty="0"/>
              <a:t>CLICK TO EDIT TITLE</a:t>
            </a:r>
            <a:endParaRPr lang="en-JM" altLang="en-US" dirty="0"/>
          </a:p>
        </p:txBody>
      </p:sp>
    </p:spTree>
    <p:extLst>
      <p:ext uri="{BB962C8B-B14F-4D97-AF65-F5344CB8AC3E}">
        <p14:creationId xmlns:p14="http://schemas.microsoft.com/office/powerpoint/2010/main" val="568021459"/>
      </p:ext>
    </p:extLst>
  </p:cSld>
  <p:clrMapOvr>
    <a:masterClrMapping/>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31_Title and Content">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1397000"/>
            <a:ext cx="9144000" cy="4470400"/>
          </a:xfrm>
        </p:spPr>
        <p:txBody>
          <a:bodyPr rtlCol="0">
            <a:normAutofit/>
          </a:bodyPr>
          <a:lstStyle>
            <a:lvl1pPr marL="0" indent="0">
              <a:buFontTx/>
              <a:buNone/>
              <a:defRPr sz="1800"/>
            </a:lvl1pPr>
          </a:lstStyle>
          <a:p>
            <a:pPr lvl="0"/>
            <a:endParaRPr lang="en-JM" noProof="0"/>
          </a:p>
        </p:txBody>
      </p:sp>
      <p:sp>
        <p:nvSpPr>
          <p:cNvPr id="5" name="Title Placeholder 1"/>
          <p:cNvSpPr>
            <a:spLocks noGrp="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en-US" dirty="0"/>
              <a:t>CLICK TO EDIT TITLE</a:t>
            </a:r>
            <a:endParaRPr lang="en-JM" altLang="en-US" dirty="0"/>
          </a:p>
        </p:txBody>
      </p:sp>
    </p:spTree>
    <p:extLst>
      <p:ext uri="{BB962C8B-B14F-4D97-AF65-F5344CB8AC3E}">
        <p14:creationId xmlns:p14="http://schemas.microsoft.com/office/powerpoint/2010/main" val="718793249"/>
      </p:ext>
    </p:extLst>
  </p:cSld>
  <p:clrMapOvr>
    <a:masterClrMapping/>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0"/>
            <a:ext cx="4572000" cy="6858000"/>
          </a:xfrm>
        </p:spPr>
        <p:txBody>
          <a:bodyPr rtlCol="0">
            <a:normAutofit/>
          </a:bodyPr>
          <a:lstStyle/>
          <a:p>
            <a:pPr lvl="0"/>
            <a:endParaRPr lang="en-JM" noProof="0"/>
          </a:p>
        </p:txBody>
      </p:sp>
      <p:sp>
        <p:nvSpPr>
          <p:cNvPr id="18" name="Text Placeholder 17"/>
          <p:cNvSpPr>
            <a:spLocks noGrp="1"/>
          </p:cNvSpPr>
          <p:nvPr>
            <p:ph type="body" sz="quarter" idx="15"/>
          </p:nvPr>
        </p:nvSpPr>
        <p:spPr>
          <a:xfrm>
            <a:off x="5029200" y="2323545"/>
            <a:ext cx="3657600" cy="1320800"/>
          </a:xfrm>
        </p:spPr>
        <p:txBody>
          <a:bodyPr>
            <a:noAutofit/>
          </a:bodyPr>
          <a:lstStyle>
            <a:lvl1pPr marL="0" indent="0">
              <a:buFontTx/>
              <a:buNone/>
              <a:defRPr sz="1400">
                <a:solidFill>
                  <a:schemeClr val="bg1"/>
                </a:solidFill>
                <a:latin typeface="Arial" charset="0"/>
                <a:ea typeface="Arial" charset="0"/>
                <a:cs typeface="Arial" charset="0"/>
              </a:defRPr>
            </a:lvl1pPr>
            <a:lvl2pPr marL="457200" indent="0">
              <a:buFontTx/>
              <a:buNone/>
              <a:defRPr sz="1100"/>
            </a:lvl2pPr>
            <a:lvl3pPr marL="914400" indent="0">
              <a:buFontTx/>
              <a:buNone/>
              <a:defRPr sz="1100"/>
            </a:lvl3pPr>
            <a:lvl4pPr marL="1371600" indent="0">
              <a:buFontTx/>
              <a:buNone/>
              <a:defRPr sz="1100"/>
            </a:lvl4pPr>
            <a:lvl5pPr marL="1828800" indent="0">
              <a:buFontTx/>
              <a:buNone/>
              <a:defRPr sz="1100"/>
            </a:lvl5pPr>
          </a:lstStyle>
          <a:p>
            <a:pPr lvl="0"/>
            <a:endParaRPr lang="en-JM" dirty="0"/>
          </a:p>
        </p:txBody>
      </p:sp>
      <p:sp>
        <p:nvSpPr>
          <p:cNvPr id="20" name="Content Placeholder 19"/>
          <p:cNvSpPr>
            <a:spLocks noGrp="1"/>
          </p:cNvSpPr>
          <p:nvPr>
            <p:ph sz="quarter" idx="16"/>
          </p:nvPr>
        </p:nvSpPr>
        <p:spPr>
          <a:xfrm>
            <a:off x="5791200" y="4252362"/>
            <a:ext cx="2438400" cy="410633"/>
          </a:xfrm>
          <a:prstGeom prst="rect">
            <a:avLst/>
          </a:prstGeom>
          <a:noFill/>
        </p:spPr>
        <p:txBody>
          <a:bodyPr>
            <a:noAutofit/>
          </a:bodyPr>
          <a:lstStyle>
            <a:lvl1pPr marL="0" indent="0">
              <a:buFontTx/>
              <a:buNone/>
              <a:defRPr sz="1400">
                <a:solidFill>
                  <a:schemeClr val="bg1"/>
                </a:solidFill>
                <a:latin typeface="Arial" charset="0"/>
                <a:ea typeface="Arial" charset="0"/>
                <a:cs typeface="Arial"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JM" dirty="0"/>
          </a:p>
        </p:txBody>
      </p:sp>
      <p:sp>
        <p:nvSpPr>
          <p:cNvPr id="21" name="Content Placeholder 19"/>
          <p:cNvSpPr>
            <a:spLocks noGrp="1"/>
          </p:cNvSpPr>
          <p:nvPr>
            <p:ph sz="quarter" idx="17"/>
          </p:nvPr>
        </p:nvSpPr>
        <p:spPr>
          <a:xfrm>
            <a:off x="5791200" y="4953001"/>
            <a:ext cx="2438400" cy="620159"/>
          </a:xfrm>
          <a:prstGeom prst="rect">
            <a:avLst/>
          </a:prstGeom>
          <a:noFill/>
        </p:spPr>
        <p:txBody>
          <a:bodyPr>
            <a:noAutofit/>
          </a:bodyPr>
          <a:lstStyle>
            <a:lvl1pPr marL="0" indent="0">
              <a:buFontTx/>
              <a:buNone/>
              <a:defRPr sz="1400">
                <a:solidFill>
                  <a:schemeClr val="tx1">
                    <a:lumMod val="65000"/>
                    <a:lumOff val="35000"/>
                  </a:schemeClr>
                </a:solidFill>
                <a:latin typeface="Arial" charset="0"/>
                <a:ea typeface="Arial" charset="0"/>
                <a:cs typeface="Arial"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JM" dirty="0"/>
          </a:p>
        </p:txBody>
      </p:sp>
      <p:sp>
        <p:nvSpPr>
          <p:cNvPr id="23" name="Text Placeholder 22"/>
          <p:cNvSpPr>
            <a:spLocks noGrp="1"/>
          </p:cNvSpPr>
          <p:nvPr>
            <p:ph type="body" sz="quarter" idx="18"/>
          </p:nvPr>
        </p:nvSpPr>
        <p:spPr>
          <a:xfrm>
            <a:off x="5029200" y="2008190"/>
            <a:ext cx="3657600" cy="476249"/>
          </a:xfrm>
        </p:spPr>
        <p:txBody>
          <a:bodyPr>
            <a:noAutofit/>
          </a:bodyPr>
          <a:lstStyle>
            <a:lvl1pPr marL="0" indent="0">
              <a:buFontTx/>
              <a:buNone/>
              <a:defRPr sz="1400">
                <a:solidFill>
                  <a:schemeClr val="accent5"/>
                </a:solidFill>
                <a:latin typeface="Arial" charset="0"/>
                <a:ea typeface="Arial" charset="0"/>
                <a:cs typeface="Arial" charset="0"/>
              </a:defRPr>
            </a:lvl1pPr>
            <a:lvl2pPr marL="457200" indent="0">
              <a:buFontTx/>
              <a:buNone/>
              <a:defRPr sz="1300">
                <a:latin typeface="Open Sans" pitchFamily="34" charset="0"/>
                <a:ea typeface="Open Sans" pitchFamily="34" charset="0"/>
                <a:cs typeface="Open Sans" pitchFamily="34" charset="0"/>
              </a:defRPr>
            </a:lvl2pPr>
            <a:lvl3pPr marL="914400" indent="0">
              <a:buFontTx/>
              <a:buNone/>
              <a:defRPr sz="1300">
                <a:latin typeface="Open Sans" pitchFamily="34" charset="0"/>
                <a:ea typeface="Open Sans" pitchFamily="34" charset="0"/>
                <a:cs typeface="Open Sans" pitchFamily="34" charset="0"/>
              </a:defRPr>
            </a:lvl3pPr>
            <a:lvl4pPr marL="1371600" indent="0">
              <a:buFontTx/>
              <a:buNone/>
              <a:defRPr sz="1300">
                <a:latin typeface="Open Sans" pitchFamily="34" charset="0"/>
                <a:ea typeface="Open Sans" pitchFamily="34" charset="0"/>
                <a:cs typeface="Open Sans" pitchFamily="34" charset="0"/>
              </a:defRPr>
            </a:lvl4pPr>
            <a:lvl5pPr marL="1828800" indent="0">
              <a:buFontTx/>
              <a:buNone/>
              <a:defRPr sz="1300">
                <a:latin typeface="Open Sans" pitchFamily="34" charset="0"/>
                <a:ea typeface="Open Sans" pitchFamily="34" charset="0"/>
                <a:cs typeface="Open Sans" pitchFamily="34" charset="0"/>
              </a:defRPr>
            </a:lvl5pPr>
          </a:lstStyle>
          <a:p>
            <a:pPr lvl="0"/>
            <a:endParaRPr lang="en-JM" dirty="0"/>
          </a:p>
        </p:txBody>
      </p:sp>
      <p:sp>
        <p:nvSpPr>
          <p:cNvPr id="10" name="Title Placeholder 1"/>
          <p:cNvSpPr>
            <a:spLocks noGrp="1"/>
          </p:cNvSpPr>
          <p:nvPr>
            <p:ph type="title"/>
          </p:nvPr>
        </p:nvSpPr>
        <p:spPr bwMode="auto">
          <a:xfrm>
            <a:off x="5029200" y="304800"/>
            <a:ext cx="3657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en-US" dirty="0"/>
              <a:t>CLICK TO EDIT TITLE</a:t>
            </a:r>
            <a:endParaRPr lang="en-JM" altLang="en-US" dirty="0"/>
          </a:p>
        </p:txBody>
      </p:sp>
    </p:spTree>
    <p:extLst>
      <p:ext uri="{BB962C8B-B14F-4D97-AF65-F5344CB8AC3E}">
        <p14:creationId xmlns:p14="http://schemas.microsoft.com/office/powerpoint/2010/main" val="226989323"/>
      </p:ext>
    </p:extLst>
  </p:cSld>
  <p:clrMapOvr>
    <a:masterClrMapping/>
  </p:clrMapOv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7" name="Picture Placeholder 3"/>
          <p:cNvSpPr>
            <a:spLocks noGrp="1"/>
          </p:cNvSpPr>
          <p:nvPr>
            <p:ph type="pic" sz="quarter" idx="63"/>
          </p:nvPr>
        </p:nvSpPr>
        <p:spPr>
          <a:xfrm>
            <a:off x="457200" y="1803400"/>
            <a:ext cx="4267200" cy="3860800"/>
          </a:xfrm>
        </p:spPr>
        <p:txBody>
          <a:bodyPr rtlCol="0">
            <a:normAutofit/>
          </a:bodyPr>
          <a:lstStyle>
            <a:lvl1pPr>
              <a:defRPr sz="1400"/>
            </a:lvl1pPr>
          </a:lstStyle>
          <a:p>
            <a:pPr lvl="0"/>
            <a:endParaRPr lang="en-JM" noProof="0" dirty="0"/>
          </a:p>
        </p:txBody>
      </p:sp>
      <p:sp>
        <p:nvSpPr>
          <p:cNvPr id="8" name="Text Placeholder 5"/>
          <p:cNvSpPr>
            <a:spLocks noGrp="1"/>
          </p:cNvSpPr>
          <p:nvPr>
            <p:ph type="body" sz="quarter" idx="66"/>
          </p:nvPr>
        </p:nvSpPr>
        <p:spPr>
          <a:xfrm>
            <a:off x="5029200" y="2229084"/>
            <a:ext cx="3657600" cy="904640"/>
          </a:xfrm>
        </p:spPr>
        <p:txBody>
          <a:bodyPr>
            <a:normAutofit/>
          </a:bodyPr>
          <a:lstStyle>
            <a:lvl1pPr marL="0" indent="0">
              <a:buFontTx/>
              <a:buNone/>
              <a:defRPr sz="1400">
                <a:solidFill>
                  <a:schemeClr val="bg1"/>
                </a:solidFill>
                <a:latin typeface="Arial" charset="0"/>
                <a:ea typeface="Arial" charset="0"/>
                <a:cs typeface="Arial"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JM" dirty="0"/>
          </a:p>
        </p:txBody>
      </p:sp>
      <p:sp>
        <p:nvSpPr>
          <p:cNvPr id="9" name="Text Placeholder 8"/>
          <p:cNvSpPr>
            <a:spLocks noGrp="1"/>
          </p:cNvSpPr>
          <p:nvPr>
            <p:ph type="body" sz="quarter" idx="67"/>
          </p:nvPr>
        </p:nvSpPr>
        <p:spPr>
          <a:xfrm>
            <a:off x="5029200" y="1812925"/>
            <a:ext cx="3657600" cy="478367"/>
          </a:xfrm>
        </p:spPr>
        <p:txBody>
          <a:bodyPr>
            <a:noAutofit/>
          </a:bodyPr>
          <a:lstStyle>
            <a:lvl1pPr marL="0" indent="0">
              <a:buFontTx/>
              <a:buNone/>
              <a:defRPr sz="1400">
                <a:solidFill>
                  <a:schemeClr val="accent5"/>
                </a:solidFill>
                <a:latin typeface="Arial" charset="0"/>
                <a:ea typeface="Arial" charset="0"/>
                <a:cs typeface="Arial" charset="0"/>
              </a:defRPr>
            </a:lvl1pPr>
            <a:lvl2pPr marL="457200" indent="0">
              <a:buFontTx/>
              <a:buNone/>
              <a:defRPr sz="1400">
                <a:latin typeface="Franklin Gothic Medium" pitchFamily="34" charset="0"/>
              </a:defRPr>
            </a:lvl2pPr>
            <a:lvl3pPr marL="914400" indent="0">
              <a:buFontTx/>
              <a:buNone/>
              <a:defRPr sz="1400">
                <a:latin typeface="Franklin Gothic Medium" pitchFamily="34" charset="0"/>
              </a:defRPr>
            </a:lvl3pPr>
            <a:lvl4pPr marL="1371600" indent="0">
              <a:buFontTx/>
              <a:buNone/>
              <a:defRPr sz="1400">
                <a:latin typeface="Franklin Gothic Medium" pitchFamily="34" charset="0"/>
              </a:defRPr>
            </a:lvl4pPr>
            <a:lvl5pPr marL="1828800" indent="0">
              <a:buFontTx/>
              <a:buNone/>
              <a:defRPr sz="1400">
                <a:latin typeface="Franklin Gothic Medium" pitchFamily="34" charset="0"/>
              </a:defRPr>
            </a:lvl5pPr>
          </a:lstStyle>
          <a:p>
            <a:pPr lvl="0"/>
            <a:endParaRPr lang="en-JM" dirty="0"/>
          </a:p>
        </p:txBody>
      </p:sp>
      <p:sp>
        <p:nvSpPr>
          <p:cNvPr id="10" name="Text Placeholder 17"/>
          <p:cNvSpPr>
            <a:spLocks noGrp="1"/>
          </p:cNvSpPr>
          <p:nvPr>
            <p:ph type="body" sz="quarter" idx="23"/>
          </p:nvPr>
        </p:nvSpPr>
        <p:spPr>
          <a:xfrm>
            <a:off x="457200" y="1168400"/>
            <a:ext cx="5029200" cy="431800"/>
          </a:xfrm>
        </p:spPr>
        <p:txBody>
          <a:bodyPr>
            <a:noAutofit/>
          </a:bodyPr>
          <a:lstStyle>
            <a:lvl1pPr marL="0" indent="0" algn="l">
              <a:buFontTx/>
              <a:buNone/>
              <a:defRPr sz="1800" b="1" spc="100" baseline="0">
                <a:solidFill>
                  <a:schemeClr val="bg1">
                    <a:lumMod val="75000"/>
                  </a:schemeClr>
                </a:solidFill>
                <a:latin typeface="Arial" charset="0"/>
                <a:ea typeface="Arial" charset="0"/>
                <a:cs typeface="Arial" charset="0"/>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dirty="0"/>
          </a:p>
        </p:txBody>
      </p:sp>
      <p:sp>
        <p:nvSpPr>
          <p:cNvPr id="11" name="Title Placeholder 1"/>
          <p:cNvSpPr>
            <a:spLocks noGrp="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en-US" dirty="0"/>
              <a:t>CLICK TO EDIT TITLE</a:t>
            </a:r>
            <a:endParaRPr lang="en-JM" altLang="en-US" dirty="0"/>
          </a:p>
        </p:txBody>
      </p:sp>
    </p:spTree>
    <p:extLst>
      <p:ext uri="{BB962C8B-B14F-4D97-AF65-F5344CB8AC3E}">
        <p14:creationId xmlns:p14="http://schemas.microsoft.com/office/powerpoint/2010/main" val="1029792996"/>
      </p:ext>
    </p:extLst>
  </p:cSld>
  <p:clrMapOvr>
    <a:masterClrMapping/>
  </p:clrMapOv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9" name="Text Placeholder 17"/>
          <p:cNvSpPr>
            <a:spLocks noGrp="1"/>
          </p:cNvSpPr>
          <p:nvPr>
            <p:ph type="body" sz="quarter" idx="23"/>
          </p:nvPr>
        </p:nvSpPr>
        <p:spPr>
          <a:xfrm>
            <a:off x="457200" y="1168400"/>
            <a:ext cx="5029200" cy="431800"/>
          </a:xfrm>
        </p:spPr>
        <p:txBody>
          <a:bodyPr>
            <a:noAutofit/>
          </a:bodyPr>
          <a:lstStyle>
            <a:lvl1pPr marL="0" indent="0" algn="l">
              <a:buFontTx/>
              <a:buNone/>
              <a:defRPr sz="1800" b="1" spc="100" baseline="0">
                <a:solidFill>
                  <a:schemeClr val="bg1">
                    <a:lumMod val="65000"/>
                  </a:schemeClr>
                </a:solidFill>
                <a:latin typeface="Arial" charset="0"/>
                <a:ea typeface="Arial" charset="0"/>
                <a:cs typeface="Arial" charset="0"/>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dirty="0"/>
          </a:p>
        </p:txBody>
      </p:sp>
      <p:sp>
        <p:nvSpPr>
          <p:cNvPr id="13" name="Title Placeholder 1"/>
          <p:cNvSpPr>
            <a:spLocks noGrp="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en-US" dirty="0"/>
              <a:t>CLICK TO EDIT TITLE</a:t>
            </a:r>
            <a:endParaRPr lang="en-JM" altLang="en-US" dirty="0"/>
          </a:p>
        </p:txBody>
      </p:sp>
      <p:sp>
        <p:nvSpPr>
          <p:cNvPr id="14" name="Picture Placeholder 3"/>
          <p:cNvSpPr>
            <a:spLocks noGrp="1"/>
          </p:cNvSpPr>
          <p:nvPr>
            <p:ph type="pic" sz="quarter" idx="63"/>
          </p:nvPr>
        </p:nvSpPr>
        <p:spPr>
          <a:xfrm>
            <a:off x="4419600" y="1803400"/>
            <a:ext cx="4267200" cy="3860800"/>
          </a:xfrm>
        </p:spPr>
        <p:txBody>
          <a:bodyPr rtlCol="0">
            <a:normAutofit/>
          </a:bodyPr>
          <a:lstStyle>
            <a:lvl1pPr>
              <a:defRPr sz="1400"/>
            </a:lvl1pPr>
          </a:lstStyle>
          <a:p>
            <a:pPr lvl="0"/>
            <a:endParaRPr lang="en-JM" noProof="0" dirty="0"/>
          </a:p>
        </p:txBody>
      </p:sp>
      <p:sp>
        <p:nvSpPr>
          <p:cNvPr id="16" name="Text Placeholder 5"/>
          <p:cNvSpPr>
            <a:spLocks noGrp="1"/>
          </p:cNvSpPr>
          <p:nvPr>
            <p:ph type="body" sz="quarter" idx="66"/>
          </p:nvPr>
        </p:nvSpPr>
        <p:spPr>
          <a:xfrm>
            <a:off x="457200" y="2229084"/>
            <a:ext cx="3657600" cy="904640"/>
          </a:xfrm>
        </p:spPr>
        <p:txBody>
          <a:bodyPr>
            <a:normAutofit/>
          </a:bodyPr>
          <a:lstStyle>
            <a:lvl1pPr marL="0" indent="0">
              <a:buFontTx/>
              <a:buNone/>
              <a:defRPr sz="1400">
                <a:solidFill>
                  <a:schemeClr val="bg1"/>
                </a:solidFill>
                <a:latin typeface="Arial" charset="0"/>
                <a:ea typeface="Arial" charset="0"/>
                <a:cs typeface="Arial"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JM" dirty="0"/>
          </a:p>
        </p:txBody>
      </p:sp>
      <p:sp>
        <p:nvSpPr>
          <p:cNvPr id="17" name="Text Placeholder 8"/>
          <p:cNvSpPr>
            <a:spLocks noGrp="1"/>
          </p:cNvSpPr>
          <p:nvPr>
            <p:ph type="body" sz="quarter" idx="67"/>
          </p:nvPr>
        </p:nvSpPr>
        <p:spPr>
          <a:xfrm>
            <a:off x="457200" y="1812925"/>
            <a:ext cx="3657600" cy="478367"/>
          </a:xfrm>
        </p:spPr>
        <p:txBody>
          <a:bodyPr>
            <a:noAutofit/>
          </a:bodyPr>
          <a:lstStyle>
            <a:lvl1pPr marL="0" indent="0">
              <a:buFontTx/>
              <a:buNone/>
              <a:defRPr sz="1400">
                <a:solidFill>
                  <a:schemeClr val="accent5"/>
                </a:solidFill>
                <a:latin typeface="Arial" charset="0"/>
                <a:ea typeface="Arial" charset="0"/>
                <a:cs typeface="Arial" charset="0"/>
              </a:defRPr>
            </a:lvl1pPr>
            <a:lvl2pPr marL="457200" indent="0">
              <a:buFontTx/>
              <a:buNone/>
              <a:defRPr sz="1400">
                <a:latin typeface="Franklin Gothic Medium" pitchFamily="34" charset="0"/>
              </a:defRPr>
            </a:lvl2pPr>
            <a:lvl3pPr marL="914400" indent="0">
              <a:buFontTx/>
              <a:buNone/>
              <a:defRPr sz="1400">
                <a:latin typeface="Franklin Gothic Medium" pitchFamily="34" charset="0"/>
              </a:defRPr>
            </a:lvl3pPr>
            <a:lvl4pPr marL="1371600" indent="0">
              <a:buFontTx/>
              <a:buNone/>
              <a:defRPr sz="1400">
                <a:latin typeface="Franklin Gothic Medium" pitchFamily="34" charset="0"/>
              </a:defRPr>
            </a:lvl4pPr>
            <a:lvl5pPr marL="1828800" indent="0">
              <a:buFontTx/>
              <a:buNone/>
              <a:defRPr sz="1400">
                <a:latin typeface="Franklin Gothic Medium" pitchFamily="34" charset="0"/>
              </a:defRPr>
            </a:lvl5pPr>
          </a:lstStyle>
          <a:p>
            <a:pPr lvl="0"/>
            <a:endParaRPr lang="en-JM" dirty="0"/>
          </a:p>
        </p:txBody>
      </p:sp>
    </p:spTree>
    <p:extLst>
      <p:ext uri="{BB962C8B-B14F-4D97-AF65-F5344CB8AC3E}">
        <p14:creationId xmlns:p14="http://schemas.microsoft.com/office/powerpoint/2010/main" val="2016840280"/>
      </p:ext>
    </p:extLst>
  </p:cSld>
  <p:clrMapOvr>
    <a:masterClrMapping/>
  </p:clrMapOv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8" name="Text Placeholder 3"/>
          <p:cNvSpPr>
            <a:spLocks noGrp="1"/>
          </p:cNvSpPr>
          <p:nvPr>
            <p:ph type="body" sz="quarter" idx="60"/>
          </p:nvPr>
        </p:nvSpPr>
        <p:spPr>
          <a:xfrm>
            <a:off x="4038605" y="2281704"/>
            <a:ext cx="2919699" cy="406400"/>
          </a:xfrm>
        </p:spPr>
        <p:txBody>
          <a:bodyPr anchor="ctr">
            <a:noAutofit/>
          </a:bodyPr>
          <a:lstStyle>
            <a:lvl1pPr marL="0" indent="0" algn="l">
              <a:buFontTx/>
              <a:buNone/>
              <a:defRPr sz="1400">
                <a:ln>
                  <a:noFill/>
                </a:ln>
                <a:solidFill>
                  <a:schemeClr val="bg1"/>
                </a:solidFill>
                <a:latin typeface="Arial" charset="0"/>
                <a:ea typeface="Arial" charset="0"/>
                <a:cs typeface="Arial" charset="0"/>
              </a:defRPr>
            </a:lvl1pPr>
            <a:lvl2pPr marL="457200" indent="0">
              <a:buFontTx/>
              <a:buNone/>
              <a:defRPr sz="1400">
                <a:solidFill>
                  <a:schemeClr val="tx1">
                    <a:lumMod val="75000"/>
                    <a:lumOff val="25000"/>
                  </a:schemeClr>
                </a:solidFill>
                <a:latin typeface="Nexa Bold" pitchFamily="50" charset="0"/>
              </a:defRPr>
            </a:lvl2pPr>
            <a:lvl3pPr marL="914400" indent="0">
              <a:buFontTx/>
              <a:buNone/>
              <a:defRPr sz="1200">
                <a:solidFill>
                  <a:schemeClr val="tx1">
                    <a:lumMod val="75000"/>
                    <a:lumOff val="25000"/>
                  </a:schemeClr>
                </a:solidFill>
                <a:latin typeface="Nexa Bold" pitchFamily="50" charset="0"/>
              </a:defRPr>
            </a:lvl3pPr>
            <a:lvl4pPr marL="1371600" indent="0">
              <a:buFontTx/>
              <a:buNone/>
              <a:defRPr sz="1100">
                <a:solidFill>
                  <a:schemeClr val="tx1">
                    <a:lumMod val="75000"/>
                    <a:lumOff val="25000"/>
                  </a:schemeClr>
                </a:solidFill>
                <a:latin typeface="Nexa Bold" pitchFamily="50" charset="0"/>
              </a:defRPr>
            </a:lvl4pPr>
            <a:lvl5pPr marL="1828800" indent="0">
              <a:buFontTx/>
              <a:buNone/>
              <a:defRPr sz="1100">
                <a:solidFill>
                  <a:schemeClr val="tx1">
                    <a:lumMod val="75000"/>
                    <a:lumOff val="25000"/>
                  </a:schemeClr>
                </a:solidFill>
                <a:latin typeface="Nexa Bold" pitchFamily="50" charset="0"/>
              </a:defRPr>
            </a:lvl5pPr>
          </a:lstStyle>
          <a:p>
            <a:pPr lvl="0"/>
            <a:endParaRPr lang="en-JM" dirty="0"/>
          </a:p>
        </p:txBody>
      </p:sp>
      <p:sp>
        <p:nvSpPr>
          <p:cNvPr id="11" name="Text Placeholder 3"/>
          <p:cNvSpPr>
            <a:spLocks noGrp="1"/>
          </p:cNvSpPr>
          <p:nvPr>
            <p:ph type="body" sz="quarter" idx="70"/>
          </p:nvPr>
        </p:nvSpPr>
        <p:spPr>
          <a:xfrm>
            <a:off x="914400" y="4953000"/>
            <a:ext cx="2336540" cy="406400"/>
          </a:xfrm>
        </p:spPr>
        <p:txBody>
          <a:bodyPr>
            <a:noAutofit/>
          </a:bodyPr>
          <a:lstStyle>
            <a:lvl1pPr marL="0" indent="0" algn="ctr">
              <a:buFontTx/>
              <a:buNone/>
              <a:defRPr sz="1400">
                <a:solidFill>
                  <a:schemeClr val="bg1"/>
                </a:solidFill>
                <a:latin typeface="Arial" charset="0"/>
                <a:ea typeface="Arial" charset="0"/>
                <a:cs typeface="Arial" charset="0"/>
              </a:defRPr>
            </a:lvl1pPr>
            <a:lvl2pPr marL="457200" indent="0">
              <a:buFontTx/>
              <a:buNone/>
              <a:defRPr sz="1400">
                <a:solidFill>
                  <a:schemeClr val="tx1">
                    <a:lumMod val="75000"/>
                    <a:lumOff val="25000"/>
                  </a:schemeClr>
                </a:solidFill>
                <a:latin typeface="Nexa Bold" pitchFamily="50" charset="0"/>
              </a:defRPr>
            </a:lvl2pPr>
            <a:lvl3pPr marL="914400" indent="0">
              <a:buFontTx/>
              <a:buNone/>
              <a:defRPr sz="1200">
                <a:solidFill>
                  <a:schemeClr val="tx1">
                    <a:lumMod val="75000"/>
                    <a:lumOff val="25000"/>
                  </a:schemeClr>
                </a:solidFill>
                <a:latin typeface="Nexa Bold" pitchFamily="50" charset="0"/>
              </a:defRPr>
            </a:lvl3pPr>
            <a:lvl4pPr marL="1371600" indent="0">
              <a:buFontTx/>
              <a:buNone/>
              <a:defRPr sz="1100">
                <a:solidFill>
                  <a:schemeClr val="tx1">
                    <a:lumMod val="75000"/>
                    <a:lumOff val="25000"/>
                  </a:schemeClr>
                </a:solidFill>
                <a:latin typeface="Nexa Bold" pitchFamily="50" charset="0"/>
              </a:defRPr>
            </a:lvl4pPr>
            <a:lvl5pPr marL="1828800" indent="0">
              <a:buFontTx/>
              <a:buNone/>
              <a:defRPr sz="1100">
                <a:solidFill>
                  <a:schemeClr val="tx1">
                    <a:lumMod val="75000"/>
                    <a:lumOff val="25000"/>
                  </a:schemeClr>
                </a:solidFill>
                <a:latin typeface="Nexa Bold" pitchFamily="50" charset="0"/>
              </a:defRPr>
            </a:lvl5pPr>
          </a:lstStyle>
          <a:p>
            <a:pPr lvl="0"/>
            <a:endParaRPr lang="en-JM" dirty="0"/>
          </a:p>
        </p:txBody>
      </p:sp>
      <p:sp>
        <p:nvSpPr>
          <p:cNvPr id="12" name="Text Placeholder 7"/>
          <p:cNvSpPr>
            <a:spLocks noGrp="1"/>
          </p:cNvSpPr>
          <p:nvPr>
            <p:ph type="body" sz="quarter" idx="71"/>
          </p:nvPr>
        </p:nvSpPr>
        <p:spPr>
          <a:xfrm>
            <a:off x="4071419" y="2870200"/>
            <a:ext cx="4081981" cy="1168400"/>
          </a:xfrm>
        </p:spPr>
        <p:txBody>
          <a:bodyPr>
            <a:noAutofit/>
          </a:bodyPr>
          <a:lstStyle>
            <a:lvl1pPr marL="0" indent="0" algn="l">
              <a:buFontTx/>
              <a:buNone/>
              <a:defRPr sz="1400">
                <a:solidFill>
                  <a:schemeClr val="bg1">
                    <a:lumMod val="75000"/>
                  </a:schemeClr>
                </a:solidFill>
                <a:latin typeface="Arial" charset="0"/>
                <a:ea typeface="Arial" charset="0"/>
                <a:cs typeface="Arial" charset="0"/>
              </a:defRPr>
            </a:lvl1pPr>
            <a:lvl2pPr marL="457200" indent="0">
              <a:buFontTx/>
              <a:buNone/>
              <a:defRPr sz="1200">
                <a:solidFill>
                  <a:schemeClr val="tx1">
                    <a:lumMod val="75000"/>
                    <a:lumOff val="25000"/>
                  </a:schemeClr>
                </a:solidFill>
              </a:defRPr>
            </a:lvl2pPr>
            <a:lvl3pPr marL="914400" indent="0">
              <a:buFontTx/>
              <a:buNone/>
              <a:defRPr sz="1200">
                <a:solidFill>
                  <a:schemeClr val="tx1">
                    <a:lumMod val="75000"/>
                    <a:lumOff val="25000"/>
                  </a:schemeClr>
                </a:solidFill>
              </a:defRPr>
            </a:lvl3pPr>
            <a:lvl4pPr marL="1371600" indent="0">
              <a:buFontTx/>
              <a:buNone/>
              <a:defRPr sz="1200">
                <a:solidFill>
                  <a:schemeClr val="tx1">
                    <a:lumMod val="75000"/>
                    <a:lumOff val="25000"/>
                  </a:schemeClr>
                </a:solidFill>
              </a:defRPr>
            </a:lvl4pPr>
            <a:lvl5pPr marL="1828800" indent="0">
              <a:buFontTx/>
              <a:buNone/>
              <a:defRPr sz="1200">
                <a:solidFill>
                  <a:schemeClr val="tx1">
                    <a:lumMod val="75000"/>
                    <a:lumOff val="25000"/>
                  </a:schemeClr>
                </a:solidFill>
              </a:defRPr>
            </a:lvl5pPr>
          </a:lstStyle>
          <a:p>
            <a:pPr lvl="0"/>
            <a:endParaRPr lang="en-JM" dirty="0"/>
          </a:p>
        </p:txBody>
      </p:sp>
      <p:sp>
        <p:nvSpPr>
          <p:cNvPr id="13" name="Picture Placeholder 28"/>
          <p:cNvSpPr>
            <a:spLocks noGrp="1"/>
          </p:cNvSpPr>
          <p:nvPr>
            <p:ph type="pic" sz="quarter" idx="50"/>
          </p:nvPr>
        </p:nvSpPr>
        <p:spPr>
          <a:xfrm>
            <a:off x="914400" y="2297697"/>
            <a:ext cx="2376347" cy="2372703"/>
          </a:xfrm>
          <a:prstGeom prst="ellipse">
            <a:avLst/>
          </a:prstGeom>
          <a:ln w="76200" cap="sq">
            <a:noFill/>
            <a:miter lim="800000"/>
          </a:ln>
          <a:effectLst>
            <a:innerShdw blurRad="114300">
              <a:schemeClr val="bg1">
                <a:lumMod val="50000"/>
              </a:schemeClr>
            </a:innerShdw>
          </a:effectLst>
        </p:spPr>
        <p:txBody>
          <a:bodyPr rtlCol="0">
            <a:normAutofit/>
          </a:bodyPr>
          <a:lstStyle>
            <a:lvl1pPr marL="0" indent="0" algn="ctr">
              <a:buFontTx/>
              <a:buNone/>
              <a:defRPr sz="1400">
                <a:solidFill>
                  <a:schemeClr val="tx1">
                    <a:lumMod val="50000"/>
                    <a:lumOff val="50000"/>
                  </a:schemeClr>
                </a:solidFill>
                <a:latin typeface="Arial" charset="0"/>
                <a:ea typeface="Arial" charset="0"/>
                <a:cs typeface="Arial" charset="0"/>
              </a:defRPr>
            </a:lvl1pPr>
          </a:lstStyle>
          <a:p>
            <a:pPr lvl="0"/>
            <a:endParaRPr lang="en-JM" noProof="0" dirty="0"/>
          </a:p>
        </p:txBody>
      </p:sp>
      <p:sp>
        <p:nvSpPr>
          <p:cNvPr id="10" name="Text Placeholder 17"/>
          <p:cNvSpPr>
            <a:spLocks noGrp="1"/>
          </p:cNvSpPr>
          <p:nvPr>
            <p:ph type="body" sz="quarter" idx="23"/>
          </p:nvPr>
        </p:nvSpPr>
        <p:spPr>
          <a:xfrm>
            <a:off x="457200" y="1168400"/>
            <a:ext cx="5029200" cy="431800"/>
          </a:xfrm>
        </p:spPr>
        <p:txBody>
          <a:bodyPr>
            <a:noAutofit/>
          </a:bodyPr>
          <a:lstStyle>
            <a:lvl1pPr marL="0" indent="0" algn="l">
              <a:buFontTx/>
              <a:buNone/>
              <a:defRPr sz="1800" b="1" spc="100" baseline="0">
                <a:solidFill>
                  <a:schemeClr val="accent5"/>
                </a:solidFill>
                <a:latin typeface="Arial" charset="0"/>
                <a:ea typeface="Arial" charset="0"/>
                <a:cs typeface="Arial" charset="0"/>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dirty="0"/>
          </a:p>
        </p:txBody>
      </p:sp>
      <p:sp>
        <p:nvSpPr>
          <p:cNvPr id="15" name="Title Placeholder 1"/>
          <p:cNvSpPr>
            <a:spLocks noGrp="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en-US" dirty="0"/>
              <a:t>CLICK TO EDIT TITLE</a:t>
            </a:r>
            <a:endParaRPr lang="en-JM" altLang="en-US" dirty="0"/>
          </a:p>
        </p:txBody>
      </p:sp>
    </p:spTree>
    <p:extLst>
      <p:ext uri="{BB962C8B-B14F-4D97-AF65-F5344CB8AC3E}">
        <p14:creationId xmlns:p14="http://schemas.microsoft.com/office/powerpoint/2010/main" val="1007693997"/>
      </p:ext>
    </p:extLst>
  </p:cSld>
  <p:clrMapOvr>
    <a:masterClrMapping/>
  </p:clrMapOv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cxnSp>
        <p:nvCxnSpPr>
          <p:cNvPr id="8" name="Straight Connector 7"/>
          <p:cNvCxnSpPr/>
          <p:nvPr userDrawn="1"/>
        </p:nvCxnSpPr>
        <p:spPr>
          <a:xfrm>
            <a:off x="4572000" y="2209800"/>
            <a:ext cx="0" cy="3036887"/>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1" name="Text Placeholder 4"/>
          <p:cNvSpPr>
            <a:spLocks noGrp="1"/>
          </p:cNvSpPr>
          <p:nvPr>
            <p:ph type="body" sz="quarter" idx="15"/>
          </p:nvPr>
        </p:nvSpPr>
        <p:spPr>
          <a:xfrm>
            <a:off x="441324" y="2583384"/>
            <a:ext cx="2987675" cy="854087"/>
          </a:xfrm>
        </p:spPr>
        <p:txBody>
          <a:bodyPr>
            <a:normAutofit/>
          </a:bodyPr>
          <a:lstStyle>
            <a:lvl1pPr marL="0" indent="0">
              <a:buFontTx/>
              <a:buNone/>
              <a:defRPr sz="1400">
                <a:solidFill>
                  <a:schemeClr val="bg1"/>
                </a:solidFill>
                <a:latin typeface="Arial" charset="0"/>
                <a:ea typeface="Arial" charset="0"/>
                <a:cs typeface="Arial" charset="0"/>
              </a:defRPr>
            </a:lvl1pPr>
          </a:lstStyle>
          <a:p>
            <a:pPr lvl="0"/>
            <a:endParaRPr lang="en-JM" dirty="0"/>
          </a:p>
        </p:txBody>
      </p:sp>
      <p:sp>
        <p:nvSpPr>
          <p:cNvPr id="12" name="Text Placeholder 7"/>
          <p:cNvSpPr>
            <a:spLocks noGrp="1"/>
          </p:cNvSpPr>
          <p:nvPr>
            <p:ph type="body" sz="quarter" idx="16"/>
          </p:nvPr>
        </p:nvSpPr>
        <p:spPr>
          <a:xfrm>
            <a:off x="457200" y="2218268"/>
            <a:ext cx="2459037" cy="499533"/>
          </a:xfrm>
        </p:spPr>
        <p:txBody>
          <a:bodyPr>
            <a:noAutofit/>
          </a:bodyPr>
          <a:lstStyle>
            <a:lvl1pPr marL="0" indent="0">
              <a:buFontTx/>
              <a:buNone/>
              <a:defRPr sz="1400">
                <a:solidFill>
                  <a:schemeClr val="accent5"/>
                </a:solidFill>
                <a:latin typeface="Arial" charset="0"/>
                <a:ea typeface="Arial" charset="0"/>
                <a:cs typeface="Arial" charset="0"/>
              </a:defRPr>
            </a:lvl1pPr>
            <a:lvl2pPr marL="457200" indent="0">
              <a:buFontTx/>
              <a:buNone/>
              <a:defRPr sz="1400">
                <a:solidFill>
                  <a:srgbClr val="0070C0"/>
                </a:solidFill>
              </a:defRPr>
            </a:lvl2pPr>
            <a:lvl3pPr marL="914400" indent="0">
              <a:buFontTx/>
              <a:buNone/>
              <a:defRPr sz="1400">
                <a:solidFill>
                  <a:srgbClr val="0070C0"/>
                </a:solidFill>
              </a:defRPr>
            </a:lvl3pPr>
            <a:lvl4pPr marL="1371600" indent="0">
              <a:buFontTx/>
              <a:buNone/>
              <a:defRPr sz="1400">
                <a:solidFill>
                  <a:srgbClr val="0070C0"/>
                </a:solidFill>
              </a:defRPr>
            </a:lvl4pPr>
            <a:lvl5pPr marL="1828800" indent="0">
              <a:buFontTx/>
              <a:buNone/>
              <a:defRPr sz="1400">
                <a:solidFill>
                  <a:srgbClr val="0070C0"/>
                </a:solidFill>
              </a:defRPr>
            </a:lvl5pPr>
          </a:lstStyle>
          <a:p>
            <a:pPr lvl="0"/>
            <a:endParaRPr lang="en-JM" dirty="0"/>
          </a:p>
        </p:txBody>
      </p:sp>
      <p:sp>
        <p:nvSpPr>
          <p:cNvPr id="13" name="Text Placeholder 4"/>
          <p:cNvSpPr>
            <a:spLocks noGrp="1"/>
          </p:cNvSpPr>
          <p:nvPr>
            <p:ph type="body" sz="quarter" idx="17"/>
          </p:nvPr>
        </p:nvSpPr>
        <p:spPr>
          <a:xfrm>
            <a:off x="5257805" y="2574918"/>
            <a:ext cx="2987675" cy="854087"/>
          </a:xfrm>
        </p:spPr>
        <p:txBody>
          <a:bodyPr>
            <a:normAutofit/>
          </a:bodyPr>
          <a:lstStyle>
            <a:lvl1pPr marL="0" indent="0">
              <a:buFontTx/>
              <a:buNone/>
              <a:defRPr sz="1400">
                <a:solidFill>
                  <a:schemeClr val="bg1"/>
                </a:solidFill>
                <a:latin typeface="Arial" charset="0"/>
                <a:ea typeface="Arial" charset="0"/>
                <a:cs typeface="Arial" charset="0"/>
              </a:defRPr>
            </a:lvl1pPr>
          </a:lstStyle>
          <a:p>
            <a:pPr lvl="0"/>
            <a:endParaRPr lang="en-JM" dirty="0"/>
          </a:p>
        </p:txBody>
      </p:sp>
      <p:sp>
        <p:nvSpPr>
          <p:cNvPr id="14" name="Text Placeholder 7"/>
          <p:cNvSpPr>
            <a:spLocks noGrp="1"/>
          </p:cNvSpPr>
          <p:nvPr>
            <p:ph type="body" sz="quarter" idx="18"/>
          </p:nvPr>
        </p:nvSpPr>
        <p:spPr>
          <a:xfrm>
            <a:off x="5273680" y="2209800"/>
            <a:ext cx="2459037" cy="499533"/>
          </a:xfrm>
        </p:spPr>
        <p:txBody>
          <a:bodyPr>
            <a:noAutofit/>
          </a:bodyPr>
          <a:lstStyle>
            <a:lvl1pPr marL="0" indent="0">
              <a:buFontTx/>
              <a:buNone/>
              <a:defRPr sz="1400">
                <a:solidFill>
                  <a:schemeClr val="accent5"/>
                </a:solidFill>
                <a:latin typeface="Arial" charset="0"/>
                <a:ea typeface="Arial" charset="0"/>
                <a:cs typeface="Arial" charset="0"/>
              </a:defRPr>
            </a:lvl1pPr>
            <a:lvl2pPr marL="457200" indent="0">
              <a:buFontTx/>
              <a:buNone/>
              <a:defRPr sz="1400">
                <a:solidFill>
                  <a:srgbClr val="0070C0"/>
                </a:solidFill>
              </a:defRPr>
            </a:lvl2pPr>
            <a:lvl3pPr marL="914400" indent="0">
              <a:buFontTx/>
              <a:buNone/>
              <a:defRPr sz="1400">
                <a:solidFill>
                  <a:srgbClr val="0070C0"/>
                </a:solidFill>
              </a:defRPr>
            </a:lvl3pPr>
            <a:lvl4pPr marL="1371600" indent="0">
              <a:buFontTx/>
              <a:buNone/>
              <a:defRPr sz="1400">
                <a:solidFill>
                  <a:srgbClr val="0070C0"/>
                </a:solidFill>
              </a:defRPr>
            </a:lvl4pPr>
            <a:lvl5pPr marL="1828800" indent="0">
              <a:buFontTx/>
              <a:buNone/>
              <a:defRPr sz="1400">
                <a:solidFill>
                  <a:srgbClr val="0070C0"/>
                </a:solidFill>
              </a:defRPr>
            </a:lvl5pPr>
          </a:lstStyle>
          <a:p>
            <a:pPr lvl="0"/>
            <a:endParaRPr lang="en-JM" dirty="0"/>
          </a:p>
        </p:txBody>
      </p:sp>
      <p:sp>
        <p:nvSpPr>
          <p:cNvPr id="9" name="Text Placeholder 17"/>
          <p:cNvSpPr>
            <a:spLocks noGrp="1"/>
          </p:cNvSpPr>
          <p:nvPr>
            <p:ph type="body" sz="quarter" idx="23"/>
          </p:nvPr>
        </p:nvSpPr>
        <p:spPr>
          <a:xfrm>
            <a:off x="457200" y="1168400"/>
            <a:ext cx="5029200" cy="431800"/>
          </a:xfrm>
        </p:spPr>
        <p:txBody>
          <a:bodyPr>
            <a:noAutofit/>
          </a:bodyPr>
          <a:lstStyle>
            <a:lvl1pPr marL="0" indent="0" algn="l">
              <a:buFontTx/>
              <a:buNone/>
              <a:defRPr sz="1800" b="1" spc="100" baseline="0">
                <a:solidFill>
                  <a:schemeClr val="bg1">
                    <a:lumMod val="75000"/>
                  </a:schemeClr>
                </a:solidFill>
                <a:latin typeface="Arial" charset="0"/>
                <a:ea typeface="Arial" charset="0"/>
                <a:cs typeface="Arial" charset="0"/>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dirty="0"/>
          </a:p>
        </p:txBody>
      </p:sp>
      <p:sp>
        <p:nvSpPr>
          <p:cNvPr id="15" name="Title Placeholder 1"/>
          <p:cNvSpPr>
            <a:spLocks noGrp="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en-US" dirty="0"/>
              <a:t>CLICK TO EDIT TITLE</a:t>
            </a:r>
            <a:endParaRPr lang="en-JM" altLang="en-US" dirty="0"/>
          </a:p>
        </p:txBody>
      </p:sp>
    </p:spTree>
    <p:extLst>
      <p:ext uri="{BB962C8B-B14F-4D97-AF65-F5344CB8AC3E}">
        <p14:creationId xmlns:p14="http://schemas.microsoft.com/office/powerpoint/2010/main" val="1053397420"/>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4_Title and Content">
    <p:spTree>
      <p:nvGrpSpPr>
        <p:cNvPr id="1" name=""/>
        <p:cNvGrpSpPr/>
        <p:nvPr/>
      </p:nvGrpSpPr>
      <p:grpSpPr>
        <a:xfrm>
          <a:off x="0" y="0"/>
          <a:ext cx="0" cy="0"/>
          <a:chOff x="0" y="0"/>
          <a:chExt cx="0" cy="0"/>
        </a:xfrm>
      </p:grpSpPr>
      <p:sp>
        <p:nvSpPr>
          <p:cNvPr id="7" name="Text Placeholder 13"/>
          <p:cNvSpPr>
            <a:spLocks noGrp="1"/>
          </p:cNvSpPr>
          <p:nvPr>
            <p:ph type="body" sz="quarter" idx="47"/>
          </p:nvPr>
        </p:nvSpPr>
        <p:spPr>
          <a:xfrm>
            <a:off x="989964" y="2078568"/>
            <a:ext cx="3048000" cy="537633"/>
          </a:xfrm>
        </p:spPr>
        <p:txBody>
          <a:bodyPr anchor="ctr">
            <a:normAutofit/>
          </a:bodyPr>
          <a:lstStyle>
            <a:lvl1pPr marL="0" indent="0">
              <a:buFontTx/>
              <a:buNone/>
              <a:defRPr sz="1600" b="0">
                <a:solidFill>
                  <a:schemeClr val="tx1"/>
                </a:solidFill>
                <a:latin typeface="Arial" charset="0"/>
                <a:ea typeface="Arial" charset="0"/>
                <a:cs typeface="Arial" charset="0"/>
              </a:defRPr>
            </a:lvl1pPr>
          </a:lstStyle>
          <a:p>
            <a:pPr lvl="0"/>
            <a:endParaRPr lang="en-JM" dirty="0"/>
          </a:p>
        </p:txBody>
      </p:sp>
      <p:sp>
        <p:nvSpPr>
          <p:cNvPr id="8" name="Text Placeholder 13"/>
          <p:cNvSpPr>
            <a:spLocks noGrp="1"/>
          </p:cNvSpPr>
          <p:nvPr>
            <p:ph type="body" sz="quarter" idx="48"/>
          </p:nvPr>
        </p:nvSpPr>
        <p:spPr>
          <a:xfrm>
            <a:off x="990282" y="2789768"/>
            <a:ext cx="3048000" cy="537633"/>
          </a:xfrm>
        </p:spPr>
        <p:txBody>
          <a:bodyPr anchor="ctr">
            <a:normAutofit/>
          </a:bodyPr>
          <a:lstStyle>
            <a:lvl1pPr marL="0" indent="0">
              <a:buFontTx/>
              <a:buNone/>
              <a:defRPr sz="1600" b="0">
                <a:solidFill>
                  <a:schemeClr val="tx1"/>
                </a:solidFill>
                <a:latin typeface="Arial" charset="0"/>
                <a:ea typeface="Arial" charset="0"/>
                <a:cs typeface="Arial" charset="0"/>
              </a:defRPr>
            </a:lvl1pPr>
          </a:lstStyle>
          <a:p>
            <a:pPr lvl="0"/>
            <a:endParaRPr lang="en-JM" dirty="0"/>
          </a:p>
        </p:txBody>
      </p:sp>
      <p:sp>
        <p:nvSpPr>
          <p:cNvPr id="9" name="Text Placeholder 13"/>
          <p:cNvSpPr>
            <a:spLocks noGrp="1"/>
          </p:cNvSpPr>
          <p:nvPr>
            <p:ph type="body" sz="quarter" idx="49"/>
          </p:nvPr>
        </p:nvSpPr>
        <p:spPr>
          <a:xfrm>
            <a:off x="990600" y="3602567"/>
            <a:ext cx="3048000" cy="537633"/>
          </a:xfrm>
        </p:spPr>
        <p:txBody>
          <a:bodyPr anchor="ctr">
            <a:normAutofit/>
          </a:bodyPr>
          <a:lstStyle>
            <a:lvl1pPr marL="0" indent="0">
              <a:buFontTx/>
              <a:buNone/>
              <a:defRPr sz="1600" b="0">
                <a:solidFill>
                  <a:schemeClr val="tx1"/>
                </a:solidFill>
                <a:latin typeface="Arial" charset="0"/>
                <a:ea typeface="Arial" charset="0"/>
                <a:cs typeface="Arial" charset="0"/>
              </a:defRPr>
            </a:lvl1pPr>
          </a:lstStyle>
          <a:p>
            <a:pPr lvl="0"/>
            <a:endParaRPr lang="en-JM" dirty="0"/>
          </a:p>
        </p:txBody>
      </p:sp>
      <p:sp>
        <p:nvSpPr>
          <p:cNvPr id="10" name="Text Placeholder 13"/>
          <p:cNvSpPr>
            <a:spLocks noGrp="1"/>
          </p:cNvSpPr>
          <p:nvPr>
            <p:ph type="body" sz="quarter" idx="50"/>
          </p:nvPr>
        </p:nvSpPr>
        <p:spPr>
          <a:xfrm>
            <a:off x="990600" y="4313768"/>
            <a:ext cx="3048000" cy="537633"/>
          </a:xfrm>
        </p:spPr>
        <p:txBody>
          <a:bodyPr anchor="ctr">
            <a:normAutofit/>
          </a:bodyPr>
          <a:lstStyle>
            <a:lvl1pPr marL="0" indent="0">
              <a:buFontTx/>
              <a:buNone/>
              <a:defRPr sz="1600" b="0">
                <a:solidFill>
                  <a:schemeClr val="tx1"/>
                </a:solidFill>
                <a:latin typeface="Arial" charset="0"/>
                <a:ea typeface="Arial" charset="0"/>
                <a:cs typeface="Arial" charset="0"/>
              </a:defRPr>
            </a:lvl1pPr>
          </a:lstStyle>
          <a:p>
            <a:pPr lvl="0"/>
            <a:endParaRPr lang="en-JM" dirty="0"/>
          </a:p>
        </p:txBody>
      </p:sp>
      <p:sp>
        <p:nvSpPr>
          <p:cNvPr id="11" name="Text Placeholder 13"/>
          <p:cNvSpPr>
            <a:spLocks noGrp="1"/>
          </p:cNvSpPr>
          <p:nvPr>
            <p:ph type="body" sz="quarter" idx="51"/>
          </p:nvPr>
        </p:nvSpPr>
        <p:spPr>
          <a:xfrm>
            <a:off x="990600" y="5024968"/>
            <a:ext cx="3048000" cy="537633"/>
          </a:xfrm>
        </p:spPr>
        <p:txBody>
          <a:bodyPr anchor="ctr">
            <a:normAutofit/>
          </a:bodyPr>
          <a:lstStyle>
            <a:lvl1pPr marL="0" indent="0">
              <a:buFontTx/>
              <a:buNone/>
              <a:defRPr sz="1600" b="0">
                <a:solidFill>
                  <a:schemeClr val="tx1"/>
                </a:solidFill>
                <a:latin typeface="Arial" charset="0"/>
                <a:ea typeface="Arial" charset="0"/>
                <a:cs typeface="Arial" charset="0"/>
              </a:defRPr>
            </a:lvl1pPr>
          </a:lstStyle>
          <a:p>
            <a:pPr lvl="0"/>
            <a:endParaRPr lang="en-JM" dirty="0"/>
          </a:p>
        </p:txBody>
      </p:sp>
      <p:sp>
        <p:nvSpPr>
          <p:cNvPr id="17" name="Text Placeholder 13"/>
          <p:cNvSpPr>
            <a:spLocks noGrp="1"/>
          </p:cNvSpPr>
          <p:nvPr>
            <p:ph type="body" sz="quarter" idx="60"/>
          </p:nvPr>
        </p:nvSpPr>
        <p:spPr>
          <a:xfrm>
            <a:off x="5181282" y="2078568"/>
            <a:ext cx="3048000" cy="537633"/>
          </a:xfrm>
        </p:spPr>
        <p:txBody>
          <a:bodyPr anchor="ctr">
            <a:normAutofit/>
          </a:bodyPr>
          <a:lstStyle>
            <a:lvl1pPr marL="0" indent="0">
              <a:buFontTx/>
              <a:buNone/>
              <a:defRPr sz="1600" b="0">
                <a:solidFill>
                  <a:schemeClr val="tx1"/>
                </a:solidFill>
                <a:latin typeface="Arial" charset="0"/>
                <a:ea typeface="Arial" charset="0"/>
                <a:cs typeface="Arial" charset="0"/>
              </a:defRPr>
            </a:lvl1pPr>
          </a:lstStyle>
          <a:p>
            <a:pPr lvl="0"/>
            <a:endParaRPr lang="en-JM" dirty="0"/>
          </a:p>
        </p:txBody>
      </p:sp>
      <p:sp>
        <p:nvSpPr>
          <p:cNvPr id="18" name="Text Placeholder 13"/>
          <p:cNvSpPr>
            <a:spLocks noGrp="1"/>
          </p:cNvSpPr>
          <p:nvPr>
            <p:ph type="body" sz="quarter" idx="61"/>
          </p:nvPr>
        </p:nvSpPr>
        <p:spPr>
          <a:xfrm>
            <a:off x="5181600" y="2789768"/>
            <a:ext cx="3048000" cy="537633"/>
          </a:xfrm>
        </p:spPr>
        <p:txBody>
          <a:bodyPr anchor="ctr">
            <a:normAutofit/>
          </a:bodyPr>
          <a:lstStyle>
            <a:lvl1pPr marL="0" indent="0">
              <a:buFontTx/>
              <a:buNone/>
              <a:defRPr sz="1600" b="0">
                <a:solidFill>
                  <a:schemeClr val="tx1"/>
                </a:solidFill>
                <a:latin typeface="Arial" charset="0"/>
                <a:ea typeface="Arial" charset="0"/>
                <a:cs typeface="Arial" charset="0"/>
              </a:defRPr>
            </a:lvl1pPr>
          </a:lstStyle>
          <a:p>
            <a:pPr lvl="0"/>
            <a:endParaRPr lang="en-JM" dirty="0"/>
          </a:p>
        </p:txBody>
      </p:sp>
      <p:sp>
        <p:nvSpPr>
          <p:cNvPr id="19" name="Text Placeholder 13"/>
          <p:cNvSpPr>
            <a:spLocks noGrp="1"/>
          </p:cNvSpPr>
          <p:nvPr>
            <p:ph type="body" sz="quarter" idx="62"/>
          </p:nvPr>
        </p:nvSpPr>
        <p:spPr>
          <a:xfrm>
            <a:off x="5181600" y="3602567"/>
            <a:ext cx="3048000" cy="537633"/>
          </a:xfrm>
        </p:spPr>
        <p:txBody>
          <a:bodyPr anchor="ctr">
            <a:normAutofit/>
          </a:bodyPr>
          <a:lstStyle>
            <a:lvl1pPr marL="0" indent="0">
              <a:buFontTx/>
              <a:buNone/>
              <a:defRPr sz="1600" b="0">
                <a:solidFill>
                  <a:schemeClr val="tx1"/>
                </a:solidFill>
                <a:latin typeface="Arial" charset="0"/>
                <a:ea typeface="Arial" charset="0"/>
                <a:cs typeface="Arial" charset="0"/>
              </a:defRPr>
            </a:lvl1pPr>
          </a:lstStyle>
          <a:p>
            <a:pPr lvl="0"/>
            <a:endParaRPr lang="en-JM" dirty="0"/>
          </a:p>
        </p:txBody>
      </p:sp>
      <p:sp>
        <p:nvSpPr>
          <p:cNvPr id="20" name="Text Placeholder 13"/>
          <p:cNvSpPr>
            <a:spLocks noGrp="1"/>
          </p:cNvSpPr>
          <p:nvPr>
            <p:ph type="body" sz="quarter" idx="63"/>
          </p:nvPr>
        </p:nvSpPr>
        <p:spPr>
          <a:xfrm>
            <a:off x="5181600" y="4313768"/>
            <a:ext cx="3048000" cy="537633"/>
          </a:xfrm>
        </p:spPr>
        <p:txBody>
          <a:bodyPr anchor="ctr">
            <a:normAutofit/>
          </a:bodyPr>
          <a:lstStyle>
            <a:lvl1pPr marL="0" indent="0">
              <a:buFontTx/>
              <a:buNone/>
              <a:defRPr sz="1600" b="0">
                <a:solidFill>
                  <a:schemeClr val="tx1"/>
                </a:solidFill>
                <a:latin typeface="Arial" charset="0"/>
                <a:ea typeface="Arial" charset="0"/>
                <a:cs typeface="Arial" charset="0"/>
              </a:defRPr>
            </a:lvl1pPr>
          </a:lstStyle>
          <a:p>
            <a:pPr lvl="0"/>
            <a:endParaRPr lang="en-JM" dirty="0"/>
          </a:p>
        </p:txBody>
      </p:sp>
      <p:sp>
        <p:nvSpPr>
          <p:cNvPr id="21" name="Text Placeholder 13"/>
          <p:cNvSpPr>
            <a:spLocks noGrp="1"/>
          </p:cNvSpPr>
          <p:nvPr>
            <p:ph type="body" sz="quarter" idx="64"/>
          </p:nvPr>
        </p:nvSpPr>
        <p:spPr>
          <a:xfrm>
            <a:off x="5181600" y="5024968"/>
            <a:ext cx="3048000" cy="537633"/>
          </a:xfrm>
        </p:spPr>
        <p:txBody>
          <a:bodyPr anchor="ctr">
            <a:normAutofit/>
          </a:bodyPr>
          <a:lstStyle>
            <a:lvl1pPr marL="0" indent="0">
              <a:buFontTx/>
              <a:buNone/>
              <a:defRPr sz="1600" b="0">
                <a:solidFill>
                  <a:schemeClr val="tx1"/>
                </a:solidFill>
                <a:latin typeface="Arial" charset="0"/>
                <a:ea typeface="Arial" charset="0"/>
                <a:cs typeface="Arial" charset="0"/>
              </a:defRPr>
            </a:lvl1pPr>
          </a:lstStyle>
          <a:p>
            <a:pPr lvl="0"/>
            <a:endParaRPr lang="en-JM" dirty="0"/>
          </a:p>
        </p:txBody>
      </p:sp>
      <p:sp>
        <p:nvSpPr>
          <p:cNvPr id="14" name="Text Placeholder 17"/>
          <p:cNvSpPr>
            <a:spLocks noGrp="1"/>
          </p:cNvSpPr>
          <p:nvPr>
            <p:ph type="body" sz="quarter" idx="23"/>
          </p:nvPr>
        </p:nvSpPr>
        <p:spPr>
          <a:xfrm>
            <a:off x="457200" y="1168400"/>
            <a:ext cx="5029200" cy="431800"/>
          </a:xfrm>
        </p:spPr>
        <p:txBody>
          <a:bodyPr>
            <a:noAutofit/>
          </a:bodyPr>
          <a:lstStyle>
            <a:lvl1pPr marL="0" indent="0" algn="l">
              <a:buFontTx/>
              <a:buNone/>
              <a:defRPr sz="1800" b="1" spc="100" baseline="0">
                <a:solidFill>
                  <a:schemeClr val="tx1">
                    <a:lumMod val="65000"/>
                    <a:lumOff val="35000"/>
                  </a:schemeClr>
                </a:solidFill>
                <a:latin typeface="Arial" charset="0"/>
                <a:ea typeface="Arial" charset="0"/>
                <a:cs typeface="Arial" charset="0"/>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dirty="0"/>
          </a:p>
        </p:txBody>
      </p:sp>
      <p:sp>
        <p:nvSpPr>
          <p:cNvPr id="16" name="Title Placeholder 1"/>
          <p:cNvSpPr>
            <a:spLocks noGrp="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en-US" dirty="0"/>
              <a:t>CLICK TO EDIT TITLE</a:t>
            </a:r>
            <a:endParaRPr lang="en-JM" altLang="en-US" dirty="0"/>
          </a:p>
        </p:txBody>
      </p:sp>
    </p:spTree>
    <p:extLst>
      <p:ext uri="{BB962C8B-B14F-4D97-AF65-F5344CB8AC3E}">
        <p14:creationId xmlns:p14="http://schemas.microsoft.com/office/powerpoint/2010/main" val="77705995"/>
      </p:ext>
    </p:extLst>
  </p:cSld>
  <p:clrMapOvr>
    <a:masterClrMapping/>
  </p:clrMapOv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3" name="Picture Placeholder 21"/>
          <p:cNvSpPr>
            <a:spLocks noGrp="1" noChangeAspect="1"/>
          </p:cNvSpPr>
          <p:nvPr>
            <p:ph type="pic" sz="quarter" idx="15"/>
          </p:nvPr>
        </p:nvSpPr>
        <p:spPr>
          <a:xfrm>
            <a:off x="745315" y="2184110"/>
            <a:ext cx="1583999" cy="1583998"/>
          </a:xfrm>
          <a:prstGeom prst="ellipse">
            <a:avLst/>
          </a:prstGeom>
        </p:spPr>
        <p:txBody>
          <a:bodyPr rtlCol="0">
            <a:normAutofit/>
          </a:bodyPr>
          <a:lstStyle>
            <a:lvl1pPr marL="0" indent="0" algn="ctr">
              <a:buFontTx/>
              <a:buNone/>
              <a:defRPr sz="1200">
                <a:solidFill>
                  <a:schemeClr val="bg1">
                    <a:lumMod val="95000"/>
                  </a:schemeClr>
                </a:solidFill>
              </a:defRPr>
            </a:lvl1pPr>
          </a:lstStyle>
          <a:p>
            <a:pPr lvl="0"/>
            <a:endParaRPr lang="en-JM" noProof="0"/>
          </a:p>
        </p:txBody>
      </p:sp>
      <p:sp>
        <p:nvSpPr>
          <p:cNvPr id="24" name="Picture Placeholder 21"/>
          <p:cNvSpPr>
            <a:spLocks noGrp="1" noChangeAspect="1"/>
          </p:cNvSpPr>
          <p:nvPr>
            <p:ph type="pic" sz="quarter" idx="65"/>
          </p:nvPr>
        </p:nvSpPr>
        <p:spPr>
          <a:xfrm>
            <a:off x="2763602" y="2205600"/>
            <a:ext cx="1583999" cy="1583998"/>
          </a:xfrm>
          <a:prstGeom prst="ellipse">
            <a:avLst/>
          </a:prstGeom>
        </p:spPr>
        <p:txBody>
          <a:bodyPr rtlCol="0">
            <a:normAutofit/>
          </a:bodyPr>
          <a:lstStyle>
            <a:lvl1pPr marL="0" indent="0" algn="ctr">
              <a:buFontTx/>
              <a:buNone/>
              <a:defRPr sz="1200">
                <a:solidFill>
                  <a:schemeClr val="bg1">
                    <a:lumMod val="95000"/>
                  </a:schemeClr>
                </a:solidFill>
              </a:defRPr>
            </a:lvl1pPr>
          </a:lstStyle>
          <a:p>
            <a:pPr lvl="0"/>
            <a:endParaRPr lang="en-JM" noProof="0"/>
          </a:p>
        </p:txBody>
      </p:sp>
      <p:sp>
        <p:nvSpPr>
          <p:cNvPr id="26" name="Picture Placeholder 21"/>
          <p:cNvSpPr>
            <a:spLocks noGrp="1" noChangeAspect="1"/>
          </p:cNvSpPr>
          <p:nvPr>
            <p:ph type="pic" sz="quarter" idx="66"/>
          </p:nvPr>
        </p:nvSpPr>
        <p:spPr>
          <a:xfrm>
            <a:off x="4796400" y="2231581"/>
            <a:ext cx="1583999" cy="1583998"/>
          </a:xfrm>
          <a:prstGeom prst="ellipse">
            <a:avLst/>
          </a:prstGeom>
        </p:spPr>
        <p:txBody>
          <a:bodyPr rtlCol="0">
            <a:normAutofit/>
          </a:bodyPr>
          <a:lstStyle>
            <a:lvl1pPr marL="0" indent="0" algn="ctr">
              <a:buFontTx/>
              <a:buNone/>
              <a:defRPr sz="1200">
                <a:solidFill>
                  <a:schemeClr val="bg1">
                    <a:lumMod val="95000"/>
                  </a:schemeClr>
                </a:solidFill>
              </a:defRPr>
            </a:lvl1pPr>
          </a:lstStyle>
          <a:p>
            <a:pPr lvl="0"/>
            <a:endParaRPr lang="en-JM" noProof="0"/>
          </a:p>
        </p:txBody>
      </p:sp>
      <p:sp>
        <p:nvSpPr>
          <p:cNvPr id="27" name="Picture Placeholder 21"/>
          <p:cNvSpPr>
            <a:spLocks noGrp="1" noChangeAspect="1"/>
          </p:cNvSpPr>
          <p:nvPr>
            <p:ph type="pic" sz="quarter" idx="67"/>
          </p:nvPr>
        </p:nvSpPr>
        <p:spPr>
          <a:xfrm>
            <a:off x="6853800" y="2231581"/>
            <a:ext cx="1583999" cy="1583998"/>
          </a:xfrm>
          <a:prstGeom prst="ellipse">
            <a:avLst/>
          </a:prstGeom>
        </p:spPr>
        <p:txBody>
          <a:bodyPr rtlCol="0">
            <a:normAutofit/>
          </a:bodyPr>
          <a:lstStyle>
            <a:lvl1pPr marL="0" indent="0" algn="ctr">
              <a:buFontTx/>
              <a:buNone/>
              <a:defRPr sz="1200">
                <a:solidFill>
                  <a:schemeClr val="bg1">
                    <a:lumMod val="95000"/>
                  </a:schemeClr>
                </a:solidFill>
              </a:defRPr>
            </a:lvl1pPr>
          </a:lstStyle>
          <a:p>
            <a:pPr lvl="0"/>
            <a:endParaRPr lang="en-JM" noProof="0"/>
          </a:p>
        </p:txBody>
      </p:sp>
      <p:sp>
        <p:nvSpPr>
          <p:cNvPr id="6" name="Text Placeholder 5"/>
          <p:cNvSpPr>
            <a:spLocks noGrp="1"/>
          </p:cNvSpPr>
          <p:nvPr>
            <p:ph type="body" sz="quarter" idx="68"/>
          </p:nvPr>
        </p:nvSpPr>
        <p:spPr>
          <a:xfrm>
            <a:off x="608012" y="4953000"/>
            <a:ext cx="1843230" cy="711200"/>
          </a:xfrm>
        </p:spPr>
        <p:txBody>
          <a:bodyPr>
            <a:normAutofit/>
          </a:bodyPr>
          <a:lstStyle>
            <a:lvl1pPr marL="0" indent="0" algn="ctr">
              <a:buFontTx/>
              <a:buNone/>
              <a:defRPr sz="1300">
                <a:latin typeface="Arial" charset="0"/>
                <a:ea typeface="Arial" charset="0"/>
                <a:cs typeface="Arial" charset="0"/>
              </a:defRPr>
            </a:lvl1pPr>
          </a:lstStyle>
          <a:p>
            <a:pPr lvl="0"/>
            <a:endParaRPr lang="en-JM" dirty="0"/>
          </a:p>
        </p:txBody>
      </p:sp>
      <p:sp>
        <p:nvSpPr>
          <p:cNvPr id="32" name="Text Placeholder 5"/>
          <p:cNvSpPr>
            <a:spLocks noGrp="1"/>
          </p:cNvSpPr>
          <p:nvPr>
            <p:ph type="body" sz="quarter" idx="69"/>
          </p:nvPr>
        </p:nvSpPr>
        <p:spPr>
          <a:xfrm>
            <a:off x="2652569" y="4953000"/>
            <a:ext cx="1843230" cy="711200"/>
          </a:xfrm>
        </p:spPr>
        <p:txBody>
          <a:bodyPr>
            <a:normAutofit/>
          </a:bodyPr>
          <a:lstStyle>
            <a:lvl1pPr marL="0" indent="0" algn="ctr">
              <a:buFontTx/>
              <a:buNone/>
              <a:defRPr sz="1300">
                <a:latin typeface="Arial" charset="0"/>
                <a:ea typeface="Arial" charset="0"/>
                <a:cs typeface="Arial" charset="0"/>
              </a:defRPr>
            </a:lvl1pPr>
          </a:lstStyle>
          <a:p>
            <a:pPr lvl="0"/>
            <a:endParaRPr lang="en-JM" dirty="0"/>
          </a:p>
        </p:txBody>
      </p:sp>
      <p:sp>
        <p:nvSpPr>
          <p:cNvPr id="12" name="Text Placeholder 11"/>
          <p:cNvSpPr>
            <a:spLocks noGrp="1"/>
          </p:cNvSpPr>
          <p:nvPr>
            <p:ph type="body" sz="quarter" idx="70"/>
          </p:nvPr>
        </p:nvSpPr>
        <p:spPr>
          <a:xfrm>
            <a:off x="608013" y="4248149"/>
            <a:ext cx="1830387" cy="400051"/>
          </a:xfrm>
        </p:spPr>
        <p:txBody>
          <a:bodyPr>
            <a:noAutofit/>
          </a:bodyPr>
          <a:lstStyle>
            <a:lvl1pPr marL="0" indent="0" algn="ctr">
              <a:buFontTx/>
              <a:buNone/>
              <a:defRPr sz="1200" b="1">
                <a:solidFill>
                  <a:schemeClr val="accent5"/>
                </a:solidFill>
                <a:latin typeface="Arial" charset="0"/>
                <a:ea typeface="Arial" charset="0"/>
                <a:cs typeface="Arial" charset="0"/>
              </a:defRPr>
            </a:lvl1pPr>
            <a:lvl2pPr>
              <a:defRPr sz="1050">
                <a:latin typeface="Mission Gothic Regular" pitchFamily="50" charset="0"/>
              </a:defRPr>
            </a:lvl2pPr>
            <a:lvl3pPr>
              <a:defRPr sz="1050">
                <a:latin typeface="Mission Gothic Regular" pitchFamily="50" charset="0"/>
              </a:defRPr>
            </a:lvl3pPr>
            <a:lvl4pPr>
              <a:defRPr sz="1050">
                <a:latin typeface="Mission Gothic Regular" pitchFamily="50" charset="0"/>
              </a:defRPr>
            </a:lvl4pPr>
            <a:lvl5pPr>
              <a:defRPr sz="1050">
                <a:latin typeface="Mission Gothic Regular" pitchFamily="50" charset="0"/>
              </a:defRPr>
            </a:lvl5pPr>
          </a:lstStyle>
          <a:p>
            <a:pPr lvl="0"/>
            <a:endParaRPr lang="en-JM" dirty="0"/>
          </a:p>
        </p:txBody>
      </p:sp>
      <p:sp>
        <p:nvSpPr>
          <p:cNvPr id="14" name="Text Placeholder 13"/>
          <p:cNvSpPr>
            <a:spLocks noGrp="1"/>
          </p:cNvSpPr>
          <p:nvPr>
            <p:ph type="body" sz="quarter" idx="71"/>
          </p:nvPr>
        </p:nvSpPr>
        <p:spPr>
          <a:xfrm>
            <a:off x="608010" y="4487334"/>
            <a:ext cx="1830389" cy="313266"/>
          </a:xfrm>
        </p:spPr>
        <p:txBody>
          <a:bodyPr>
            <a:noAutofit/>
          </a:bodyPr>
          <a:lstStyle>
            <a:lvl1pPr marL="0" indent="0" algn="ctr">
              <a:buFontTx/>
              <a:buNone/>
              <a:defRPr sz="1000">
                <a:solidFill>
                  <a:schemeClr val="bg1">
                    <a:lumMod val="75000"/>
                  </a:schemeClr>
                </a:solidFill>
                <a:latin typeface="Arial" charset="0"/>
                <a:ea typeface="Arial" charset="0"/>
                <a:cs typeface="Arial" charset="0"/>
              </a:defRPr>
            </a:lvl1pPr>
          </a:lstStyle>
          <a:p>
            <a:pPr lvl="0"/>
            <a:endParaRPr lang="en-JM" dirty="0"/>
          </a:p>
        </p:txBody>
      </p:sp>
      <p:sp>
        <p:nvSpPr>
          <p:cNvPr id="35" name="Text Placeholder 11"/>
          <p:cNvSpPr>
            <a:spLocks noGrp="1"/>
          </p:cNvSpPr>
          <p:nvPr>
            <p:ph type="body" sz="quarter" idx="72"/>
          </p:nvPr>
        </p:nvSpPr>
        <p:spPr>
          <a:xfrm>
            <a:off x="2665413" y="4241800"/>
            <a:ext cx="1830387" cy="400051"/>
          </a:xfrm>
        </p:spPr>
        <p:txBody>
          <a:bodyPr>
            <a:noAutofit/>
          </a:bodyPr>
          <a:lstStyle>
            <a:lvl1pPr marL="0" indent="0" algn="ctr">
              <a:buFontTx/>
              <a:buNone/>
              <a:defRPr sz="1200" b="1">
                <a:solidFill>
                  <a:schemeClr val="accent5"/>
                </a:solidFill>
                <a:latin typeface="Arial" charset="0"/>
                <a:ea typeface="Arial" charset="0"/>
                <a:cs typeface="Arial" charset="0"/>
              </a:defRPr>
            </a:lvl1pPr>
            <a:lvl2pPr>
              <a:defRPr sz="1050">
                <a:latin typeface="Mission Gothic Regular" pitchFamily="50" charset="0"/>
              </a:defRPr>
            </a:lvl2pPr>
            <a:lvl3pPr>
              <a:defRPr sz="1050">
                <a:latin typeface="Mission Gothic Regular" pitchFamily="50" charset="0"/>
              </a:defRPr>
            </a:lvl3pPr>
            <a:lvl4pPr>
              <a:defRPr sz="1050">
                <a:latin typeface="Mission Gothic Regular" pitchFamily="50" charset="0"/>
              </a:defRPr>
            </a:lvl4pPr>
            <a:lvl5pPr>
              <a:defRPr sz="1050">
                <a:latin typeface="Mission Gothic Regular" pitchFamily="50" charset="0"/>
              </a:defRPr>
            </a:lvl5pPr>
          </a:lstStyle>
          <a:p>
            <a:pPr lvl="0"/>
            <a:endParaRPr lang="en-JM" dirty="0"/>
          </a:p>
        </p:txBody>
      </p:sp>
      <p:sp>
        <p:nvSpPr>
          <p:cNvPr id="36" name="Text Placeholder 13"/>
          <p:cNvSpPr>
            <a:spLocks noGrp="1"/>
          </p:cNvSpPr>
          <p:nvPr>
            <p:ph type="body" sz="quarter" idx="73"/>
          </p:nvPr>
        </p:nvSpPr>
        <p:spPr>
          <a:xfrm>
            <a:off x="2665411" y="4480985"/>
            <a:ext cx="1830388" cy="319615"/>
          </a:xfrm>
        </p:spPr>
        <p:txBody>
          <a:bodyPr>
            <a:noAutofit/>
          </a:bodyPr>
          <a:lstStyle>
            <a:lvl1pPr marL="0" indent="0" algn="ctr">
              <a:buFontTx/>
              <a:buNone/>
              <a:defRPr sz="1000">
                <a:solidFill>
                  <a:schemeClr val="bg1">
                    <a:lumMod val="75000"/>
                  </a:schemeClr>
                </a:solidFill>
                <a:latin typeface="Arial" charset="0"/>
                <a:ea typeface="Arial" charset="0"/>
                <a:cs typeface="Arial" charset="0"/>
              </a:defRPr>
            </a:lvl1pPr>
          </a:lstStyle>
          <a:p>
            <a:pPr lvl="0"/>
            <a:endParaRPr lang="en-JM" dirty="0"/>
          </a:p>
        </p:txBody>
      </p:sp>
      <p:sp>
        <p:nvSpPr>
          <p:cNvPr id="38" name="Text Placeholder 5"/>
          <p:cNvSpPr>
            <a:spLocks noGrp="1"/>
          </p:cNvSpPr>
          <p:nvPr>
            <p:ph type="body" sz="quarter" idx="74"/>
          </p:nvPr>
        </p:nvSpPr>
        <p:spPr>
          <a:xfrm>
            <a:off x="4648200" y="4953000"/>
            <a:ext cx="1843230" cy="711200"/>
          </a:xfrm>
        </p:spPr>
        <p:txBody>
          <a:bodyPr>
            <a:normAutofit/>
          </a:bodyPr>
          <a:lstStyle>
            <a:lvl1pPr marL="0" indent="0" algn="ctr">
              <a:buFontTx/>
              <a:buNone/>
              <a:defRPr sz="1300">
                <a:latin typeface="Arial" charset="0"/>
                <a:ea typeface="Arial" charset="0"/>
                <a:cs typeface="Arial" charset="0"/>
              </a:defRPr>
            </a:lvl1pPr>
          </a:lstStyle>
          <a:p>
            <a:pPr lvl="0"/>
            <a:endParaRPr lang="en-JM" dirty="0"/>
          </a:p>
        </p:txBody>
      </p:sp>
      <p:sp>
        <p:nvSpPr>
          <p:cNvPr id="39" name="Text Placeholder 11"/>
          <p:cNvSpPr>
            <a:spLocks noGrp="1"/>
          </p:cNvSpPr>
          <p:nvPr>
            <p:ph type="body" sz="quarter" idx="75"/>
          </p:nvPr>
        </p:nvSpPr>
        <p:spPr>
          <a:xfrm>
            <a:off x="4661044" y="4241800"/>
            <a:ext cx="1830387" cy="400051"/>
          </a:xfrm>
        </p:spPr>
        <p:txBody>
          <a:bodyPr>
            <a:noAutofit/>
          </a:bodyPr>
          <a:lstStyle>
            <a:lvl1pPr marL="0" indent="0" algn="ctr">
              <a:buFontTx/>
              <a:buNone/>
              <a:defRPr sz="1200" b="1">
                <a:solidFill>
                  <a:schemeClr val="accent5"/>
                </a:solidFill>
                <a:latin typeface="Arial" charset="0"/>
                <a:ea typeface="Arial" charset="0"/>
                <a:cs typeface="Arial" charset="0"/>
              </a:defRPr>
            </a:lvl1pPr>
            <a:lvl2pPr>
              <a:defRPr sz="1050">
                <a:latin typeface="Mission Gothic Regular" pitchFamily="50" charset="0"/>
              </a:defRPr>
            </a:lvl2pPr>
            <a:lvl3pPr>
              <a:defRPr sz="1050">
                <a:latin typeface="Mission Gothic Regular" pitchFamily="50" charset="0"/>
              </a:defRPr>
            </a:lvl3pPr>
            <a:lvl4pPr>
              <a:defRPr sz="1050">
                <a:latin typeface="Mission Gothic Regular" pitchFamily="50" charset="0"/>
              </a:defRPr>
            </a:lvl4pPr>
            <a:lvl5pPr>
              <a:defRPr sz="1050">
                <a:latin typeface="Mission Gothic Regular" pitchFamily="50" charset="0"/>
              </a:defRPr>
            </a:lvl5pPr>
          </a:lstStyle>
          <a:p>
            <a:pPr lvl="0"/>
            <a:endParaRPr lang="en-JM" dirty="0"/>
          </a:p>
        </p:txBody>
      </p:sp>
      <p:sp>
        <p:nvSpPr>
          <p:cNvPr id="40" name="Text Placeholder 13"/>
          <p:cNvSpPr>
            <a:spLocks noGrp="1"/>
          </p:cNvSpPr>
          <p:nvPr>
            <p:ph type="body" sz="quarter" idx="76"/>
          </p:nvPr>
        </p:nvSpPr>
        <p:spPr>
          <a:xfrm>
            <a:off x="4661042" y="4480985"/>
            <a:ext cx="1830388" cy="319615"/>
          </a:xfrm>
        </p:spPr>
        <p:txBody>
          <a:bodyPr>
            <a:noAutofit/>
          </a:bodyPr>
          <a:lstStyle>
            <a:lvl1pPr marL="0" indent="0" algn="ctr">
              <a:buFontTx/>
              <a:buNone/>
              <a:defRPr sz="1000">
                <a:solidFill>
                  <a:schemeClr val="bg1">
                    <a:lumMod val="75000"/>
                  </a:schemeClr>
                </a:solidFill>
                <a:latin typeface="Arial" charset="0"/>
                <a:ea typeface="Arial" charset="0"/>
                <a:cs typeface="Arial" charset="0"/>
              </a:defRPr>
            </a:lvl1pPr>
          </a:lstStyle>
          <a:p>
            <a:pPr lvl="0"/>
            <a:endParaRPr lang="en-JM" dirty="0"/>
          </a:p>
        </p:txBody>
      </p:sp>
      <p:sp>
        <p:nvSpPr>
          <p:cNvPr id="41" name="Text Placeholder 5"/>
          <p:cNvSpPr>
            <a:spLocks noGrp="1"/>
          </p:cNvSpPr>
          <p:nvPr>
            <p:ph type="body" sz="quarter" idx="77"/>
          </p:nvPr>
        </p:nvSpPr>
        <p:spPr>
          <a:xfrm>
            <a:off x="6767370" y="4953000"/>
            <a:ext cx="1843230" cy="711200"/>
          </a:xfrm>
        </p:spPr>
        <p:txBody>
          <a:bodyPr>
            <a:normAutofit/>
          </a:bodyPr>
          <a:lstStyle>
            <a:lvl1pPr marL="0" indent="0" algn="ctr">
              <a:buFontTx/>
              <a:buNone/>
              <a:defRPr sz="1300">
                <a:latin typeface="Arial" charset="0"/>
                <a:ea typeface="Arial" charset="0"/>
                <a:cs typeface="Arial" charset="0"/>
              </a:defRPr>
            </a:lvl1pPr>
          </a:lstStyle>
          <a:p>
            <a:pPr lvl="0"/>
            <a:endParaRPr lang="en-JM" dirty="0"/>
          </a:p>
        </p:txBody>
      </p:sp>
      <p:sp>
        <p:nvSpPr>
          <p:cNvPr id="42" name="Text Placeholder 11"/>
          <p:cNvSpPr>
            <a:spLocks noGrp="1"/>
          </p:cNvSpPr>
          <p:nvPr>
            <p:ph type="body" sz="quarter" idx="78"/>
          </p:nvPr>
        </p:nvSpPr>
        <p:spPr>
          <a:xfrm>
            <a:off x="6780214" y="4241800"/>
            <a:ext cx="1830387" cy="400051"/>
          </a:xfrm>
        </p:spPr>
        <p:txBody>
          <a:bodyPr>
            <a:noAutofit/>
          </a:bodyPr>
          <a:lstStyle>
            <a:lvl1pPr marL="0" indent="0" algn="ctr">
              <a:buFontTx/>
              <a:buNone/>
              <a:defRPr sz="1200" b="1">
                <a:solidFill>
                  <a:schemeClr val="accent5"/>
                </a:solidFill>
                <a:latin typeface="Arial" charset="0"/>
                <a:ea typeface="Arial" charset="0"/>
                <a:cs typeface="Arial" charset="0"/>
              </a:defRPr>
            </a:lvl1pPr>
            <a:lvl2pPr>
              <a:defRPr sz="1050">
                <a:latin typeface="Mission Gothic Regular" pitchFamily="50" charset="0"/>
              </a:defRPr>
            </a:lvl2pPr>
            <a:lvl3pPr>
              <a:defRPr sz="1050">
                <a:latin typeface="Mission Gothic Regular" pitchFamily="50" charset="0"/>
              </a:defRPr>
            </a:lvl3pPr>
            <a:lvl4pPr>
              <a:defRPr sz="1050">
                <a:latin typeface="Mission Gothic Regular" pitchFamily="50" charset="0"/>
              </a:defRPr>
            </a:lvl4pPr>
            <a:lvl5pPr>
              <a:defRPr sz="1050">
                <a:latin typeface="Mission Gothic Regular" pitchFamily="50" charset="0"/>
              </a:defRPr>
            </a:lvl5pPr>
          </a:lstStyle>
          <a:p>
            <a:pPr lvl="0"/>
            <a:endParaRPr lang="en-JM" dirty="0"/>
          </a:p>
        </p:txBody>
      </p:sp>
      <p:sp>
        <p:nvSpPr>
          <p:cNvPr id="43" name="Text Placeholder 13"/>
          <p:cNvSpPr>
            <a:spLocks noGrp="1"/>
          </p:cNvSpPr>
          <p:nvPr>
            <p:ph type="body" sz="quarter" idx="79"/>
          </p:nvPr>
        </p:nvSpPr>
        <p:spPr>
          <a:xfrm>
            <a:off x="6780212" y="4480985"/>
            <a:ext cx="1830388" cy="319615"/>
          </a:xfrm>
        </p:spPr>
        <p:txBody>
          <a:bodyPr>
            <a:noAutofit/>
          </a:bodyPr>
          <a:lstStyle>
            <a:lvl1pPr marL="0" indent="0" algn="ctr">
              <a:buFontTx/>
              <a:buNone/>
              <a:defRPr sz="1000">
                <a:solidFill>
                  <a:schemeClr val="bg1">
                    <a:lumMod val="75000"/>
                  </a:schemeClr>
                </a:solidFill>
                <a:latin typeface="Arial" charset="0"/>
                <a:ea typeface="Arial" charset="0"/>
                <a:cs typeface="Arial" charset="0"/>
              </a:defRPr>
            </a:lvl1pPr>
          </a:lstStyle>
          <a:p>
            <a:pPr lvl="0"/>
            <a:endParaRPr lang="en-JM" dirty="0"/>
          </a:p>
        </p:txBody>
      </p:sp>
      <p:sp>
        <p:nvSpPr>
          <p:cNvPr id="28" name="Text Placeholder 17"/>
          <p:cNvSpPr>
            <a:spLocks noGrp="1"/>
          </p:cNvSpPr>
          <p:nvPr>
            <p:ph type="body" sz="quarter" idx="23"/>
          </p:nvPr>
        </p:nvSpPr>
        <p:spPr>
          <a:xfrm>
            <a:off x="457200" y="1168400"/>
            <a:ext cx="5029200" cy="431800"/>
          </a:xfrm>
        </p:spPr>
        <p:txBody>
          <a:bodyPr>
            <a:noAutofit/>
          </a:bodyPr>
          <a:lstStyle>
            <a:lvl1pPr marL="0" indent="0" algn="l">
              <a:buFontTx/>
              <a:buNone/>
              <a:defRPr sz="1800" b="1" spc="100" baseline="0">
                <a:solidFill>
                  <a:schemeClr val="tx1">
                    <a:lumMod val="65000"/>
                    <a:lumOff val="35000"/>
                  </a:schemeClr>
                </a:solidFill>
                <a:latin typeface="Arial" charset="0"/>
                <a:ea typeface="Arial" charset="0"/>
                <a:cs typeface="Arial" charset="0"/>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dirty="0"/>
          </a:p>
        </p:txBody>
      </p:sp>
      <p:sp>
        <p:nvSpPr>
          <p:cNvPr id="29" name="Title Placeholder 1"/>
          <p:cNvSpPr>
            <a:spLocks noGrp="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en-US" dirty="0"/>
              <a:t>CLICK TO EDIT TITLE</a:t>
            </a:r>
            <a:endParaRPr lang="en-JM" altLang="en-US" dirty="0"/>
          </a:p>
        </p:txBody>
      </p:sp>
    </p:spTree>
    <p:extLst>
      <p:ext uri="{BB962C8B-B14F-4D97-AF65-F5344CB8AC3E}">
        <p14:creationId xmlns:p14="http://schemas.microsoft.com/office/powerpoint/2010/main" val="1422746378"/>
      </p:ext>
    </p:extLst>
  </p:cSld>
  <p:clrMapOvr>
    <a:masterClrMapping/>
  </p:clrMapOv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1"/>
            <a:ext cx="7772400" cy="1362075"/>
          </a:xfrm>
        </p:spPr>
        <p:txBody>
          <a:bodyPr anchor="t">
            <a:normAutofit/>
          </a:bodyPr>
          <a:lstStyle>
            <a:lvl1pPr algn="l">
              <a:defRPr sz="3200" b="1" cap="none"/>
            </a:lvl1pPr>
          </a:lstStyle>
          <a:p>
            <a:r>
              <a:rPr lang="en-US" dirty="0"/>
              <a:t>CLICK TO EDIT MASTER TITLE</a:t>
            </a:r>
            <a:endParaRPr lang="en-JM"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1397627705"/>
      </p:ext>
    </p:extLst>
  </p:cSld>
  <p:clrMapOvr>
    <a:masterClrMapping/>
  </p:clrMapOv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62125"/>
            <a:ext cx="4038600" cy="3902075"/>
          </a:xfrm>
        </p:spPr>
        <p:txBody>
          <a:bodyPr>
            <a:normAutofit/>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JM" dirty="0"/>
          </a:p>
        </p:txBody>
      </p:sp>
      <p:sp>
        <p:nvSpPr>
          <p:cNvPr id="4" name="Content Placeholder 3"/>
          <p:cNvSpPr>
            <a:spLocks noGrp="1"/>
          </p:cNvSpPr>
          <p:nvPr>
            <p:ph sz="half" idx="2"/>
          </p:nvPr>
        </p:nvSpPr>
        <p:spPr>
          <a:xfrm>
            <a:off x="4648200" y="1762125"/>
            <a:ext cx="4038600" cy="3902075"/>
          </a:xfrm>
        </p:spPr>
        <p:txBody>
          <a:bodyPr>
            <a:normAutofit/>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JM" dirty="0"/>
          </a:p>
        </p:txBody>
      </p:sp>
      <p:sp>
        <p:nvSpPr>
          <p:cNvPr id="6" name="Text Placeholder 17"/>
          <p:cNvSpPr>
            <a:spLocks noGrp="1"/>
          </p:cNvSpPr>
          <p:nvPr>
            <p:ph type="body" sz="quarter" idx="23"/>
          </p:nvPr>
        </p:nvSpPr>
        <p:spPr>
          <a:xfrm>
            <a:off x="457200" y="1168400"/>
            <a:ext cx="5029200" cy="431800"/>
          </a:xfrm>
        </p:spPr>
        <p:txBody>
          <a:bodyPr>
            <a:noAutofit/>
          </a:bodyPr>
          <a:lstStyle>
            <a:lvl1pPr marL="0" indent="0" algn="l">
              <a:buFontTx/>
              <a:buNone/>
              <a:defRPr sz="1800" b="1" spc="100" baseline="0">
                <a:solidFill>
                  <a:schemeClr val="accent5"/>
                </a:solidFill>
                <a:latin typeface="Arial" charset="0"/>
                <a:ea typeface="Arial" charset="0"/>
                <a:cs typeface="Arial" charset="0"/>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dirty="0"/>
          </a:p>
        </p:txBody>
      </p:sp>
      <p:sp>
        <p:nvSpPr>
          <p:cNvPr id="8" name="Title Placeholder 1"/>
          <p:cNvSpPr>
            <a:spLocks noGrp="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en-US" dirty="0"/>
              <a:t>CLICK TO EDIT TITLE</a:t>
            </a:r>
            <a:endParaRPr lang="en-JM" altLang="en-US" dirty="0"/>
          </a:p>
        </p:txBody>
      </p:sp>
    </p:spTree>
    <p:extLst>
      <p:ext uri="{BB962C8B-B14F-4D97-AF65-F5344CB8AC3E}">
        <p14:creationId xmlns:p14="http://schemas.microsoft.com/office/powerpoint/2010/main" val="2068691713"/>
      </p:ext>
    </p:extLst>
  </p:cSld>
  <p:clrMapOvr>
    <a:masterClrMapping/>
  </p:clrMapOv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4" name="Text Placeholder 17"/>
          <p:cNvSpPr>
            <a:spLocks noGrp="1"/>
          </p:cNvSpPr>
          <p:nvPr>
            <p:ph type="body" sz="quarter" idx="23"/>
          </p:nvPr>
        </p:nvSpPr>
        <p:spPr>
          <a:xfrm>
            <a:off x="457200" y="1168400"/>
            <a:ext cx="5029200" cy="431800"/>
          </a:xfrm>
        </p:spPr>
        <p:txBody>
          <a:bodyPr>
            <a:noAutofit/>
          </a:bodyPr>
          <a:lstStyle>
            <a:lvl1pPr marL="0" indent="0" algn="l">
              <a:buFontTx/>
              <a:buNone/>
              <a:defRPr sz="1800" b="1" spc="100" baseline="0">
                <a:solidFill>
                  <a:schemeClr val="bg1">
                    <a:lumMod val="75000"/>
                  </a:schemeClr>
                </a:solidFill>
                <a:latin typeface="Arial" charset="0"/>
                <a:ea typeface="Arial" charset="0"/>
                <a:cs typeface="Arial" charset="0"/>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dirty="0"/>
          </a:p>
        </p:txBody>
      </p:sp>
      <p:sp>
        <p:nvSpPr>
          <p:cNvPr id="6" name="Title Placeholder 1"/>
          <p:cNvSpPr>
            <a:spLocks noGrp="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en-US" dirty="0"/>
              <a:t>CLICK TO EDIT TITLE</a:t>
            </a:r>
            <a:endParaRPr lang="en-JM" altLang="en-US" dirty="0"/>
          </a:p>
        </p:txBody>
      </p:sp>
    </p:spTree>
    <p:extLst>
      <p:ext uri="{BB962C8B-B14F-4D97-AF65-F5344CB8AC3E}">
        <p14:creationId xmlns:p14="http://schemas.microsoft.com/office/powerpoint/2010/main" val="597253133"/>
      </p:ext>
    </p:extLst>
  </p:cSld>
  <p:clrMapOvr>
    <a:masterClrMapping/>
  </p:clrMapOv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4" name="Text Placeholder 17"/>
          <p:cNvSpPr>
            <a:spLocks noGrp="1"/>
          </p:cNvSpPr>
          <p:nvPr>
            <p:ph type="body" sz="quarter" idx="23" hasCustomPrompt="1"/>
          </p:nvPr>
        </p:nvSpPr>
        <p:spPr>
          <a:xfrm>
            <a:off x="457200" y="3581400"/>
            <a:ext cx="8229600" cy="431800"/>
          </a:xfrm>
          <a:prstGeom prst="rect">
            <a:avLst/>
          </a:prstGeom>
        </p:spPr>
        <p:txBody>
          <a:bodyPr>
            <a:noAutofit/>
          </a:bodyPr>
          <a:lstStyle>
            <a:lvl1pPr marL="0" indent="0" algn="ctr">
              <a:buFontTx/>
              <a:buNone/>
              <a:defRPr sz="1800" b="1" spc="100" baseline="0">
                <a:solidFill>
                  <a:schemeClr val="bg1">
                    <a:lumMod val="75000"/>
                  </a:schemeClr>
                </a:solidFill>
                <a:latin typeface="Arial" charset="0"/>
                <a:ea typeface="Arial" charset="0"/>
                <a:cs typeface="Arial" charset="0"/>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r>
              <a:rPr lang="en-JM" dirty="0"/>
              <a:t>Click to edit subtitle for this section divider</a:t>
            </a:r>
          </a:p>
        </p:txBody>
      </p:sp>
      <p:sp>
        <p:nvSpPr>
          <p:cNvPr id="6" name="Title Placeholder 1"/>
          <p:cNvSpPr>
            <a:spLocks noGrp="1"/>
          </p:cNvSpPr>
          <p:nvPr>
            <p:ph type="title"/>
          </p:nvPr>
        </p:nvSpPr>
        <p:spPr bwMode="auto">
          <a:xfrm>
            <a:off x="457200" y="25146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en-US" dirty="0"/>
              <a:t>CLICK TO EDIT TITLE</a:t>
            </a:r>
            <a:endParaRPr lang="en-JM" altLang="en-US" dirty="0"/>
          </a:p>
        </p:txBody>
      </p:sp>
    </p:spTree>
    <p:extLst>
      <p:ext uri="{BB962C8B-B14F-4D97-AF65-F5344CB8AC3E}">
        <p14:creationId xmlns:p14="http://schemas.microsoft.com/office/powerpoint/2010/main" val="781705371"/>
      </p:ext>
    </p:extLst>
  </p:cSld>
  <p:clrMapOvr>
    <a:masterClrMapping/>
  </p:clrMapOv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4" name="Text Placeholder 17"/>
          <p:cNvSpPr>
            <a:spLocks noGrp="1"/>
          </p:cNvSpPr>
          <p:nvPr>
            <p:ph type="body" sz="quarter" idx="23" hasCustomPrompt="1"/>
          </p:nvPr>
        </p:nvSpPr>
        <p:spPr>
          <a:xfrm>
            <a:off x="457200" y="3581400"/>
            <a:ext cx="8229600" cy="431800"/>
          </a:xfrm>
          <a:prstGeom prst="rect">
            <a:avLst/>
          </a:prstGeom>
        </p:spPr>
        <p:txBody>
          <a:bodyPr>
            <a:noAutofit/>
          </a:bodyPr>
          <a:lstStyle>
            <a:lvl1pPr marL="0" indent="0" algn="ctr">
              <a:buFontTx/>
              <a:buNone/>
              <a:defRPr sz="1800" b="1" spc="100" baseline="0">
                <a:solidFill>
                  <a:schemeClr val="bg1">
                    <a:lumMod val="75000"/>
                  </a:schemeClr>
                </a:solidFill>
                <a:latin typeface="Arial" charset="0"/>
                <a:ea typeface="Arial" charset="0"/>
                <a:cs typeface="Arial" charset="0"/>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r>
              <a:rPr lang="en-JM" dirty="0"/>
              <a:t>Click to edit subtitle for this section divider</a:t>
            </a:r>
          </a:p>
        </p:txBody>
      </p:sp>
      <p:sp>
        <p:nvSpPr>
          <p:cNvPr id="6" name="Title Placeholder 1"/>
          <p:cNvSpPr>
            <a:spLocks noGrp="1"/>
          </p:cNvSpPr>
          <p:nvPr>
            <p:ph type="title"/>
          </p:nvPr>
        </p:nvSpPr>
        <p:spPr bwMode="auto">
          <a:xfrm>
            <a:off x="457200" y="25146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en-US" dirty="0"/>
              <a:t>CLICK TO EDIT TITLE</a:t>
            </a:r>
            <a:endParaRPr lang="en-JM" altLang="en-US" dirty="0"/>
          </a:p>
        </p:txBody>
      </p:sp>
    </p:spTree>
    <p:extLst>
      <p:ext uri="{BB962C8B-B14F-4D97-AF65-F5344CB8AC3E}">
        <p14:creationId xmlns:p14="http://schemas.microsoft.com/office/powerpoint/2010/main" val="1639563689"/>
      </p:ext>
    </p:extLst>
  </p:cSld>
  <p:clrMapOvr>
    <a:masterClrMapping/>
  </p:clrMapOv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5" name="Picture Placeholder 7"/>
          <p:cNvSpPr>
            <a:spLocks noGrp="1"/>
          </p:cNvSpPr>
          <p:nvPr>
            <p:ph type="pic" sz="quarter" idx="13"/>
          </p:nvPr>
        </p:nvSpPr>
        <p:spPr>
          <a:xfrm>
            <a:off x="0" y="0"/>
            <a:ext cx="9144000" cy="6858000"/>
          </a:xfrm>
          <a:prstGeom prst="rect">
            <a:avLst/>
          </a:prstGeom>
        </p:spPr>
        <p:txBody>
          <a:bodyPr rtlCol="0">
            <a:normAutofit/>
          </a:bodyPr>
          <a:lstStyle/>
          <a:p>
            <a:pPr lvl="0"/>
            <a:endParaRPr lang="en-JM" noProof="0"/>
          </a:p>
        </p:txBody>
      </p:sp>
      <p:sp>
        <p:nvSpPr>
          <p:cNvPr id="4" name="Text Placeholder 17"/>
          <p:cNvSpPr>
            <a:spLocks noGrp="1"/>
          </p:cNvSpPr>
          <p:nvPr>
            <p:ph type="body" sz="quarter" idx="23" hasCustomPrompt="1"/>
          </p:nvPr>
        </p:nvSpPr>
        <p:spPr>
          <a:xfrm>
            <a:off x="457200" y="3581400"/>
            <a:ext cx="8229600" cy="431800"/>
          </a:xfrm>
          <a:prstGeom prst="rect">
            <a:avLst/>
          </a:prstGeom>
        </p:spPr>
        <p:txBody>
          <a:bodyPr>
            <a:noAutofit/>
          </a:bodyPr>
          <a:lstStyle>
            <a:lvl1pPr marL="0" indent="0" algn="ctr">
              <a:buFontTx/>
              <a:buNone/>
              <a:defRPr sz="1800" b="1" spc="100" baseline="0">
                <a:solidFill>
                  <a:schemeClr val="bg1">
                    <a:lumMod val="75000"/>
                  </a:schemeClr>
                </a:solidFill>
                <a:latin typeface="Arial" charset="0"/>
                <a:ea typeface="Arial" charset="0"/>
                <a:cs typeface="Arial" charset="0"/>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r>
              <a:rPr lang="en-JM" dirty="0"/>
              <a:t>Click to edit subtitle for this section divider</a:t>
            </a:r>
          </a:p>
        </p:txBody>
      </p:sp>
      <p:sp>
        <p:nvSpPr>
          <p:cNvPr id="6" name="Title Placeholder 1"/>
          <p:cNvSpPr>
            <a:spLocks noGrp="1"/>
          </p:cNvSpPr>
          <p:nvPr>
            <p:ph type="title"/>
          </p:nvPr>
        </p:nvSpPr>
        <p:spPr bwMode="auto">
          <a:xfrm>
            <a:off x="457200" y="25146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en-US" dirty="0"/>
              <a:t>CLICK TO EDIT TITLE</a:t>
            </a:r>
            <a:endParaRPr lang="en-JM" altLang="en-US" dirty="0"/>
          </a:p>
        </p:txBody>
      </p:sp>
    </p:spTree>
    <p:extLst>
      <p:ext uri="{BB962C8B-B14F-4D97-AF65-F5344CB8AC3E}">
        <p14:creationId xmlns:p14="http://schemas.microsoft.com/office/powerpoint/2010/main" val="551360368"/>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8_Title and Content">
    <p:spTree>
      <p:nvGrpSpPr>
        <p:cNvPr id="1" name=""/>
        <p:cNvGrpSpPr/>
        <p:nvPr/>
      </p:nvGrpSpPr>
      <p:grpSpPr>
        <a:xfrm>
          <a:off x="0" y="0"/>
          <a:ext cx="0" cy="0"/>
          <a:chOff x="0" y="0"/>
          <a:chExt cx="0" cy="0"/>
        </a:xfrm>
      </p:grpSpPr>
      <p:sp>
        <p:nvSpPr>
          <p:cNvPr id="5" name="Rectangle 4"/>
          <p:cNvSpPr/>
          <p:nvPr userDrawn="1"/>
        </p:nvSpPr>
        <p:spPr>
          <a:xfrm>
            <a:off x="0" y="0"/>
            <a:ext cx="2423160" cy="68834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b="0" i="0" dirty="0">
              <a:solidFill>
                <a:schemeClr val="tx1">
                  <a:lumMod val="85000"/>
                  <a:lumOff val="15000"/>
                </a:schemeClr>
              </a:solidFill>
              <a:latin typeface="Arial" charset="0"/>
            </a:endParaRPr>
          </a:p>
        </p:txBody>
      </p:sp>
      <p:sp>
        <p:nvSpPr>
          <p:cNvPr id="6" name="Oval 5"/>
          <p:cNvSpPr>
            <a:spLocks noChangeAspect="1"/>
          </p:cNvSpPr>
          <p:nvPr userDrawn="1"/>
        </p:nvSpPr>
        <p:spPr>
          <a:xfrm>
            <a:off x="769938" y="623888"/>
            <a:ext cx="898525" cy="900112"/>
          </a:xfrm>
          <a:prstGeom prst="ellipse">
            <a:avLst/>
          </a:prstGeom>
          <a:noFill/>
          <a:ln>
            <a:solidFill>
              <a:srgbClr val="424C53"/>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b="0" i="0" dirty="0">
              <a:latin typeface="Arial" charset="0"/>
            </a:endParaRPr>
          </a:p>
        </p:txBody>
      </p:sp>
      <p:sp>
        <p:nvSpPr>
          <p:cNvPr id="12" name="Picture Placeholder 6"/>
          <p:cNvSpPr>
            <a:spLocks noGrp="1"/>
          </p:cNvSpPr>
          <p:nvPr>
            <p:ph type="pic" sz="quarter" idx="25"/>
          </p:nvPr>
        </p:nvSpPr>
        <p:spPr>
          <a:xfrm>
            <a:off x="839724" y="694524"/>
            <a:ext cx="758952" cy="758952"/>
          </a:xfrm>
          <a:prstGeom prst="ellipse">
            <a:avLst/>
          </a:prstGeom>
        </p:spPr>
        <p:txBody>
          <a:bodyPr rtlCol="0">
            <a:normAutofit/>
          </a:bodyPr>
          <a:lstStyle>
            <a:lvl1pPr marL="0" indent="0">
              <a:buFontTx/>
              <a:buNone/>
              <a:defRPr sz="900">
                <a:solidFill>
                  <a:schemeClr val="bg1"/>
                </a:solidFill>
              </a:defRPr>
            </a:lvl1pPr>
          </a:lstStyle>
          <a:p>
            <a:pPr lvl="0"/>
            <a:endParaRPr lang="en-JM" noProof="0" dirty="0"/>
          </a:p>
        </p:txBody>
      </p:sp>
      <p:sp>
        <p:nvSpPr>
          <p:cNvPr id="7" name="Text Placeholder 17"/>
          <p:cNvSpPr>
            <a:spLocks noGrp="1"/>
          </p:cNvSpPr>
          <p:nvPr>
            <p:ph type="body" sz="quarter" idx="23"/>
          </p:nvPr>
        </p:nvSpPr>
        <p:spPr>
          <a:xfrm>
            <a:off x="2667000" y="1168400"/>
            <a:ext cx="5029200" cy="431800"/>
          </a:xfrm>
        </p:spPr>
        <p:txBody>
          <a:bodyPr>
            <a:noAutofit/>
          </a:bodyPr>
          <a:lstStyle>
            <a:lvl1pPr marL="0" indent="0" algn="l">
              <a:buFontTx/>
              <a:buNone/>
              <a:defRPr sz="1800" b="1" spc="100" baseline="0">
                <a:solidFill>
                  <a:schemeClr val="tx1">
                    <a:lumMod val="65000"/>
                    <a:lumOff val="35000"/>
                  </a:schemeClr>
                </a:solidFill>
                <a:latin typeface="Arial" charset="0"/>
                <a:ea typeface="Arial" charset="0"/>
                <a:cs typeface="Arial" charset="0"/>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dirty="0"/>
          </a:p>
        </p:txBody>
      </p:sp>
      <p:sp>
        <p:nvSpPr>
          <p:cNvPr id="9" name="Title Placeholder 1"/>
          <p:cNvSpPr>
            <a:spLocks noGrp="1"/>
          </p:cNvSpPr>
          <p:nvPr>
            <p:ph type="title"/>
          </p:nvPr>
        </p:nvSpPr>
        <p:spPr bwMode="auto">
          <a:xfrm>
            <a:off x="26670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en-US" dirty="0"/>
              <a:t>CLICK TO EDIT TITLE</a:t>
            </a:r>
            <a:endParaRPr lang="en-JM" altLang="en-US" dirty="0"/>
          </a:p>
        </p:txBody>
      </p:sp>
    </p:spTree>
    <p:extLst>
      <p:ext uri="{BB962C8B-B14F-4D97-AF65-F5344CB8AC3E}">
        <p14:creationId xmlns:p14="http://schemas.microsoft.com/office/powerpoint/2010/main" val="2046167823"/>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3_Title and Content">
    <p:spTree>
      <p:nvGrpSpPr>
        <p:cNvPr id="1" name=""/>
        <p:cNvGrpSpPr/>
        <p:nvPr/>
      </p:nvGrpSpPr>
      <p:grpSpPr>
        <a:xfrm>
          <a:off x="0" y="0"/>
          <a:ext cx="0" cy="0"/>
          <a:chOff x="0" y="0"/>
          <a:chExt cx="0" cy="0"/>
        </a:xfrm>
      </p:grpSpPr>
      <p:sp>
        <p:nvSpPr>
          <p:cNvPr id="4" name="Rectangle 3"/>
          <p:cNvSpPr/>
          <p:nvPr userDrawn="1"/>
        </p:nvSpPr>
        <p:spPr>
          <a:xfrm>
            <a:off x="6720840" y="11113"/>
            <a:ext cx="2423160" cy="6846887"/>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b="0" i="0" dirty="0">
              <a:latin typeface="Arial" charset="0"/>
            </a:endParaRPr>
          </a:p>
        </p:txBody>
      </p:sp>
      <p:sp>
        <p:nvSpPr>
          <p:cNvPr id="5" name="Text Placeholder 17"/>
          <p:cNvSpPr>
            <a:spLocks noGrp="1"/>
          </p:cNvSpPr>
          <p:nvPr>
            <p:ph type="body" sz="quarter" idx="23"/>
          </p:nvPr>
        </p:nvSpPr>
        <p:spPr>
          <a:xfrm>
            <a:off x="457200" y="1168400"/>
            <a:ext cx="5029200" cy="431800"/>
          </a:xfrm>
        </p:spPr>
        <p:txBody>
          <a:bodyPr>
            <a:noAutofit/>
          </a:bodyPr>
          <a:lstStyle>
            <a:lvl1pPr marL="0" indent="0" algn="l">
              <a:buFontTx/>
              <a:buNone/>
              <a:defRPr sz="1800" b="1" spc="100" baseline="0">
                <a:solidFill>
                  <a:schemeClr val="tx1">
                    <a:lumMod val="65000"/>
                    <a:lumOff val="35000"/>
                  </a:schemeClr>
                </a:solidFill>
                <a:latin typeface="Arial" charset="0"/>
                <a:ea typeface="Arial" charset="0"/>
                <a:cs typeface="Arial" charset="0"/>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dirty="0"/>
          </a:p>
        </p:txBody>
      </p:sp>
      <p:sp>
        <p:nvSpPr>
          <p:cNvPr id="7" name="Title Placeholder 1"/>
          <p:cNvSpPr>
            <a:spLocks noGrp="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en-US" dirty="0"/>
              <a:t>CLICK TO EDIT TITLE</a:t>
            </a:r>
            <a:endParaRPr lang="en-JM" altLang="en-US" dirty="0"/>
          </a:p>
        </p:txBody>
      </p:sp>
    </p:spTree>
    <p:extLst>
      <p:ext uri="{BB962C8B-B14F-4D97-AF65-F5344CB8AC3E}">
        <p14:creationId xmlns:p14="http://schemas.microsoft.com/office/powerpoint/2010/main" val="139478103"/>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2.jp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18" Type="http://schemas.openxmlformats.org/officeDocument/2006/relationships/slideLayout" Target="../slideLayouts/slideLayout47.xml"/><Relationship Id="rId3" Type="http://schemas.openxmlformats.org/officeDocument/2006/relationships/slideLayout" Target="../slideLayouts/slideLayout32.xml"/><Relationship Id="rId21" Type="http://schemas.openxmlformats.org/officeDocument/2006/relationships/slideLayout" Target="../slideLayouts/slideLayout50.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17" Type="http://schemas.openxmlformats.org/officeDocument/2006/relationships/slideLayout" Target="../slideLayouts/slideLayout46.xml"/><Relationship Id="rId2" Type="http://schemas.openxmlformats.org/officeDocument/2006/relationships/slideLayout" Target="../slideLayouts/slideLayout31.xml"/><Relationship Id="rId16" Type="http://schemas.openxmlformats.org/officeDocument/2006/relationships/slideLayout" Target="../slideLayouts/slideLayout45.xml"/><Relationship Id="rId20" Type="http://schemas.openxmlformats.org/officeDocument/2006/relationships/slideLayout" Target="../slideLayouts/slideLayout49.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24" Type="http://schemas.openxmlformats.org/officeDocument/2006/relationships/image" Target="../media/image2.jpg"/><Relationship Id="rId5" Type="http://schemas.openxmlformats.org/officeDocument/2006/relationships/slideLayout" Target="../slideLayouts/slideLayout34.xml"/><Relationship Id="rId15" Type="http://schemas.openxmlformats.org/officeDocument/2006/relationships/slideLayout" Target="../slideLayouts/slideLayout44.xml"/><Relationship Id="rId23" Type="http://schemas.openxmlformats.org/officeDocument/2006/relationships/theme" Target="../theme/theme2.xml"/><Relationship Id="rId10" Type="http://schemas.openxmlformats.org/officeDocument/2006/relationships/slideLayout" Target="../slideLayouts/slideLayout39.xml"/><Relationship Id="rId19" Type="http://schemas.openxmlformats.org/officeDocument/2006/relationships/slideLayout" Target="../slideLayouts/slideLayout48.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 Id="rId22" Type="http://schemas.openxmlformats.org/officeDocument/2006/relationships/slideLayout" Target="../slideLayouts/slideLayout5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slideLayout" Target="../slideLayouts/slideLayout64.xml"/><Relationship Id="rId18" Type="http://schemas.openxmlformats.org/officeDocument/2006/relationships/slideLayout" Target="../slideLayouts/slideLayout69.xml"/><Relationship Id="rId3" Type="http://schemas.openxmlformats.org/officeDocument/2006/relationships/slideLayout" Target="../slideLayouts/slideLayout54.xml"/><Relationship Id="rId21" Type="http://schemas.openxmlformats.org/officeDocument/2006/relationships/slideLayout" Target="../slideLayouts/slideLayout72.xml"/><Relationship Id="rId7" Type="http://schemas.openxmlformats.org/officeDocument/2006/relationships/slideLayout" Target="../slideLayouts/slideLayout58.xml"/><Relationship Id="rId12" Type="http://schemas.openxmlformats.org/officeDocument/2006/relationships/slideLayout" Target="../slideLayouts/slideLayout63.xml"/><Relationship Id="rId17" Type="http://schemas.openxmlformats.org/officeDocument/2006/relationships/slideLayout" Target="../slideLayouts/slideLayout68.xml"/><Relationship Id="rId2" Type="http://schemas.openxmlformats.org/officeDocument/2006/relationships/slideLayout" Target="../slideLayouts/slideLayout53.xml"/><Relationship Id="rId16" Type="http://schemas.openxmlformats.org/officeDocument/2006/relationships/slideLayout" Target="../slideLayouts/slideLayout67.xml"/><Relationship Id="rId20" Type="http://schemas.openxmlformats.org/officeDocument/2006/relationships/slideLayout" Target="../slideLayouts/slideLayout71.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24" Type="http://schemas.openxmlformats.org/officeDocument/2006/relationships/image" Target="../media/image2.jpg"/><Relationship Id="rId5" Type="http://schemas.openxmlformats.org/officeDocument/2006/relationships/slideLayout" Target="../slideLayouts/slideLayout56.xml"/><Relationship Id="rId15" Type="http://schemas.openxmlformats.org/officeDocument/2006/relationships/slideLayout" Target="../slideLayouts/slideLayout66.xml"/><Relationship Id="rId23" Type="http://schemas.openxmlformats.org/officeDocument/2006/relationships/theme" Target="../theme/theme3.xml"/><Relationship Id="rId10" Type="http://schemas.openxmlformats.org/officeDocument/2006/relationships/slideLayout" Target="../slideLayouts/slideLayout61.xml"/><Relationship Id="rId19" Type="http://schemas.openxmlformats.org/officeDocument/2006/relationships/slideLayout" Target="../slideLayouts/slideLayout70.xml"/><Relationship Id="rId4" Type="http://schemas.openxmlformats.org/officeDocument/2006/relationships/slideLayout" Target="../slideLayouts/slideLayout55.xml"/><Relationship Id="rId9" Type="http://schemas.openxmlformats.org/officeDocument/2006/relationships/slideLayout" Target="../slideLayouts/slideLayout60.xml"/><Relationship Id="rId14" Type="http://schemas.openxmlformats.org/officeDocument/2006/relationships/slideLayout" Target="../slideLayouts/slideLayout65.xml"/><Relationship Id="rId22" Type="http://schemas.openxmlformats.org/officeDocument/2006/relationships/slideLayout" Target="../slideLayouts/slideLayout73.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74.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75.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7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4" descr="kkk.jpg"/>
          <p:cNvPicPr>
            <a:picLocks noChangeAspect="1"/>
          </p:cNvPicPr>
          <p:nvPr userDrawn="1"/>
        </p:nvPicPr>
        <p:blipFill>
          <a:blip r:embed="rId31">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en-US" dirty="0"/>
              <a:t>CLICK TO EDIT TITLE</a:t>
            </a:r>
            <a:endParaRPr lang="en-JM" altLang="en-US" dirty="0"/>
          </a:p>
        </p:txBody>
      </p:sp>
      <p:sp>
        <p:nvSpPr>
          <p:cNvPr id="1028" name="Text Placeholder 2"/>
          <p:cNvSpPr>
            <a:spLocks noGrp="1"/>
          </p:cNvSpPr>
          <p:nvPr>
            <p:ph type="body" idx="1"/>
          </p:nvPr>
        </p:nvSpPr>
        <p:spPr bwMode="auto">
          <a:xfrm>
            <a:off x="457200" y="1711325"/>
            <a:ext cx="8229600" cy="416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endParaRPr lang="en-JM" altLang="en-US" dirty="0"/>
          </a:p>
        </p:txBody>
      </p:sp>
      <p:sp>
        <p:nvSpPr>
          <p:cNvPr id="9" name="Slide Number Placeholder 3"/>
          <p:cNvSpPr txBox="1">
            <a:spLocks noChangeAspect="1"/>
          </p:cNvSpPr>
          <p:nvPr userDrawn="1"/>
        </p:nvSpPr>
        <p:spPr>
          <a:xfrm>
            <a:off x="8347516" y="6248400"/>
            <a:ext cx="371033" cy="342492"/>
          </a:xfrm>
          <a:prstGeom prst="rect">
            <a:avLst/>
          </a:prstGeom>
          <a:noFill/>
          <a:ln>
            <a:noFill/>
          </a:ln>
        </p:spPr>
        <p:txBody>
          <a:bodyPr anchor="ct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algn="ctr" eaLnBrk="1" hangingPunct="1"/>
            <a:fld id="{0A648EE3-C68B-3440-801B-1668A4C88DC0}" type="slidenum">
              <a:rPr lang="en-JM" altLang="en-US" sz="1000" b="0" i="0">
                <a:solidFill>
                  <a:srgbClr val="005A78"/>
                </a:solidFill>
                <a:latin typeface="Arial Regular" charset="0"/>
              </a:rPr>
              <a:pPr algn="ctr" eaLnBrk="1" hangingPunct="1"/>
              <a:t>‹#›</a:t>
            </a:fld>
            <a:endParaRPr lang="en-JM" altLang="en-US" sz="1000" b="0" i="0" dirty="0">
              <a:solidFill>
                <a:srgbClr val="005A78"/>
              </a:solidFill>
              <a:latin typeface="Arial Regular" charset="0"/>
            </a:endParaRPr>
          </a:p>
        </p:txBody>
      </p:sp>
      <p:sp>
        <p:nvSpPr>
          <p:cNvPr id="14" name="Text Placeholder 6"/>
          <p:cNvSpPr txBox="1">
            <a:spLocks/>
          </p:cNvSpPr>
          <p:nvPr userDrawn="1"/>
        </p:nvSpPr>
        <p:spPr>
          <a:xfrm>
            <a:off x="2590800" y="6312028"/>
            <a:ext cx="5715000" cy="241172"/>
          </a:xfrm>
          <a:prstGeom prst="rect">
            <a:avLst/>
          </a:prstGeom>
        </p:spPr>
        <p:txBody>
          <a:bodyPr anchor="ctr"/>
          <a:lstStyle>
            <a:lvl1pPr marL="0" indent="0" algn="ctr" defTabSz="914400" rtl="0" eaLnBrk="1" latinLnBrk="0" hangingPunct="1">
              <a:spcBef>
                <a:spcPct val="20000"/>
              </a:spcBef>
              <a:buFontTx/>
              <a:buNone/>
              <a:defRPr sz="1000" kern="1200">
                <a:solidFill>
                  <a:srgbClr val="0070C0"/>
                </a:solidFill>
                <a:latin typeface="+mj-lt"/>
                <a:ea typeface="+mn-ea"/>
                <a:cs typeface="+mn-cs"/>
              </a:defRPr>
            </a:lvl1pPr>
            <a:lvl2pPr marL="457200" indent="0" algn="l" defTabSz="914400" rtl="0" eaLnBrk="1" latinLnBrk="0" hangingPunct="1">
              <a:spcBef>
                <a:spcPct val="20000"/>
              </a:spcBef>
              <a:buFontTx/>
              <a:buNone/>
              <a:defRPr sz="1400" kern="1200">
                <a:solidFill>
                  <a:schemeClr val="tx1">
                    <a:lumMod val="75000"/>
                    <a:lumOff val="25000"/>
                  </a:schemeClr>
                </a:solidFill>
                <a:latin typeface="Nexa Bold" pitchFamily="50" charset="0"/>
                <a:ea typeface="+mn-ea"/>
                <a:cs typeface="+mn-cs"/>
              </a:defRPr>
            </a:lvl2pPr>
            <a:lvl3pPr marL="914400" indent="0" algn="l" defTabSz="914400" rtl="0" eaLnBrk="1" latinLnBrk="0" hangingPunct="1">
              <a:spcBef>
                <a:spcPct val="20000"/>
              </a:spcBef>
              <a:buFontTx/>
              <a:buNone/>
              <a:defRPr sz="1200" kern="1200">
                <a:solidFill>
                  <a:schemeClr val="tx1">
                    <a:lumMod val="75000"/>
                    <a:lumOff val="25000"/>
                  </a:schemeClr>
                </a:solidFill>
                <a:latin typeface="Nexa Bold" pitchFamily="50" charset="0"/>
                <a:ea typeface="+mn-ea"/>
                <a:cs typeface="+mn-cs"/>
              </a:defRPr>
            </a:lvl3pPr>
            <a:lvl4pPr marL="1371600" indent="0" algn="l" defTabSz="914400" rtl="0" eaLnBrk="1" latinLnBrk="0" hangingPunct="1">
              <a:spcBef>
                <a:spcPct val="20000"/>
              </a:spcBef>
              <a:buFontTx/>
              <a:buNone/>
              <a:defRPr sz="1100" kern="1200">
                <a:solidFill>
                  <a:schemeClr val="tx1">
                    <a:lumMod val="75000"/>
                    <a:lumOff val="25000"/>
                  </a:schemeClr>
                </a:solidFill>
                <a:latin typeface="Nexa Bold" pitchFamily="50" charset="0"/>
                <a:ea typeface="+mn-ea"/>
                <a:cs typeface="+mn-cs"/>
              </a:defRPr>
            </a:lvl4pPr>
            <a:lvl5pPr marL="1828800" indent="0" algn="l" defTabSz="914400" rtl="0" eaLnBrk="1" latinLnBrk="0" hangingPunct="1">
              <a:spcBef>
                <a:spcPct val="20000"/>
              </a:spcBef>
              <a:buFontTx/>
              <a:buNone/>
              <a:defRPr sz="1100" kern="1200">
                <a:solidFill>
                  <a:schemeClr val="tx1">
                    <a:lumMod val="75000"/>
                    <a:lumOff val="25000"/>
                  </a:schemeClr>
                </a:solidFill>
                <a:latin typeface="Nexa Bold" pitchFamily="50"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indent="0" algn="r" defTabSz="914400" rtl="0" eaLnBrk="1" fontAlgn="auto" latinLnBrk="0" hangingPunct="1">
              <a:lnSpc>
                <a:spcPct val="100000"/>
              </a:lnSpc>
              <a:spcBef>
                <a:spcPct val="20000"/>
              </a:spcBef>
              <a:spcAft>
                <a:spcPts val="0"/>
              </a:spcAft>
              <a:buClrTx/>
              <a:buSzTx/>
              <a:buFontTx/>
              <a:buNone/>
              <a:tabLst/>
              <a:defRPr/>
            </a:pPr>
            <a:r>
              <a:rPr lang="en-JM" sz="800" b="1" i="0" spc="150" baseline="0" dirty="0">
                <a:solidFill>
                  <a:schemeClr val="tx1">
                    <a:lumMod val="50000"/>
                    <a:lumOff val="50000"/>
                  </a:schemeClr>
                </a:solidFill>
                <a:latin typeface="Arial" charset="0"/>
                <a:ea typeface="Arial" charset="0"/>
                <a:cs typeface="Arial" charset="0"/>
              </a:rPr>
              <a:t>WWW.GOPLL.COM</a:t>
            </a:r>
          </a:p>
        </p:txBody>
      </p:sp>
      <p:pic>
        <p:nvPicPr>
          <p:cNvPr id="3" name="Picture 2" descr="A picture containing drawing&#10;&#10;Description automatically generated">
            <a:extLst>
              <a:ext uri="{FF2B5EF4-FFF2-40B4-BE49-F238E27FC236}">
                <a16:creationId xmlns:a16="http://schemas.microsoft.com/office/drawing/2014/main" id="{5F7F4204-B83B-4377-BD1D-0FA62C874793}"/>
              </a:ext>
            </a:extLst>
          </p:cNvPr>
          <p:cNvPicPr>
            <a:picLocks noChangeAspect="1"/>
          </p:cNvPicPr>
          <p:nvPr userDrawn="1"/>
        </p:nvPicPr>
        <p:blipFill>
          <a:blip r:embed="rId32">
            <a:extLst>
              <a:ext uri="{28A0092B-C50C-407E-A947-70E740481C1C}">
                <a14:useLocalDpi xmlns:a14="http://schemas.microsoft.com/office/drawing/2010/main" val="0"/>
              </a:ext>
            </a:extLst>
          </a:blip>
          <a:stretch>
            <a:fillRect/>
          </a:stretch>
        </p:blipFill>
        <p:spPr>
          <a:xfrm>
            <a:off x="457200" y="5971276"/>
            <a:ext cx="1301920" cy="681503"/>
          </a:xfrm>
          <a:prstGeom prst="rect">
            <a:avLst/>
          </a:prstGeom>
        </p:spPr>
      </p:pic>
    </p:spTree>
  </p:cSld>
  <p:clrMap bg1="lt1" tx1="dk1" bg2="lt2" tx2="dk2" accent1="accent1" accent2="accent2" accent3="accent3" accent4="accent4" accent5="accent5" accent6="accent6" hlink="hlink" folHlink="folHlink"/>
  <p:sldLayoutIdLst>
    <p:sldLayoutId id="2147483820" r:id="rId1"/>
    <p:sldLayoutId id="2147483795" r:id="rId2"/>
    <p:sldLayoutId id="2147483796" r:id="rId3"/>
    <p:sldLayoutId id="2147483797" r:id="rId4"/>
    <p:sldLayoutId id="2147483798" r:id="rId5"/>
    <p:sldLayoutId id="2147483799" r:id="rId6"/>
    <p:sldLayoutId id="2147483800" r:id="rId7"/>
    <p:sldLayoutId id="2147483822" r:id="rId8"/>
    <p:sldLayoutId id="2147483823" r:id="rId9"/>
    <p:sldLayoutId id="2147483803" r:id="rId10"/>
    <p:sldLayoutId id="2147483804" r:id="rId11"/>
    <p:sldLayoutId id="2147483824" r:id="rId12"/>
    <p:sldLayoutId id="2147483805" r:id="rId13"/>
    <p:sldLayoutId id="2147483806" r:id="rId14"/>
    <p:sldLayoutId id="2147483807" r:id="rId15"/>
    <p:sldLayoutId id="2147483808" r:id="rId16"/>
    <p:sldLayoutId id="2147483809" r:id="rId17"/>
    <p:sldLayoutId id="2147483810" r:id="rId18"/>
    <p:sldLayoutId id="2147483812" r:id="rId19"/>
    <p:sldLayoutId id="2147483811" r:id="rId20"/>
    <p:sldLayoutId id="2147483825" r:id="rId21"/>
    <p:sldLayoutId id="2147483813" r:id="rId22"/>
    <p:sldLayoutId id="2147483814" r:id="rId23"/>
    <p:sldLayoutId id="2147483815" r:id="rId24"/>
    <p:sldLayoutId id="2147483816" r:id="rId25"/>
    <p:sldLayoutId id="2147483817" r:id="rId26"/>
    <p:sldLayoutId id="2147483818" r:id="rId27"/>
    <p:sldLayoutId id="2147483883" r:id="rId28"/>
    <p:sldLayoutId id="2147483884" r:id="rId29"/>
  </p:sldLayoutIdLst>
  <p:transition/>
  <p:hf hdr="0" dt="0"/>
  <p:txStyles>
    <p:titleStyle>
      <a:lvl1pPr algn="l" rtl="0" eaLnBrk="0" fontAlgn="base" hangingPunct="0">
        <a:spcBef>
          <a:spcPct val="0"/>
        </a:spcBef>
        <a:spcAft>
          <a:spcPct val="0"/>
        </a:spcAft>
        <a:defRPr sz="3200" b="1" i="0" kern="1200">
          <a:solidFill>
            <a:srgbClr val="005A78"/>
          </a:solidFill>
          <a:latin typeface="Arial Black" charset="0"/>
          <a:ea typeface="Arial Black" charset="0"/>
          <a:cs typeface="Arial Black" charset="0"/>
        </a:defRPr>
      </a:lvl1pPr>
      <a:lvl2pPr algn="l" rtl="0" eaLnBrk="0" fontAlgn="base" hangingPunct="0">
        <a:spcBef>
          <a:spcPct val="0"/>
        </a:spcBef>
        <a:spcAft>
          <a:spcPct val="0"/>
        </a:spcAft>
        <a:defRPr sz="3200" b="1">
          <a:solidFill>
            <a:srgbClr val="1B3664"/>
          </a:solidFill>
          <a:latin typeface="Open Sans Light" charset="0"/>
          <a:ea typeface="Open Sans Light" charset="0"/>
          <a:cs typeface="Open Sans Light" charset="0"/>
        </a:defRPr>
      </a:lvl2pPr>
      <a:lvl3pPr algn="l" rtl="0" eaLnBrk="0" fontAlgn="base" hangingPunct="0">
        <a:spcBef>
          <a:spcPct val="0"/>
        </a:spcBef>
        <a:spcAft>
          <a:spcPct val="0"/>
        </a:spcAft>
        <a:defRPr sz="3200" b="1">
          <a:solidFill>
            <a:srgbClr val="1B3664"/>
          </a:solidFill>
          <a:latin typeface="Open Sans Light" charset="0"/>
          <a:ea typeface="Open Sans Light" charset="0"/>
          <a:cs typeface="Open Sans Light" charset="0"/>
        </a:defRPr>
      </a:lvl3pPr>
      <a:lvl4pPr algn="l" rtl="0" eaLnBrk="0" fontAlgn="base" hangingPunct="0">
        <a:spcBef>
          <a:spcPct val="0"/>
        </a:spcBef>
        <a:spcAft>
          <a:spcPct val="0"/>
        </a:spcAft>
        <a:defRPr sz="3200" b="1">
          <a:solidFill>
            <a:srgbClr val="1B3664"/>
          </a:solidFill>
          <a:latin typeface="Open Sans Light" charset="0"/>
          <a:ea typeface="Open Sans Light" charset="0"/>
          <a:cs typeface="Open Sans Light" charset="0"/>
        </a:defRPr>
      </a:lvl4pPr>
      <a:lvl5pPr algn="l" rtl="0" eaLnBrk="0" fontAlgn="base" hangingPunct="0">
        <a:spcBef>
          <a:spcPct val="0"/>
        </a:spcBef>
        <a:spcAft>
          <a:spcPct val="0"/>
        </a:spcAft>
        <a:defRPr sz="3200" b="1">
          <a:solidFill>
            <a:srgbClr val="1B3664"/>
          </a:solidFill>
          <a:latin typeface="Open Sans Light" charset="0"/>
          <a:ea typeface="Open Sans Light" charset="0"/>
          <a:cs typeface="Open Sans Light" charset="0"/>
        </a:defRPr>
      </a:lvl5pPr>
      <a:lvl6pPr marL="457200" algn="l" rtl="0" fontAlgn="base">
        <a:spcBef>
          <a:spcPct val="0"/>
        </a:spcBef>
        <a:spcAft>
          <a:spcPct val="0"/>
        </a:spcAft>
        <a:defRPr sz="3200" b="1">
          <a:solidFill>
            <a:srgbClr val="0C4DA9"/>
          </a:solidFill>
          <a:latin typeface="Open Sans Light" charset="0"/>
          <a:ea typeface="Open Sans Light" charset="0"/>
          <a:cs typeface="Open Sans Light" charset="0"/>
        </a:defRPr>
      </a:lvl6pPr>
      <a:lvl7pPr marL="914400" algn="l" rtl="0" fontAlgn="base">
        <a:spcBef>
          <a:spcPct val="0"/>
        </a:spcBef>
        <a:spcAft>
          <a:spcPct val="0"/>
        </a:spcAft>
        <a:defRPr sz="3200" b="1">
          <a:solidFill>
            <a:srgbClr val="0C4DA9"/>
          </a:solidFill>
          <a:latin typeface="Open Sans Light" charset="0"/>
          <a:ea typeface="Open Sans Light" charset="0"/>
          <a:cs typeface="Open Sans Light" charset="0"/>
        </a:defRPr>
      </a:lvl7pPr>
      <a:lvl8pPr marL="1371600" algn="l" rtl="0" fontAlgn="base">
        <a:spcBef>
          <a:spcPct val="0"/>
        </a:spcBef>
        <a:spcAft>
          <a:spcPct val="0"/>
        </a:spcAft>
        <a:defRPr sz="3200" b="1">
          <a:solidFill>
            <a:srgbClr val="0C4DA9"/>
          </a:solidFill>
          <a:latin typeface="Open Sans Light" charset="0"/>
          <a:ea typeface="Open Sans Light" charset="0"/>
          <a:cs typeface="Open Sans Light" charset="0"/>
        </a:defRPr>
      </a:lvl8pPr>
      <a:lvl9pPr marL="1828800" algn="l" rtl="0" fontAlgn="base">
        <a:spcBef>
          <a:spcPct val="0"/>
        </a:spcBef>
        <a:spcAft>
          <a:spcPct val="0"/>
        </a:spcAft>
        <a:defRPr sz="3200" b="1">
          <a:solidFill>
            <a:srgbClr val="0C4DA9"/>
          </a:solidFill>
          <a:latin typeface="Open Sans Light" charset="0"/>
          <a:ea typeface="Open Sans Light" charset="0"/>
          <a:cs typeface="Open Sans Light" charset="0"/>
        </a:defRPr>
      </a:lvl9pPr>
    </p:titleStyle>
    <p:bodyStyle>
      <a:lvl1pPr marL="342900" indent="-342900" algn="l" rtl="0" eaLnBrk="0" fontAlgn="base" hangingPunct="0">
        <a:spcBef>
          <a:spcPct val="20000"/>
        </a:spcBef>
        <a:spcAft>
          <a:spcPct val="0"/>
        </a:spcAft>
        <a:buFont typeface="Arial" charset="0"/>
        <a:buChar char="•"/>
        <a:defRPr b="1" i="0" kern="1200" spc="0">
          <a:solidFill>
            <a:schemeClr val="tx1"/>
          </a:solidFill>
          <a:latin typeface="Arial" charset="0"/>
          <a:ea typeface="Arial" charset="0"/>
          <a:cs typeface="Arial" charset="0"/>
        </a:defRPr>
      </a:lvl1pPr>
      <a:lvl2pPr marL="742950" indent="-285750" algn="l" rtl="0" eaLnBrk="0" fontAlgn="base" hangingPunct="0">
        <a:spcBef>
          <a:spcPct val="20000"/>
        </a:spcBef>
        <a:spcAft>
          <a:spcPct val="0"/>
        </a:spcAft>
        <a:buFont typeface="Arial" charset="0"/>
        <a:buChar char="–"/>
        <a:defRPr sz="1600" b="1" i="0" kern="1200" spc="0">
          <a:solidFill>
            <a:schemeClr val="tx1">
              <a:lumMod val="50000"/>
              <a:lumOff val="50000"/>
            </a:schemeClr>
          </a:solidFill>
          <a:latin typeface="Arial" charset="0"/>
          <a:ea typeface="Arial" charset="0"/>
          <a:cs typeface="Arial" charset="0"/>
        </a:defRPr>
      </a:lvl2pPr>
      <a:lvl3pPr marL="1143000" indent="-228600" algn="l" rtl="0" eaLnBrk="0" fontAlgn="base" hangingPunct="0">
        <a:spcBef>
          <a:spcPct val="20000"/>
        </a:spcBef>
        <a:spcAft>
          <a:spcPct val="0"/>
        </a:spcAft>
        <a:buFont typeface="Arial" charset="0"/>
        <a:buChar char="•"/>
        <a:defRPr sz="1400" kern="1200" spc="0">
          <a:solidFill>
            <a:srgbClr val="005A78"/>
          </a:solidFill>
          <a:latin typeface="Arial" charset="0"/>
          <a:ea typeface="Arial" charset="0"/>
          <a:cs typeface="Arial" charset="0"/>
        </a:defRPr>
      </a:lvl3pPr>
      <a:lvl4pPr marL="1600200" indent="-228600" algn="l" rtl="0" eaLnBrk="0" fontAlgn="base" hangingPunct="0">
        <a:spcBef>
          <a:spcPct val="20000"/>
        </a:spcBef>
        <a:spcAft>
          <a:spcPct val="0"/>
        </a:spcAft>
        <a:buFont typeface="Arial" charset="0"/>
        <a:buChar char="–"/>
        <a:defRPr sz="1200" kern="1200" spc="0">
          <a:solidFill>
            <a:schemeClr val="tx1">
              <a:lumMod val="50000"/>
              <a:lumOff val="50000"/>
            </a:schemeClr>
          </a:solidFill>
          <a:latin typeface="Arial" charset="0"/>
          <a:ea typeface="Arial" charset="0"/>
          <a:cs typeface="Arial" charset="0"/>
        </a:defRPr>
      </a:lvl4pPr>
      <a:lvl5pPr marL="2057400" indent="-228600" algn="l" rtl="0" eaLnBrk="0" fontAlgn="base" hangingPunct="0">
        <a:spcBef>
          <a:spcPct val="20000"/>
        </a:spcBef>
        <a:spcAft>
          <a:spcPct val="0"/>
        </a:spcAft>
        <a:buFont typeface="Arial" charset="0"/>
        <a:buChar char="»"/>
        <a:defRPr sz="1200" kern="1200" spc="0">
          <a:solidFill>
            <a:schemeClr val="tx1">
              <a:lumMod val="50000"/>
              <a:lumOff val="50000"/>
            </a:schemeClr>
          </a:solidFill>
          <a:latin typeface="Arial" charset="0"/>
          <a:ea typeface="Arial" charset="0"/>
          <a:cs typeface="Arial"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7" name="Title Placeholder 1"/>
          <p:cNvSpPr>
            <a:spLocks noGrp="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en-US" dirty="0"/>
              <a:t>CLICK TO EDIT TITLE</a:t>
            </a:r>
            <a:endParaRPr lang="en-JM" altLang="en-US" dirty="0"/>
          </a:p>
        </p:txBody>
      </p:sp>
      <p:sp>
        <p:nvSpPr>
          <p:cNvPr id="1028" name="Text Placeholder 2"/>
          <p:cNvSpPr>
            <a:spLocks noGrp="1"/>
          </p:cNvSpPr>
          <p:nvPr>
            <p:ph type="body" idx="1"/>
          </p:nvPr>
        </p:nvSpPr>
        <p:spPr bwMode="auto">
          <a:xfrm>
            <a:off x="457200" y="1711325"/>
            <a:ext cx="8229600" cy="416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endParaRPr lang="en-JM" altLang="en-US" dirty="0"/>
          </a:p>
        </p:txBody>
      </p:sp>
      <p:sp>
        <p:nvSpPr>
          <p:cNvPr id="8" name="Slide Number Placeholder 3"/>
          <p:cNvSpPr txBox="1">
            <a:spLocks noChangeAspect="1"/>
          </p:cNvSpPr>
          <p:nvPr userDrawn="1"/>
        </p:nvSpPr>
        <p:spPr>
          <a:xfrm>
            <a:off x="8347516" y="6248400"/>
            <a:ext cx="371033" cy="342492"/>
          </a:xfrm>
          <a:prstGeom prst="rect">
            <a:avLst/>
          </a:prstGeom>
          <a:noFill/>
          <a:ln>
            <a:noFill/>
          </a:ln>
        </p:spPr>
        <p:txBody>
          <a:bodyPr anchor="ct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algn="ctr" eaLnBrk="1" hangingPunct="1"/>
            <a:fld id="{0A648EE3-C68B-3440-801B-1668A4C88DC0}" type="slidenum">
              <a:rPr lang="en-JM" altLang="en-US" sz="1000" b="0" i="0">
                <a:solidFill>
                  <a:srgbClr val="005A78"/>
                </a:solidFill>
                <a:latin typeface="Arial Regular" charset="0"/>
              </a:rPr>
              <a:pPr algn="ctr" eaLnBrk="1" hangingPunct="1"/>
              <a:t>‹#›</a:t>
            </a:fld>
            <a:endParaRPr lang="en-JM" altLang="en-US" sz="1000" b="0" i="0" dirty="0">
              <a:solidFill>
                <a:srgbClr val="005A78"/>
              </a:solidFill>
              <a:latin typeface="Arial Regular" charset="0"/>
            </a:endParaRPr>
          </a:p>
        </p:txBody>
      </p:sp>
      <p:sp>
        <p:nvSpPr>
          <p:cNvPr id="10" name="Text Placeholder 6"/>
          <p:cNvSpPr txBox="1">
            <a:spLocks/>
          </p:cNvSpPr>
          <p:nvPr userDrawn="1"/>
        </p:nvSpPr>
        <p:spPr>
          <a:xfrm>
            <a:off x="2590800" y="6312028"/>
            <a:ext cx="5715000" cy="241172"/>
          </a:xfrm>
          <a:prstGeom prst="rect">
            <a:avLst/>
          </a:prstGeom>
        </p:spPr>
        <p:txBody>
          <a:bodyPr anchor="ctr"/>
          <a:lstStyle>
            <a:lvl1pPr marL="0" indent="0" algn="ctr" defTabSz="914400" rtl="0" eaLnBrk="1" latinLnBrk="0" hangingPunct="1">
              <a:spcBef>
                <a:spcPct val="20000"/>
              </a:spcBef>
              <a:buFontTx/>
              <a:buNone/>
              <a:defRPr sz="1000" kern="1200">
                <a:solidFill>
                  <a:srgbClr val="0070C0"/>
                </a:solidFill>
                <a:latin typeface="+mj-lt"/>
                <a:ea typeface="+mn-ea"/>
                <a:cs typeface="+mn-cs"/>
              </a:defRPr>
            </a:lvl1pPr>
            <a:lvl2pPr marL="457200" indent="0" algn="l" defTabSz="914400" rtl="0" eaLnBrk="1" latinLnBrk="0" hangingPunct="1">
              <a:spcBef>
                <a:spcPct val="20000"/>
              </a:spcBef>
              <a:buFontTx/>
              <a:buNone/>
              <a:defRPr sz="1400" kern="1200">
                <a:solidFill>
                  <a:schemeClr val="tx1">
                    <a:lumMod val="75000"/>
                    <a:lumOff val="25000"/>
                  </a:schemeClr>
                </a:solidFill>
                <a:latin typeface="Nexa Bold" pitchFamily="50" charset="0"/>
                <a:ea typeface="+mn-ea"/>
                <a:cs typeface="+mn-cs"/>
              </a:defRPr>
            </a:lvl2pPr>
            <a:lvl3pPr marL="914400" indent="0" algn="l" defTabSz="914400" rtl="0" eaLnBrk="1" latinLnBrk="0" hangingPunct="1">
              <a:spcBef>
                <a:spcPct val="20000"/>
              </a:spcBef>
              <a:buFontTx/>
              <a:buNone/>
              <a:defRPr sz="1200" kern="1200">
                <a:solidFill>
                  <a:schemeClr val="tx1">
                    <a:lumMod val="75000"/>
                    <a:lumOff val="25000"/>
                  </a:schemeClr>
                </a:solidFill>
                <a:latin typeface="Nexa Bold" pitchFamily="50" charset="0"/>
                <a:ea typeface="+mn-ea"/>
                <a:cs typeface="+mn-cs"/>
              </a:defRPr>
            </a:lvl3pPr>
            <a:lvl4pPr marL="1371600" indent="0" algn="l" defTabSz="914400" rtl="0" eaLnBrk="1" latinLnBrk="0" hangingPunct="1">
              <a:spcBef>
                <a:spcPct val="20000"/>
              </a:spcBef>
              <a:buFontTx/>
              <a:buNone/>
              <a:defRPr sz="1100" kern="1200">
                <a:solidFill>
                  <a:schemeClr val="tx1">
                    <a:lumMod val="75000"/>
                    <a:lumOff val="25000"/>
                  </a:schemeClr>
                </a:solidFill>
                <a:latin typeface="Nexa Bold" pitchFamily="50" charset="0"/>
                <a:ea typeface="+mn-ea"/>
                <a:cs typeface="+mn-cs"/>
              </a:defRPr>
            </a:lvl4pPr>
            <a:lvl5pPr marL="1828800" indent="0" algn="l" defTabSz="914400" rtl="0" eaLnBrk="1" latinLnBrk="0" hangingPunct="1">
              <a:spcBef>
                <a:spcPct val="20000"/>
              </a:spcBef>
              <a:buFontTx/>
              <a:buNone/>
              <a:defRPr sz="1100" kern="1200">
                <a:solidFill>
                  <a:schemeClr val="tx1">
                    <a:lumMod val="75000"/>
                    <a:lumOff val="25000"/>
                  </a:schemeClr>
                </a:solidFill>
                <a:latin typeface="Nexa Bold" pitchFamily="50"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indent="0" algn="r" defTabSz="914400" rtl="0" eaLnBrk="1" fontAlgn="auto" latinLnBrk="0" hangingPunct="1">
              <a:lnSpc>
                <a:spcPct val="100000"/>
              </a:lnSpc>
              <a:spcBef>
                <a:spcPct val="20000"/>
              </a:spcBef>
              <a:spcAft>
                <a:spcPts val="0"/>
              </a:spcAft>
              <a:buClrTx/>
              <a:buSzTx/>
              <a:buFontTx/>
              <a:buNone/>
              <a:tabLst/>
              <a:defRPr/>
            </a:pPr>
            <a:r>
              <a:rPr lang="en-JM" sz="800" b="1" i="0" spc="150" baseline="0" dirty="0">
                <a:solidFill>
                  <a:schemeClr val="tx1">
                    <a:lumMod val="50000"/>
                    <a:lumOff val="50000"/>
                  </a:schemeClr>
                </a:solidFill>
                <a:latin typeface="Arial" charset="0"/>
                <a:ea typeface="Arial" charset="0"/>
                <a:cs typeface="Arial" charset="0"/>
              </a:rPr>
              <a:t>WWW.GOPLL.COM</a:t>
            </a:r>
          </a:p>
        </p:txBody>
      </p:sp>
      <p:pic>
        <p:nvPicPr>
          <p:cNvPr id="9" name="Picture 8" descr="A picture containing drawing&#10;&#10;Description automatically generated">
            <a:extLst>
              <a:ext uri="{FF2B5EF4-FFF2-40B4-BE49-F238E27FC236}">
                <a16:creationId xmlns:a16="http://schemas.microsoft.com/office/drawing/2014/main" id="{57E01A03-A7C2-4233-8242-1EC537E3F950}"/>
              </a:ext>
            </a:extLst>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457200" y="5971276"/>
            <a:ext cx="1301920" cy="681503"/>
          </a:xfrm>
          <a:prstGeom prst="rect">
            <a:avLst/>
          </a:prstGeom>
        </p:spPr>
      </p:pic>
    </p:spTree>
    <p:extLst>
      <p:ext uri="{BB962C8B-B14F-4D97-AF65-F5344CB8AC3E}">
        <p14:creationId xmlns:p14="http://schemas.microsoft.com/office/powerpoint/2010/main" val="1918998597"/>
      </p:ext>
    </p:extLst>
  </p:cSld>
  <p:clrMap bg1="lt1" tx1="dk1" bg2="lt2" tx2="dk2" accent1="accent1" accent2="accent2" accent3="accent3" accent4="accent4" accent5="accent5" accent6="accent6" hlink="hlink" folHlink="folHlink"/>
  <p:sldLayoutIdLst>
    <p:sldLayoutId id="2147483827" r:id="rId1"/>
    <p:sldLayoutId id="2147483828" r:id="rId2"/>
    <p:sldLayoutId id="2147483829" r:id="rId3"/>
    <p:sldLayoutId id="2147483830" r:id="rId4"/>
    <p:sldLayoutId id="2147483831" r:id="rId5"/>
    <p:sldLayoutId id="2147483833" r:id="rId6"/>
    <p:sldLayoutId id="2147483834" r:id="rId7"/>
    <p:sldLayoutId id="2147483835" r:id="rId8"/>
    <p:sldLayoutId id="2147483836" r:id="rId9"/>
    <p:sldLayoutId id="2147483837" r:id="rId10"/>
    <p:sldLayoutId id="2147483839" r:id="rId11"/>
    <p:sldLayoutId id="2147483840" r:id="rId12"/>
    <p:sldLayoutId id="2147483842" r:id="rId13"/>
    <p:sldLayoutId id="2147483843" r:id="rId14"/>
    <p:sldLayoutId id="2147483844" r:id="rId15"/>
    <p:sldLayoutId id="2147483845" r:id="rId16"/>
    <p:sldLayoutId id="2147483846" r:id="rId17"/>
    <p:sldLayoutId id="2147483847" r:id="rId18"/>
    <p:sldLayoutId id="2147483848" r:id="rId19"/>
    <p:sldLayoutId id="2147483849" r:id="rId20"/>
    <p:sldLayoutId id="2147483850" r:id="rId21"/>
    <p:sldLayoutId id="2147483853" r:id="rId22"/>
  </p:sldLayoutIdLst>
  <p:transition/>
  <p:hf hdr="0" dt="0"/>
  <p:txStyles>
    <p:titleStyle>
      <a:lvl1pPr algn="l" rtl="0" eaLnBrk="0" fontAlgn="base" hangingPunct="0">
        <a:spcBef>
          <a:spcPct val="0"/>
        </a:spcBef>
        <a:spcAft>
          <a:spcPct val="0"/>
        </a:spcAft>
        <a:defRPr sz="3200" b="1" i="0" kern="1200">
          <a:solidFill>
            <a:srgbClr val="005A78"/>
          </a:solidFill>
          <a:latin typeface="Arial Black" charset="0"/>
          <a:ea typeface="Arial Black" charset="0"/>
          <a:cs typeface="Arial Black" charset="0"/>
        </a:defRPr>
      </a:lvl1pPr>
      <a:lvl2pPr algn="l" rtl="0" eaLnBrk="0" fontAlgn="base" hangingPunct="0">
        <a:spcBef>
          <a:spcPct val="0"/>
        </a:spcBef>
        <a:spcAft>
          <a:spcPct val="0"/>
        </a:spcAft>
        <a:defRPr sz="3200" b="1">
          <a:solidFill>
            <a:srgbClr val="1B3664"/>
          </a:solidFill>
          <a:latin typeface="Open Sans Light" charset="0"/>
          <a:ea typeface="Open Sans Light" charset="0"/>
          <a:cs typeface="Open Sans Light" charset="0"/>
        </a:defRPr>
      </a:lvl2pPr>
      <a:lvl3pPr algn="l" rtl="0" eaLnBrk="0" fontAlgn="base" hangingPunct="0">
        <a:spcBef>
          <a:spcPct val="0"/>
        </a:spcBef>
        <a:spcAft>
          <a:spcPct val="0"/>
        </a:spcAft>
        <a:defRPr sz="3200" b="1">
          <a:solidFill>
            <a:srgbClr val="1B3664"/>
          </a:solidFill>
          <a:latin typeface="Open Sans Light" charset="0"/>
          <a:ea typeface="Open Sans Light" charset="0"/>
          <a:cs typeface="Open Sans Light" charset="0"/>
        </a:defRPr>
      </a:lvl3pPr>
      <a:lvl4pPr algn="l" rtl="0" eaLnBrk="0" fontAlgn="base" hangingPunct="0">
        <a:spcBef>
          <a:spcPct val="0"/>
        </a:spcBef>
        <a:spcAft>
          <a:spcPct val="0"/>
        </a:spcAft>
        <a:defRPr sz="3200" b="1">
          <a:solidFill>
            <a:srgbClr val="1B3664"/>
          </a:solidFill>
          <a:latin typeface="Open Sans Light" charset="0"/>
          <a:ea typeface="Open Sans Light" charset="0"/>
          <a:cs typeface="Open Sans Light" charset="0"/>
        </a:defRPr>
      </a:lvl4pPr>
      <a:lvl5pPr algn="l" rtl="0" eaLnBrk="0" fontAlgn="base" hangingPunct="0">
        <a:spcBef>
          <a:spcPct val="0"/>
        </a:spcBef>
        <a:spcAft>
          <a:spcPct val="0"/>
        </a:spcAft>
        <a:defRPr sz="3200" b="1">
          <a:solidFill>
            <a:srgbClr val="1B3664"/>
          </a:solidFill>
          <a:latin typeface="Open Sans Light" charset="0"/>
          <a:ea typeface="Open Sans Light" charset="0"/>
          <a:cs typeface="Open Sans Light" charset="0"/>
        </a:defRPr>
      </a:lvl5pPr>
      <a:lvl6pPr marL="457200" algn="l" rtl="0" fontAlgn="base">
        <a:spcBef>
          <a:spcPct val="0"/>
        </a:spcBef>
        <a:spcAft>
          <a:spcPct val="0"/>
        </a:spcAft>
        <a:defRPr sz="3200" b="1">
          <a:solidFill>
            <a:srgbClr val="0C4DA9"/>
          </a:solidFill>
          <a:latin typeface="Open Sans Light" charset="0"/>
          <a:ea typeface="Open Sans Light" charset="0"/>
          <a:cs typeface="Open Sans Light" charset="0"/>
        </a:defRPr>
      </a:lvl6pPr>
      <a:lvl7pPr marL="914400" algn="l" rtl="0" fontAlgn="base">
        <a:spcBef>
          <a:spcPct val="0"/>
        </a:spcBef>
        <a:spcAft>
          <a:spcPct val="0"/>
        </a:spcAft>
        <a:defRPr sz="3200" b="1">
          <a:solidFill>
            <a:srgbClr val="0C4DA9"/>
          </a:solidFill>
          <a:latin typeface="Open Sans Light" charset="0"/>
          <a:ea typeface="Open Sans Light" charset="0"/>
          <a:cs typeface="Open Sans Light" charset="0"/>
        </a:defRPr>
      </a:lvl7pPr>
      <a:lvl8pPr marL="1371600" algn="l" rtl="0" fontAlgn="base">
        <a:spcBef>
          <a:spcPct val="0"/>
        </a:spcBef>
        <a:spcAft>
          <a:spcPct val="0"/>
        </a:spcAft>
        <a:defRPr sz="3200" b="1">
          <a:solidFill>
            <a:srgbClr val="0C4DA9"/>
          </a:solidFill>
          <a:latin typeface="Open Sans Light" charset="0"/>
          <a:ea typeface="Open Sans Light" charset="0"/>
          <a:cs typeface="Open Sans Light" charset="0"/>
        </a:defRPr>
      </a:lvl8pPr>
      <a:lvl9pPr marL="1828800" algn="l" rtl="0" fontAlgn="base">
        <a:spcBef>
          <a:spcPct val="0"/>
        </a:spcBef>
        <a:spcAft>
          <a:spcPct val="0"/>
        </a:spcAft>
        <a:defRPr sz="3200" b="1">
          <a:solidFill>
            <a:srgbClr val="0C4DA9"/>
          </a:solidFill>
          <a:latin typeface="Open Sans Light" charset="0"/>
          <a:ea typeface="Open Sans Light" charset="0"/>
          <a:cs typeface="Open Sans Light" charset="0"/>
        </a:defRPr>
      </a:lvl9pPr>
    </p:titleStyle>
    <p:bodyStyle>
      <a:lvl1pPr marL="342900" indent="-342900" algn="l" rtl="0" eaLnBrk="0" fontAlgn="base" hangingPunct="0">
        <a:spcBef>
          <a:spcPct val="20000"/>
        </a:spcBef>
        <a:spcAft>
          <a:spcPct val="0"/>
        </a:spcAft>
        <a:buFont typeface="Arial" charset="0"/>
        <a:buChar char="•"/>
        <a:defRPr b="1" i="0" kern="1200" spc="0">
          <a:solidFill>
            <a:schemeClr val="tx1"/>
          </a:solidFill>
          <a:latin typeface="Arial" charset="0"/>
          <a:ea typeface="Arial" charset="0"/>
          <a:cs typeface="Arial" charset="0"/>
        </a:defRPr>
      </a:lvl1pPr>
      <a:lvl2pPr marL="742950" indent="-285750" algn="l" rtl="0" eaLnBrk="0" fontAlgn="base" hangingPunct="0">
        <a:spcBef>
          <a:spcPct val="20000"/>
        </a:spcBef>
        <a:spcAft>
          <a:spcPct val="0"/>
        </a:spcAft>
        <a:buFont typeface="Arial" charset="0"/>
        <a:buChar char="–"/>
        <a:defRPr sz="1600" b="1" i="0" kern="1200" spc="0">
          <a:solidFill>
            <a:schemeClr val="tx1">
              <a:lumMod val="50000"/>
              <a:lumOff val="50000"/>
            </a:schemeClr>
          </a:solidFill>
          <a:latin typeface="Arial" charset="0"/>
          <a:ea typeface="Arial" charset="0"/>
          <a:cs typeface="Arial" charset="0"/>
        </a:defRPr>
      </a:lvl2pPr>
      <a:lvl3pPr marL="1143000" indent="-228600" algn="l" rtl="0" eaLnBrk="0" fontAlgn="base" hangingPunct="0">
        <a:spcBef>
          <a:spcPct val="20000"/>
        </a:spcBef>
        <a:spcAft>
          <a:spcPct val="0"/>
        </a:spcAft>
        <a:buFont typeface="Arial" charset="0"/>
        <a:buChar char="•"/>
        <a:defRPr sz="1400" kern="1200" spc="0">
          <a:solidFill>
            <a:srgbClr val="005A78"/>
          </a:solidFill>
          <a:latin typeface="Arial" charset="0"/>
          <a:ea typeface="Arial" charset="0"/>
          <a:cs typeface="Arial" charset="0"/>
        </a:defRPr>
      </a:lvl3pPr>
      <a:lvl4pPr marL="1600200" indent="-228600" algn="l" rtl="0" eaLnBrk="0" fontAlgn="base" hangingPunct="0">
        <a:spcBef>
          <a:spcPct val="20000"/>
        </a:spcBef>
        <a:spcAft>
          <a:spcPct val="0"/>
        </a:spcAft>
        <a:buFont typeface="Arial" charset="0"/>
        <a:buChar char="–"/>
        <a:defRPr sz="1200" kern="1200" spc="0">
          <a:solidFill>
            <a:schemeClr val="tx1">
              <a:lumMod val="50000"/>
              <a:lumOff val="50000"/>
            </a:schemeClr>
          </a:solidFill>
          <a:latin typeface="Arial" charset="0"/>
          <a:ea typeface="Arial" charset="0"/>
          <a:cs typeface="Arial" charset="0"/>
        </a:defRPr>
      </a:lvl4pPr>
      <a:lvl5pPr marL="2057400" indent="-228600" algn="l" rtl="0" eaLnBrk="0" fontAlgn="base" hangingPunct="0">
        <a:spcBef>
          <a:spcPct val="20000"/>
        </a:spcBef>
        <a:spcAft>
          <a:spcPct val="0"/>
        </a:spcAft>
        <a:buFont typeface="Arial" charset="0"/>
        <a:buChar char="»"/>
        <a:defRPr sz="1200" kern="1200" spc="0">
          <a:solidFill>
            <a:schemeClr val="tx1">
              <a:lumMod val="50000"/>
              <a:lumOff val="50000"/>
            </a:schemeClr>
          </a:solidFill>
          <a:latin typeface="Arial" charset="0"/>
          <a:ea typeface="Arial" charset="0"/>
          <a:cs typeface="Arial"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1027" name="Title Placeholder 1"/>
          <p:cNvSpPr>
            <a:spLocks noGrp="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en-US" dirty="0"/>
              <a:t>CLICK TO EDIT TITLE</a:t>
            </a:r>
            <a:endParaRPr lang="en-JM" altLang="en-US" dirty="0"/>
          </a:p>
        </p:txBody>
      </p:sp>
      <p:sp>
        <p:nvSpPr>
          <p:cNvPr id="1028" name="Text Placeholder 2"/>
          <p:cNvSpPr>
            <a:spLocks noGrp="1"/>
          </p:cNvSpPr>
          <p:nvPr>
            <p:ph type="body" idx="1"/>
          </p:nvPr>
        </p:nvSpPr>
        <p:spPr bwMode="auto">
          <a:xfrm>
            <a:off x="457200" y="1711325"/>
            <a:ext cx="8229600" cy="416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endParaRPr lang="en-JM" altLang="en-US" dirty="0"/>
          </a:p>
        </p:txBody>
      </p:sp>
      <p:sp>
        <p:nvSpPr>
          <p:cNvPr id="8" name="Slide Number Placeholder 3"/>
          <p:cNvSpPr txBox="1">
            <a:spLocks noChangeAspect="1"/>
          </p:cNvSpPr>
          <p:nvPr userDrawn="1"/>
        </p:nvSpPr>
        <p:spPr>
          <a:xfrm>
            <a:off x="8347516" y="6248400"/>
            <a:ext cx="371033" cy="342492"/>
          </a:xfrm>
          <a:prstGeom prst="rect">
            <a:avLst/>
          </a:prstGeom>
          <a:noFill/>
          <a:ln>
            <a:noFill/>
          </a:ln>
        </p:spPr>
        <p:txBody>
          <a:bodyPr anchor="ct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algn="ctr" eaLnBrk="1" hangingPunct="1"/>
            <a:fld id="{0A648EE3-C68B-3440-801B-1668A4C88DC0}" type="slidenum">
              <a:rPr lang="en-JM" altLang="en-US" sz="1000" b="0" i="0">
                <a:solidFill>
                  <a:schemeClr val="bg1"/>
                </a:solidFill>
                <a:latin typeface="Arial Regular" charset="0"/>
              </a:rPr>
              <a:pPr algn="ctr" eaLnBrk="1" hangingPunct="1"/>
              <a:t>‹#›</a:t>
            </a:fld>
            <a:endParaRPr lang="en-JM" altLang="en-US" sz="1000" b="0" i="0" dirty="0">
              <a:solidFill>
                <a:schemeClr val="bg1"/>
              </a:solidFill>
              <a:latin typeface="Arial Regular" charset="0"/>
            </a:endParaRPr>
          </a:p>
        </p:txBody>
      </p:sp>
      <p:sp>
        <p:nvSpPr>
          <p:cNvPr id="10" name="Text Placeholder 6"/>
          <p:cNvSpPr txBox="1">
            <a:spLocks/>
          </p:cNvSpPr>
          <p:nvPr userDrawn="1"/>
        </p:nvSpPr>
        <p:spPr>
          <a:xfrm>
            <a:off x="2590800" y="6312028"/>
            <a:ext cx="5715000" cy="241172"/>
          </a:xfrm>
          <a:prstGeom prst="rect">
            <a:avLst/>
          </a:prstGeom>
        </p:spPr>
        <p:txBody>
          <a:bodyPr anchor="ctr"/>
          <a:lstStyle>
            <a:lvl1pPr marL="0" indent="0" algn="ctr" defTabSz="914400" rtl="0" eaLnBrk="1" latinLnBrk="0" hangingPunct="1">
              <a:spcBef>
                <a:spcPct val="20000"/>
              </a:spcBef>
              <a:buFontTx/>
              <a:buNone/>
              <a:defRPr sz="1000" kern="1200">
                <a:solidFill>
                  <a:srgbClr val="0070C0"/>
                </a:solidFill>
                <a:latin typeface="+mj-lt"/>
                <a:ea typeface="+mn-ea"/>
                <a:cs typeface="+mn-cs"/>
              </a:defRPr>
            </a:lvl1pPr>
            <a:lvl2pPr marL="457200" indent="0" algn="l" defTabSz="914400" rtl="0" eaLnBrk="1" latinLnBrk="0" hangingPunct="1">
              <a:spcBef>
                <a:spcPct val="20000"/>
              </a:spcBef>
              <a:buFontTx/>
              <a:buNone/>
              <a:defRPr sz="1400" kern="1200">
                <a:solidFill>
                  <a:schemeClr val="tx1">
                    <a:lumMod val="75000"/>
                    <a:lumOff val="25000"/>
                  </a:schemeClr>
                </a:solidFill>
                <a:latin typeface="Nexa Bold" pitchFamily="50" charset="0"/>
                <a:ea typeface="+mn-ea"/>
                <a:cs typeface="+mn-cs"/>
              </a:defRPr>
            </a:lvl2pPr>
            <a:lvl3pPr marL="914400" indent="0" algn="l" defTabSz="914400" rtl="0" eaLnBrk="1" latinLnBrk="0" hangingPunct="1">
              <a:spcBef>
                <a:spcPct val="20000"/>
              </a:spcBef>
              <a:buFontTx/>
              <a:buNone/>
              <a:defRPr sz="1200" kern="1200">
                <a:solidFill>
                  <a:schemeClr val="tx1">
                    <a:lumMod val="75000"/>
                    <a:lumOff val="25000"/>
                  </a:schemeClr>
                </a:solidFill>
                <a:latin typeface="Nexa Bold" pitchFamily="50" charset="0"/>
                <a:ea typeface="+mn-ea"/>
                <a:cs typeface="+mn-cs"/>
              </a:defRPr>
            </a:lvl3pPr>
            <a:lvl4pPr marL="1371600" indent="0" algn="l" defTabSz="914400" rtl="0" eaLnBrk="1" latinLnBrk="0" hangingPunct="1">
              <a:spcBef>
                <a:spcPct val="20000"/>
              </a:spcBef>
              <a:buFontTx/>
              <a:buNone/>
              <a:defRPr sz="1100" kern="1200">
                <a:solidFill>
                  <a:schemeClr val="tx1">
                    <a:lumMod val="75000"/>
                    <a:lumOff val="25000"/>
                  </a:schemeClr>
                </a:solidFill>
                <a:latin typeface="Nexa Bold" pitchFamily="50" charset="0"/>
                <a:ea typeface="+mn-ea"/>
                <a:cs typeface="+mn-cs"/>
              </a:defRPr>
            </a:lvl4pPr>
            <a:lvl5pPr marL="1828800" indent="0" algn="l" defTabSz="914400" rtl="0" eaLnBrk="1" latinLnBrk="0" hangingPunct="1">
              <a:spcBef>
                <a:spcPct val="20000"/>
              </a:spcBef>
              <a:buFontTx/>
              <a:buNone/>
              <a:defRPr sz="1100" kern="1200">
                <a:solidFill>
                  <a:schemeClr val="tx1">
                    <a:lumMod val="75000"/>
                    <a:lumOff val="25000"/>
                  </a:schemeClr>
                </a:solidFill>
                <a:latin typeface="Nexa Bold" pitchFamily="50"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indent="0" algn="r" defTabSz="914400" rtl="0" eaLnBrk="1" fontAlgn="auto" latinLnBrk="0" hangingPunct="1">
              <a:lnSpc>
                <a:spcPct val="100000"/>
              </a:lnSpc>
              <a:spcBef>
                <a:spcPct val="20000"/>
              </a:spcBef>
              <a:spcAft>
                <a:spcPts val="0"/>
              </a:spcAft>
              <a:buClrTx/>
              <a:buSzTx/>
              <a:buFontTx/>
              <a:buNone/>
              <a:tabLst/>
              <a:defRPr/>
            </a:pPr>
            <a:r>
              <a:rPr lang="en-JM" sz="800" b="1" i="0" spc="150" baseline="0" dirty="0">
                <a:solidFill>
                  <a:schemeClr val="bg1">
                    <a:lumMod val="65000"/>
                  </a:schemeClr>
                </a:solidFill>
                <a:latin typeface="Arial" charset="0"/>
                <a:ea typeface="Arial" charset="0"/>
                <a:cs typeface="Arial" charset="0"/>
              </a:rPr>
              <a:t>WWW.GOPLL.COM</a:t>
            </a:r>
          </a:p>
        </p:txBody>
      </p:sp>
      <p:pic>
        <p:nvPicPr>
          <p:cNvPr id="9" name="Picture 8" descr="A picture containing drawing&#10;&#10;Description automatically generated">
            <a:extLst>
              <a:ext uri="{FF2B5EF4-FFF2-40B4-BE49-F238E27FC236}">
                <a16:creationId xmlns:a16="http://schemas.microsoft.com/office/drawing/2014/main" id="{C78BC848-9BF7-461B-B0F4-BC298094F461}"/>
              </a:ext>
            </a:extLst>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457200" y="5971276"/>
            <a:ext cx="1301920" cy="681503"/>
          </a:xfrm>
          <a:prstGeom prst="rect">
            <a:avLst/>
          </a:prstGeom>
        </p:spPr>
      </p:pic>
    </p:spTree>
    <p:extLst>
      <p:ext uri="{BB962C8B-B14F-4D97-AF65-F5344CB8AC3E}">
        <p14:creationId xmlns:p14="http://schemas.microsoft.com/office/powerpoint/2010/main" val="1045657726"/>
      </p:ext>
    </p:extLst>
  </p:cSld>
  <p:clrMap bg1="lt1" tx1="dk1" bg2="lt2" tx2="dk2" accent1="accent1" accent2="accent2" accent3="accent3" accent4="accent4" accent5="accent5" accent6="accent6" hlink="hlink" folHlink="folHlink"/>
  <p:sldLayoutIdLst>
    <p:sldLayoutId id="2147483855" r:id="rId1"/>
    <p:sldLayoutId id="2147483856" r:id="rId2"/>
    <p:sldLayoutId id="2147483857" r:id="rId3"/>
    <p:sldLayoutId id="2147483858" r:id="rId4"/>
    <p:sldLayoutId id="2147483859" r:id="rId5"/>
    <p:sldLayoutId id="2147483860" r:id="rId6"/>
    <p:sldLayoutId id="2147483861" r:id="rId7"/>
    <p:sldLayoutId id="2147483862" r:id="rId8"/>
    <p:sldLayoutId id="2147483863" r:id="rId9"/>
    <p:sldLayoutId id="2147483864" r:id="rId10"/>
    <p:sldLayoutId id="2147483865" r:id="rId11"/>
    <p:sldLayoutId id="2147483866" r:id="rId12"/>
    <p:sldLayoutId id="2147483867" r:id="rId13"/>
    <p:sldLayoutId id="2147483868" r:id="rId14"/>
    <p:sldLayoutId id="2147483869" r:id="rId15"/>
    <p:sldLayoutId id="2147483870" r:id="rId16"/>
    <p:sldLayoutId id="2147483871" r:id="rId17"/>
    <p:sldLayoutId id="2147483872" r:id="rId18"/>
    <p:sldLayoutId id="2147483873" r:id="rId19"/>
    <p:sldLayoutId id="2147483874" r:id="rId20"/>
    <p:sldLayoutId id="2147483875" r:id="rId21"/>
    <p:sldLayoutId id="2147483876" r:id="rId22"/>
  </p:sldLayoutIdLst>
  <p:transition/>
  <p:hf hdr="0" dt="0"/>
  <p:txStyles>
    <p:titleStyle>
      <a:lvl1pPr algn="l" rtl="0" eaLnBrk="0" fontAlgn="base" hangingPunct="0">
        <a:spcBef>
          <a:spcPct val="0"/>
        </a:spcBef>
        <a:spcAft>
          <a:spcPct val="0"/>
        </a:spcAft>
        <a:defRPr sz="3200" b="1" i="0" kern="1200">
          <a:solidFill>
            <a:schemeClr val="bg1"/>
          </a:solidFill>
          <a:latin typeface="Arial Black" charset="0"/>
          <a:ea typeface="Arial Black" charset="0"/>
          <a:cs typeface="Arial Black" charset="0"/>
        </a:defRPr>
      </a:lvl1pPr>
      <a:lvl2pPr algn="l" rtl="0" eaLnBrk="0" fontAlgn="base" hangingPunct="0">
        <a:spcBef>
          <a:spcPct val="0"/>
        </a:spcBef>
        <a:spcAft>
          <a:spcPct val="0"/>
        </a:spcAft>
        <a:defRPr sz="3200" b="1">
          <a:solidFill>
            <a:srgbClr val="1B3664"/>
          </a:solidFill>
          <a:latin typeface="Open Sans Light" charset="0"/>
          <a:ea typeface="Open Sans Light" charset="0"/>
          <a:cs typeface="Open Sans Light" charset="0"/>
        </a:defRPr>
      </a:lvl2pPr>
      <a:lvl3pPr algn="l" rtl="0" eaLnBrk="0" fontAlgn="base" hangingPunct="0">
        <a:spcBef>
          <a:spcPct val="0"/>
        </a:spcBef>
        <a:spcAft>
          <a:spcPct val="0"/>
        </a:spcAft>
        <a:defRPr sz="3200" b="1">
          <a:solidFill>
            <a:srgbClr val="1B3664"/>
          </a:solidFill>
          <a:latin typeface="Open Sans Light" charset="0"/>
          <a:ea typeface="Open Sans Light" charset="0"/>
          <a:cs typeface="Open Sans Light" charset="0"/>
        </a:defRPr>
      </a:lvl3pPr>
      <a:lvl4pPr algn="l" rtl="0" eaLnBrk="0" fontAlgn="base" hangingPunct="0">
        <a:spcBef>
          <a:spcPct val="0"/>
        </a:spcBef>
        <a:spcAft>
          <a:spcPct val="0"/>
        </a:spcAft>
        <a:defRPr sz="3200" b="1">
          <a:solidFill>
            <a:srgbClr val="1B3664"/>
          </a:solidFill>
          <a:latin typeface="Open Sans Light" charset="0"/>
          <a:ea typeface="Open Sans Light" charset="0"/>
          <a:cs typeface="Open Sans Light" charset="0"/>
        </a:defRPr>
      </a:lvl4pPr>
      <a:lvl5pPr algn="l" rtl="0" eaLnBrk="0" fontAlgn="base" hangingPunct="0">
        <a:spcBef>
          <a:spcPct val="0"/>
        </a:spcBef>
        <a:spcAft>
          <a:spcPct val="0"/>
        </a:spcAft>
        <a:defRPr sz="3200" b="1">
          <a:solidFill>
            <a:srgbClr val="1B3664"/>
          </a:solidFill>
          <a:latin typeface="Open Sans Light" charset="0"/>
          <a:ea typeface="Open Sans Light" charset="0"/>
          <a:cs typeface="Open Sans Light" charset="0"/>
        </a:defRPr>
      </a:lvl5pPr>
      <a:lvl6pPr marL="457200" algn="l" rtl="0" fontAlgn="base">
        <a:spcBef>
          <a:spcPct val="0"/>
        </a:spcBef>
        <a:spcAft>
          <a:spcPct val="0"/>
        </a:spcAft>
        <a:defRPr sz="3200" b="1">
          <a:solidFill>
            <a:srgbClr val="0C4DA9"/>
          </a:solidFill>
          <a:latin typeface="Open Sans Light" charset="0"/>
          <a:ea typeface="Open Sans Light" charset="0"/>
          <a:cs typeface="Open Sans Light" charset="0"/>
        </a:defRPr>
      </a:lvl6pPr>
      <a:lvl7pPr marL="914400" algn="l" rtl="0" fontAlgn="base">
        <a:spcBef>
          <a:spcPct val="0"/>
        </a:spcBef>
        <a:spcAft>
          <a:spcPct val="0"/>
        </a:spcAft>
        <a:defRPr sz="3200" b="1">
          <a:solidFill>
            <a:srgbClr val="0C4DA9"/>
          </a:solidFill>
          <a:latin typeface="Open Sans Light" charset="0"/>
          <a:ea typeface="Open Sans Light" charset="0"/>
          <a:cs typeface="Open Sans Light" charset="0"/>
        </a:defRPr>
      </a:lvl7pPr>
      <a:lvl8pPr marL="1371600" algn="l" rtl="0" fontAlgn="base">
        <a:spcBef>
          <a:spcPct val="0"/>
        </a:spcBef>
        <a:spcAft>
          <a:spcPct val="0"/>
        </a:spcAft>
        <a:defRPr sz="3200" b="1">
          <a:solidFill>
            <a:srgbClr val="0C4DA9"/>
          </a:solidFill>
          <a:latin typeface="Open Sans Light" charset="0"/>
          <a:ea typeface="Open Sans Light" charset="0"/>
          <a:cs typeface="Open Sans Light" charset="0"/>
        </a:defRPr>
      </a:lvl8pPr>
      <a:lvl9pPr marL="1828800" algn="l" rtl="0" fontAlgn="base">
        <a:spcBef>
          <a:spcPct val="0"/>
        </a:spcBef>
        <a:spcAft>
          <a:spcPct val="0"/>
        </a:spcAft>
        <a:defRPr sz="3200" b="1">
          <a:solidFill>
            <a:srgbClr val="0C4DA9"/>
          </a:solidFill>
          <a:latin typeface="Open Sans Light" charset="0"/>
          <a:ea typeface="Open Sans Light" charset="0"/>
          <a:cs typeface="Open Sans Light" charset="0"/>
        </a:defRPr>
      </a:lvl9pPr>
    </p:titleStyle>
    <p:bodyStyle>
      <a:lvl1pPr marL="342900" indent="-342900" algn="l" rtl="0" eaLnBrk="0" fontAlgn="base" hangingPunct="0">
        <a:spcBef>
          <a:spcPct val="20000"/>
        </a:spcBef>
        <a:spcAft>
          <a:spcPct val="0"/>
        </a:spcAft>
        <a:buFont typeface="Arial" charset="0"/>
        <a:buChar char="•"/>
        <a:defRPr b="1" i="0" kern="1200" spc="0">
          <a:solidFill>
            <a:schemeClr val="bg1"/>
          </a:solidFill>
          <a:latin typeface="Arial" charset="0"/>
          <a:ea typeface="Arial" charset="0"/>
          <a:cs typeface="Arial" charset="0"/>
        </a:defRPr>
      </a:lvl1pPr>
      <a:lvl2pPr marL="742950" indent="-285750" algn="l" rtl="0" eaLnBrk="0" fontAlgn="base" hangingPunct="0">
        <a:spcBef>
          <a:spcPct val="20000"/>
        </a:spcBef>
        <a:spcAft>
          <a:spcPct val="0"/>
        </a:spcAft>
        <a:buFont typeface="Arial" charset="0"/>
        <a:buChar char="–"/>
        <a:defRPr sz="1600" b="1" i="0" kern="1200" spc="0">
          <a:solidFill>
            <a:schemeClr val="bg1">
              <a:lumMod val="65000"/>
            </a:schemeClr>
          </a:solidFill>
          <a:latin typeface="Arial" charset="0"/>
          <a:ea typeface="Arial" charset="0"/>
          <a:cs typeface="Arial" charset="0"/>
        </a:defRPr>
      </a:lvl2pPr>
      <a:lvl3pPr marL="1143000" indent="-228600" algn="l" rtl="0" eaLnBrk="0" fontAlgn="base" hangingPunct="0">
        <a:spcBef>
          <a:spcPct val="20000"/>
        </a:spcBef>
        <a:spcAft>
          <a:spcPct val="0"/>
        </a:spcAft>
        <a:buFont typeface="Arial" charset="0"/>
        <a:buChar char="•"/>
        <a:defRPr sz="1400" kern="1200" spc="0">
          <a:solidFill>
            <a:schemeClr val="accent5"/>
          </a:solidFill>
          <a:latin typeface="Arial" charset="0"/>
          <a:ea typeface="Arial" charset="0"/>
          <a:cs typeface="Arial" charset="0"/>
        </a:defRPr>
      </a:lvl3pPr>
      <a:lvl4pPr marL="1600200" indent="-228600" algn="l" rtl="0" eaLnBrk="0" fontAlgn="base" hangingPunct="0">
        <a:spcBef>
          <a:spcPct val="20000"/>
        </a:spcBef>
        <a:spcAft>
          <a:spcPct val="0"/>
        </a:spcAft>
        <a:buFont typeface="Arial" charset="0"/>
        <a:buChar char="–"/>
        <a:defRPr sz="1200" kern="1200" spc="0">
          <a:solidFill>
            <a:schemeClr val="bg1">
              <a:lumMod val="95000"/>
            </a:schemeClr>
          </a:solidFill>
          <a:latin typeface="Arial" charset="0"/>
          <a:ea typeface="Arial" charset="0"/>
          <a:cs typeface="Arial" charset="0"/>
        </a:defRPr>
      </a:lvl4pPr>
      <a:lvl5pPr marL="2057400" indent="-228600" algn="l" rtl="0" eaLnBrk="0" fontAlgn="base" hangingPunct="0">
        <a:spcBef>
          <a:spcPct val="20000"/>
        </a:spcBef>
        <a:spcAft>
          <a:spcPct val="0"/>
        </a:spcAft>
        <a:buFont typeface="Arial" charset="0"/>
        <a:buChar char="»"/>
        <a:defRPr sz="1200" kern="1200" spc="0">
          <a:solidFill>
            <a:schemeClr val="accent5"/>
          </a:solidFill>
          <a:latin typeface="Arial" charset="0"/>
          <a:ea typeface="Arial" charset="0"/>
          <a:cs typeface="Arial"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005A78"/>
        </a:solidFill>
        <a:effectLst/>
      </p:bgPr>
    </p:bg>
    <p:spTree>
      <p:nvGrpSpPr>
        <p:cNvPr id="1" name=""/>
        <p:cNvGrpSpPr/>
        <p:nvPr/>
      </p:nvGrpSpPr>
      <p:grpSpPr>
        <a:xfrm>
          <a:off x="0" y="0"/>
          <a:ext cx="0" cy="0"/>
          <a:chOff x="0" y="0"/>
          <a:chExt cx="0" cy="0"/>
        </a:xfrm>
      </p:grpSpPr>
      <p:sp>
        <p:nvSpPr>
          <p:cNvPr id="1027" name="Title Placeholder 1"/>
          <p:cNvSpPr>
            <a:spLocks noGrp="1"/>
          </p:cNvSpPr>
          <p:nvPr>
            <p:ph type="title"/>
          </p:nvPr>
        </p:nvSpPr>
        <p:spPr bwMode="auto">
          <a:xfrm>
            <a:off x="457200" y="27432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en-US" dirty="0"/>
              <a:t>CLICK TO EDIT TITLE</a:t>
            </a:r>
            <a:endParaRPr lang="en-JM" altLang="en-US" dirty="0"/>
          </a:p>
        </p:txBody>
      </p:sp>
    </p:spTree>
    <p:extLst>
      <p:ext uri="{BB962C8B-B14F-4D97-AF65-F5344CB8AC3E}">
        <p14:creationId xmlns:p14="http://schemas.microsoft.com/office/powerpoint/2010/main" val="1490332806"/>
      </p:ext>
    </p:extLst>
  </p:cSld>
  <p:clrMap bg1="lt1" tx1="dk1" bg2="lt2" tx2="dk2" accent1="accent1" accent2="accent2" accent3="accent3" accent4="accent4" accent5="accent5" accent6="accent6" hlink="hlink" folHlink="folHlink"/>
  <p:sldLayoutIdLst>
    <p:sldLayoutId id="2147483878" r:id="rId1"/>
  </p:sldLayoutIdLst>
  <p:transition/>
  <p:hf hdr="0" dt="0"/>
  <p:txStyles>
    <p:titleStyle>
      <a:lvl1pPr algn="ctr" rtl="0" eaLnBrk="0" fontAlgn="base" hangingPunct="0">
        <a:spcBef>
          <a:spcPct val="0"/>
        </a:spcBef>
        <a:spcAft>
          <a:spcPct val="0"/>
        </a:spcAft>
        <a:defRPr sz="3200" b="1" i="0" kern="1200">
          <a:solidFill>
            <a:schemeClr val="bg1"/>
          </a:solidFill>
          <a:latin typeface="Arial Black" charset="0"/>
          <a:ea typeface="Arial Black" charset="0"/>
          <a:cs typeface="Arial Black" charset="0"/>
        </a:defRPr>
      </a:lvl1pPr>
      <a:lvl2pPr algn="l" rtl="0" eaLnBrk="0" fontAlgn="base" hangingPunct="0">
        <a:spcBef>
          <a:spcPct val="0"/>
        </a:spcBef>
        <a:spcAft>
          <a:spcPct val="0"/>
        </a:spcAft>
        <a:defRPr sz="3200" b="1">
          <a:solidFill>
            <a:srgbClr val="1B3664"/>
          </a:solidFill>
          <a:latin typeface="Open Sans Light" charset="0"/>
          <a:ea typeface="Open Sans Light" charset="0"/>
          <a:cs typeface="Open Sans Light" charset="0"/>
        </a:defRPr>
      </a:lvl2pPr>
      <a:lvl3pPr algn="l" rtl="0" eaLnBrk="0" fontAlgn="base" hangingPunct="0">
        <a:spcBef>
          <a:spcPct val="0"/>
        </a:spcBef>
        <a:spcAft>
          <a:spcPct val="0"/>
        </a:spcAft>
        <a:defRPr sz="3200" b="1">
          <a:solidFill>
            <a:srgbClr val="1B3664"/>
          </a:solidFill>
          <a:latin typeface="Open Sans Light" charset="0"/>
          <a:ea typeface="Open Sans Light" charset="0"/>
          <a:cs typeface="Open Sans Light" charset="0"/>
        </a:defRPr>
      </a:lvl3pPr>
      <a:lvl4pPr algn="l" rtl="0" eaLnBrk="0" fontAlgn="base" hangingPunct="0">
        <a:spcBef>
          <a:spcPct val="0"/>
        </a:spcBef>
        <a:spcAft>
          <a:spcPct val="0"/>
        </a:spcAft>
        <a:defRPr sz="3200" b="1">
          <a:solidFill>
            <a:srgbClr val="1B3664"/>
          </a:solidFill>
          <a:latin typeface="Open Sans Light" charset="0"/>
          <a:ea typeface="Open Sans Light" charset="0"/>
          <a:cs typeface="Open Sans Light" charset="0"/>
        </a:defRPr>
      </a:lvl4pPr>
      <a:lvl5pPr algn="l" rtl="0" eaLnBrk="0" fontAlgn="base" hangingPunct="0">
        <a:spcBef>
          <a:spcPct val="0"/>
        </a:spcBef>
        <a:spcAft>
          <a:spcPct val="0"/>
        </a:spcAft>
        <a:defRPr sz="3200" b="1">
          <a:solidFill>
            <a:srgbClr val="1B3664"/>
          </a:solidFill>
          <a:latin typeface="Open Sans Light" charset="0"/>
          <a:ea typeface="Open Sans Light" charset="0"/>
          <a:cs typeface="Open Sans Light" charset="0"/>
        </a:defRPr>
      </a:lvl5pPr>
      <a:lvl6pPr marL="457200" algn="l" rtl="0" fontAlgn="base">
        <a:spcBef>
          <a:spcPct val="0"/>
        </a:spcBef>
        <a:spcAft>
          <a:spcPct val="0"/>
        </a:spcAft>
        <a:defRPr sz="3200" b="1">
          <a:solidFill>
            <a:srgbClr val="0C4DA9"/>
          </a:solidFill>
          <a:latin typeface="Open Sans Light" charset="0"/>
          <a:ea typeface="Open Sans Light" charset="0"/>
          <a:cs typeface="Open Sans Light" charset="0"/>
        </a:defRPr>
      </a:lvl6pPr>
      <a:lvl7pPr marL="914400" algn="l" rtl="0" fontAlgn="base">
        <a:spcBef>
          <a:spcPct val="0"/>
        </a:spcBef>
        <a:spcAft>
          <a:spcPct val="0"/>
        </a:spcAft>
        <a:defRPr sz="3200" b="1">
          <a:solidFill>
            <a:srgbClr val="0C4DA9"/>
          </a:solidFill>
          <a:latin typeface="Open Sans Light" charset="0"/>
          <a:ea typeface="Open Sans Light" charset="0"/>
          <a:cs typeface="Open Sans Light" charset="0"/>
        </a:defRPr>
      </a:lvl7pPr>
      <a:lvl8pPr marL="1371600" algn="l" rtl="0" fontAlgn="base">
        <a:spcBef>
          <a:spcPct val="0"/>
        </a:spcBef>
        <a:spcAft>
          <a:spcPct val="0"/>
        </a:spcAft>
        <a:defRPr sz="3200" b="1">
          <a:solidFill>
            <a:srgbClr val="0C4DA9"/>
          </a:solidFill>
          <a:latin typeface="Open Sans Light" charset="0"/>
          <a:ea typeface="Open Sans Light" charset="0"/>
          <a:cs typeface="Open Sans Light" charset="0"/>
        </a:defRPr>
      </a:lvl8pPr>
      <a:lvl9pPr marL="1828800" algn="l" rtl="0" fontAlgn="base">
        <a:spcBef>
          <a:spcPct val="0"/>
        </a:spcBef>
        <a:spcAft>
          <a:spcPct val="0"/>
        </a:spcAft>
        <a:defRPr sz="3200" b="1">
          <a:solidFill>
            <a:srgbClr val="0C4DA9"/>
          </a:solidFill>
          <a:latin typeface="Open Sans Light" charset="0"/>
          <a:ea typeface="Open Sans Light" charset="0"/>
          <a:cs typeface="Open Sans Light" charset="0"/>
        </a:defRPr>
      </a:lvl9pPr>
    </p:titleStyle>
    <p:bodyStyle>
      <a:lvl1pPr marL="342900" indent="-342900" algn="l" rtl="0" eaLnBrk="0" fontAlgn="base" hangingPunct="0">
        <a:spcBef>
          <a:spcPct val="20000"/>
        </a:spcBef>
        <a:spcAft>
          <a:spcPct val="0"/>
        </a:spcAft>
        <a:buFont typeface="Arial" charset="0"/>
        <a:buChar char="•"/>
        <a:defRPr b="1" i="0" kern="1200" spc="0">
          <a:solidFill>
            <a:schemeClr val="bg1"/>
          </a:solidFill>
          <a:latin typeface="Arial" charset="0"/>
          <a:ea typeface="Arial" charset="0"/>
          <a:cs typeface="Arial" charset="0"/>
        </a:defRPr>
      </a:lvl1pPr>
      <a:lvl2pPr marL="742950" indent="-285750" algn="l" rtl="0" eaLnBrk="0" fontAlgn="base" hangingPunct="0">
        <a:spcBef>
          <a:spcPct val="20000"/>
        </a:spcBef>
        <a:spcAft>
          <a:spcPct val="0"/>
        </a:spcAft>
        <a:buFont typeface="Arial" charset="0"/>
        <a:buChar char="–"/>
        <a:defRPr sz="1600" b="1" i="0" kern="1200" spc="0">
          <a:solidFill>
            <a:schemeClr val="bg1">
              <a:lumMod val="65000"/>
            </a:schemeClr>
          </a:solidFill>
          <a:latin typeface="Arial" charset="0"/>
          <a:ea typeface="Arial" charset="0"/>
          <a:cs typeface="Arial" charset="0"/>
        </a:defRPr>
      </a:lvl2pPr>
      <a:lvl3pPr marL="1143000" indent="-228600" algn="l" rtl="0" eaLnBrk="0" fontAlgn="base" hangingPunct="0">
        <a:spcBef>
          <a:spcPct val="20000"/>
        </a:spcBef>
        <a:spcAft>
          <a:spcPct val="0"/>
        </a:spcAft>
        <a:buFont typeface="Arial" charset="0"/>
        <a:buChar char="•"/>
        <a:defRPr sz="1400" kern="1200" spc="0">
          <a:solidFill>
            <a:schemeClr val="accent5"/>
          </a:solidFill>
          <a:latin typeface="Arial" charset="0"/>
          <a:ea typeface="Arial" charset="0"/>
          <a:cs typeface="Arial" charset="0"/>
        </a:defRPr>
      </a:lvl3pPr>
      <a:lvl4pPr marL="1600200" indent="-228600" algn="l" rtl="0" eaLnBrk="0" fontAlgn="base" hangingPunct="0">
        <a:spcBef>
          <a:spcPct val="20000"/>
        </a:spcBef>
        <a:spcAft>
          <a:spcPct val="0"/>
        </a:spcAft>
        <a:buFont typeface="Arial" charset="0"/>
        <a:buChar char="–"/>
        <a:defRPr sz="1200" kern="1200" spc="0">
          <a:solidFill>
            <a:schemeClr val="bg1">
              <a:lumMod val="95000"/>
            </a:schemeClr>
          </a:solidFill>
          <a:latin typeface="Arial" charset="0"/>
          <a:ea typeface="Arial" charset="0"/>
          <a:cs typeface="Arial" charset="0"/>
        </a:defRPr>
      </a:lvl4pPr>
      <a:lvl5pPr marL="2057400" indent="-228600" algn="l" rtl="0" eaLnBrk="0" fontAlgn="base" hangingPunct="0">
        <a:spcBef>
          <a:spcPct val="20000"/>
        </a:spcBef>
        <a:spcAft>
          <a:spcPct val="0"/>
        </a:spcAft>
        <a:buFont typeface="Arial" charset="0"/>
        <a:buChar char="»"/>
        <a:defRPr sz="1200" kern="1200" spc="0">
          <a:solidFill>
            <a:schemeClr val="accent5"/>
          </a:solidFill>
          <a:latin typeface="Arial" charset="0"/>
          <a:ea typeface="Arial" charset="0"/>
          <a:cs typeface="Arial"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1027" name="Title Placeholder 1"/>
          <p:cNvSpPr>
            <a:spLocks noGrp="1"/>
          </p:cNvSpPr>
          <p:nvPr>
            <p:ph type="title"/>
          </p:nvPr>
        </p:nvSpPr>
        <p:spPr bwMode="auto">
          <a:xfrm>
            <a:off x="457200" y="27432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en-US" dirty="0"/>
              <a:t>CLICK TO EDIT TITLE</a:t>
            </a:r>
            <a:endParaRPr lang="en-JM" altLang="en-US" dirty="0"/>
          </a:p>
        </p:txBody>
      </p:sp>
    </p:spTree>
    <p:extLst>
      <p:ext uri="{BB962C8B-B14F-4D97-AF65-F5344CB8AC3E}">
        <p14:creationId xmlns:p14="http://schemas.microsoft.com/office/powerpoint/2010/main" val="2026098177"/>
      </p:ext>
    </p:extLst>
  </p:cSld>
  <p:clrMap bg1="lt1" tx1="dk1" bg2="lt2" tx2="dk2" accent1="accent1" accent2="accent2" accent3="accent3" accent4="accent4" accent5="accent5" accent6="accent6" hlink="hlink" folHlink="folHlink"/>
  <p:sldLayoutIdLst>
    <p:sldLayoutId id="2147483880" r:id="rId1"/>
  </p:sldLayoutIdLst>
  <p:transition/>
  <p:hf hdr="0" dt="0"/>
  <p:txStyles>
    <p:titleStyle>
      <a:lvl1pPr algn="ctr" rtl="0" eaLnBrk="0" fontAlgn="base" hangingPunct="0">
        <a:spcBef>
          <a:spcPct val="0"/>
        </a:spcBef>
        <a:spcAft>
          <a:spcPct val="0"/>
        </a:spcAft>
        <a:defRPr sz="3200" b="1" i="0" kern="1200">
          <a:solidFill>
            <a:schemeClr val="bg1"/>
          </a:solidFill>
          <a:latin typeface="Arial Black" charset="0"/>
          <a:ea typeface="Arial Black" charset="0"/>
          <a:cs typeface="Arial Black" charset="0"/>
        </a:defRPr>
      </a:lvl1pPr>
      <a:lvl2pPr algn="l" rtl="0" eaLnBrk="0" fontAlgn="base" hangingPunct="0">
        <a:spcBef>
          <a:spcPct val="0"/>
        </a:spcBef>
        <a:spcAft>
          <a:spcPct val="0"/>
        </a:spcAft>
        <a:defRPr sz="3200" b="1">
          <a:solidFill>
            <a:srgbClr val="1B3664"/>
          </a:solidFill>
          <a:latin typeface="Open Sans Light" charset="0"/>
          <a:ea typeface="Open Sans Light" charset="0"/>
          <a:cs typeface="Open Sans Light" charset="0"/>
        </a:defRPr>
      </a:lvl2pPr>
      <a:lvl3pPr algn="l" rtl="0" eaLnBrk="0" fontAlgn="base" hangingPunct="0">
        <a:spcBef>
          <a:spcPct val="0"/>
        </a:spcBef>
        <a:spcAft>
          <a:spcPct val="0"/>
        </a:spcAft>
        <a:defRPr sz="3200" b="1">
          <a:solidFill>
            <a:srgbClr val="1B3664"/>
          </a:solidFill>
          <a:latin typeface="Open Sans Light" charset="0"/>
          <a:ea typeface="Open Sans Light" charset="0"/>
          <a:cs typeface="Open Sans Light" charset="0"/>
        </a:defRPr>
      </a:lvl3pPr>
      <a:lvl4pPr algn="l" rtl="0" eaLnBrk="0" fontAlgn="base" hangingPunct="0">
        <a:spcBef>
          <a:spcPct val="0"/>
        </a:spcBef>
        <a:spcAft>
          <a:spcPct val="0"/>
        </a:spcAft>
        <a:defRPr sz="3200" b="1">
          <a:solidFill>
            <a:srgbClr val="1B3664"/>
          </a:solidFill>
          <a:latin typeface="Open Sans Light" charset="0"/>
          <a:ea typeface="Open Sans Light" charset="0"/>
          <a:cs typeface="Open Sans Light" charset="0"/>
        </a:defRPr>
      </a:lvl4pPr>
      <a:lvl5pPr algn="l" rtl="0" eaLnBrk="0" fontAlgn="base" hangingPunct="0">
        <a:spcBef>
          <a:spcPct val="0"/>
        </a:spcBef>
        <a:spcAft>
          <a:spcPct val="0"/>
        </a:spcAft>
        <a:defRPr sz="3200" b="1">
          <a:solidFill>
            <a:srgbClr val="1B3664"/>
          </a:solidFill>
          <a:latin typeface="Open Sans Light" charset="0"/>
          <a:ea typeface="Open Sans Light" charset="0"/>
          <a:cs typeface="Open Sans Light" charset="0"/>
        </a:defRPr>
      </a:lvl5pPr>
      <a:lvl6pPr marL="457200" algn="l" rtl="0" fontAlgn="base">
        <a:spcBef>
          <a:spcPct val="0"/>
        </a:spcBef>
        <a:spcAft>
          <a:spcPct val="0"/>
        </a:spcAft>
        <a:defRPr sz="3200" b="1">
          <a:solidFill>
            <a:srgbClr val="0C4DA9"/>
          </a:solidFill>
          <a:latin typeface="Open Sans Light" charset="0"/>
          <a:ea typeface="Open Sans Light" charset="0"/>
          <a:cs typeface="Open Sans Light" charset="0"/>
        </a:defRPr>
      </a:lvl6pPr>
      <a:lvl7pPr marL="914400" algn="l" rtl="0" fontAlgn="base">
        <a:spcBef>
          <a:spcPct val="0"/>
        </a:spcBef>
        <a:spcAft>
          <a:spcPct val="0"/>
        </a:spcAft>
        <a:defRPr sz="3200" b="1">
          <a:solidFill>
            <a:srgbClr val="0C4DA9"/>
          </a:solidFill>
          <a:latin typeface="Open Sans Light" charset="0"/>
          <a:ea typeface="Open Sans Light" charset="0"/>
          <a:cs typeface="Open Sans Light" charset="0"/>
        </a:defRPr>
      </a:lvl7pPr>
      <a:lvl8pPr marL="1371600" algn="l" rtl="0" fontAlgn="base">
        <a:spcBef>
          <a:spcPct val="0"/>
        </a:spcBef>
        <a:spcAft>
          <a:spcPct val="0"/>
        </a:spcAft>
        <a:defRPr sz="3200" b="1">
          <a:solidFill>
            <a:srgbClr val="0C4DA9"/>
          </a:solidFill>
          <a:latin typeface="Open Sans Light" charset="0"/>
          <a:ea typeface="Open Sans Light" charset="0"/>
          <a:cs typeface="Open Sans Light" charset="0"/>
        </a:defRPr>
      </a:lvl8pPr>
      <a:lvl9pPr marL="1828800" algn="l" rtl="0" fontAlgn="base">
        <a:spcBef>
          <a:spcPct val="0"/>
        </a:spcBef>
        <a:spcAft>
          <a:spcPct val="0"/>
        </a:spcAft>
        <a:defRPr sz="3200" b="1">
          <a:solidFill>
            <a:srgbClr val="0C4DA9"/>
          </a:solidFill>
          <a:latin typeface="Open Sans Light" charset="0"/>
          <a:ea typeface="Open Sans Light" charset="0"/>
          <a:cs typeface="Open Sans Light" charset="0"/>
        </a:defRPr>
      </a:lvl9pPr>
    </p:titleStyle>
    <p:bodyStyle>
      <a:lvl1pPr marL="342900" indent="-342900" algn="l" rtl="0" eaLnBrk="0" fontAlgn="base" hangingPunct="0">
        <a:spcBef>
          <a:spcPct val="20000"/>
        </a:spcBef>
        <a:spcAft>
          <a:spcPct val="0"/>
        </a:spcAft>
        <a:buFont typeface="Arial" charset="0"/>
        <a:buChar char="•"/>
        <a:defRPr b="1" i="0" kern="1200" spc="0">
          <a:solidFill>
            <a:schemeClr val="bg1"/>
          </a:solidFill>
          <a:latin typeface="Arial" charset="0"/>
          <a:ea typeface="Arial" charset="0"/>
          <a:cs typeface="Arial" charset="0"/>
        </a:defRPr>
      </a:lvl1pPr>
      <a:lvl2pPr marL="742950" indent="-285750" algn="l" rtl="0" eaLnBrk="0" fontAlgn="base" hangingPunct="0">
        <a:spcBef>
          <a:spcPct val="20000"/>
        </a:spcBef>
        <a:spcAft>
          <a:spcPct val="0"/>
        </a:spcAft>
        <a:buFont typeface="Arial" charset="0"/>
        <a:buChar char="–"/>
        <a:defRPr sz="1600" b="1" i="0" kern="1200" spc="0">
          <a:solidFill>
            <a:schemeClr val="bg1">
              <a:lumMod val="65000"/>
            </a:schemeClr>
          </a:solidFill>
          <a:latin typeface="Arial" charset="0"/>
          <a:ea typeface="Arial" charset="0"/>
          <a:cs typeface="Arial" charset="0"/>
        </a:defRPr>
      </a:lvl2pPr>
      <a:lvl3pPr marL="1143000" indent="-228600" algn="l" rtl="0" eaLnBrk="0" fontAlgn="base" hangingPunct="0">
        <a:spcBef>
          <a:spcPct val="20000"/>
        </a:spcBef>
        <a:spcAft>
          <a:spcPct val="0"/>
        </a:spcAft>
        <a:buFont typeface="Arial" charset="0"/>
        <a:buChar char="•"/>
        <a:defRPr sz="1400" kern="1200" spc="0">
          <a:solidFill>
            <a:schemeClr val="accent5"/>
          </a:solidFill>
          <a:latin typeface="Arial" charset="0"/>
          <a:ea typeface="Arial" charset="0"/>
          <a:cs typeface="Arial" charset="0"/>
        </a:defRPr>
      </a:lvl3pPr>
      <a:lvl4pPr marL="1600200" indent="-228600" algn="l" rtl="0" eaLnBrk="0" fontAlgn="base" hangingPunct="0">
        <a:spcBef>
          <a:spcPct val="20000"/>
        </a:spcBef>
        <a:spcAft>
          <a:spcPct val="0"/>
        </a:spcAft>
        <a:buFont typeface="Arial" charset="0"/>
        <a:buChar char="–"/>
        <a:defRPr sz="1200" kern="1200" spc="0">
          <a:solidFill>
            <a:schemeClr val="bg1">
              <a:lumMod val="95000"/>
            </a:schemeClr>
          </a:solidFill>
          <a:latin typeface="Arial" charset="0"/>
          <a:ea typeface="Arial" charset="0"/>
          <a:cs typeface="Arial" charset="0"/>
        </a:defRPr>
      </a:lvl4pPr>
      <a:lvl5pPr marL="2057400" indent="-228600" algn="l" rtl="0" eaLnBrk="0" fontAlgn="base" hangingPunct="0">
        <a:spcBef>
          <a:spcPct val="20000"/>
        </a:spcBef>
        <a:spcAft>
          <a:spcPct val="0"/>
        </a:spcAft>
        <a:buFont typeface="Arial" charset="0"/>
        <a:buChar char="»"/>
        <a:defRPr sz="1200" kern="1200" spc="0">
          <a:solidFill>
            <a:schemeClr val="accent5"/>
          </a:solidFill>
          <a:latin typeface="Arial" charset="0"/>
          <a:ea typeface="Arial" charset="0"/>
          <a:cs typeface="Arial"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Title Placeholder 1"/>
          <p:cNvSpPr>
            <a:spLocks noGrp="1"/>
          </p:cNvSpPr>
          <p:nvPr>
            <p:ph type="title"/>
          </p:nvPr>
        </p:nvSpPr>
        <p:spPr bwMode="auto">
          <a:xfrm>
            <a:off x="457200" y="27432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en-US" dirty="0"/>
              <a:t>CLICK TO EDIT TITLE</a:t>
            </a:r>
            <a:endParaRPr lang="en-JM" altLang="en-US" dirty="0"/>
          </a:p>
        </p:txBody>
      </p:sp>
    </p:spTree>
    <p:extLst>
      <p:ext uri="{BB962C8B-B14F-4D97-AF65-F5344CB8AC3E}">
        <p14:creationId xmlns:p14="http://schemas.microsoft.com/office/powerpoint/2010/main" val="367026654"/>
      </p:ext>
    </p:extLst>
  </p:cSld>
  <p:clrMap bg1="lt1" tx1="dk1" bg2="lt2" tx2="dk2" accent1="accent1" accent2="accent2" accent3="accent3" accent4="accent4" accent5="accent5" accent6="accent6" hlink="hlink" folHlink="folHlink"/>
  <p:sldLayoutIdLst>
    <p:sldLayoutId id="2147483882" r:id="rId1"/>
  </p:sldLayoutIdLst>
  <p:transition/>
  <p:hf hdr="0" dt="0"/>
  <p:txStyles>
    <p:titleStyle>
      <a:lvl1pPr algn="ctr" rtl="0" eaLnBrk="0" fontAlgn="base" hangingPunct="0">
        <a:spcBef>
          <a:spcPct val="0"/>
        </a:spcBef>
        <a:spcAft>
          <a:spcPct val="0"/>
        </a:spcAft>
        <a:defRPr sz="3200" b="1" i="0" kern="1200">
          <a:solidFill>
            <a:schemeClr val="bg1"/>
          </a:solidFill>
          <a:latin typeface="Arial Black" charset="0"/>
          <a:ea typeface="Arial Black" charset="0"/>
          <a:cs typeface="Arial Black" charset="0"/>
        </a:defRPr>
      </a:lvl1pPr>
      <a:lvl2pPr algn="l" rtl="0" eaLnBrk="0" fontAlgn="base" hangingPunct="0">
        <a:spcBef>
          <a:spcPct val="0"/>
        </a:spcBef>
        <a:spcAft>
          <a:spcPct val="0"/>
        </a:spcAft>
        <a:defRPr sz="3200" b="1">
          <a:solidFill>
            <a:srgbClr val="1B3664"/>
          </a:solidFill>
          <a:latin typeface="Open Sans Light" charset="0"/>
          <a:ea typeface="Open Sans Light" charset="0"/>
          <a:cs typeface="Open Sans Light" charset="0"/>
        </a:defRPr>
      </a:lvl2pPr>
      <a:lvl3pPr algn="l" rtl="0" eaLnBrk="0" fontAlgn="base" hangingPunct="0">
        <a:spcBef>
          <a:spcPct val="0"/>
        </a:spcBef>
        <a:spcAft>
          <a:spcPct val="0"/>
        </a:spcAft>
        <a:defRPr sz="3200" b="1">
          <a:solidFill>
            <a:srgbClr val="1B3664"/>
          </a:solidFill>
          <a:latin typeface="Open Sans Light" charset="0"/>
          <a:ea typeface="Open Sans Light" charset="0"/>
          <a:cs typeface="Open Sans Light" charset="0"/>
        </a:defRPr>
      </a:lvl3pPr>
      <a:lvl4pPr algn="l" rtl="0" eaLnBrk="0" fontAlgn="base" hangingPunct="0">
        <a:spcBef>
          <a:spcPct val="0"/>
        </a:spcBef>
        <a:spcAft>
          <a:spcPct val="0"/>
        </a:spcAft>
        <a:defRPr sz="3200" b="1">
          <a:solidFill>
            <a:srgbClr val="1B3664"/>
          </a:solidFill>
          <a:latin typeface="Open Sans Light" charset="0"/>
          <a:ea typeface="Open Sans Light" charset="0"/>
          <a:cs typeface="Open Sans Light" charset="0"/>
        </a:defRPr>
      </a:lvl4pPr>
      <a:lvl5pPr algn="l" rtl="0" eaLnBrk="0" fontAlgn="base" hangingPunct="0">
        <a:spcBef>
          <a:spcPct val="0"/>
        </a:spcBef>
        <a:spcAft>
          <a:spcPct val="0"/>
        </a:spcAft>
        <a:defRPr sz="3200" b="1">
          <a:solidFill>
            <a:srgbClr val="1B3664"/>
          </a:solidFill>
          <a:latin typeface="Open Sans Light" charset="0"/>
          <a:ea typeface="Open Sans Light" charset="0"/>
          <a:cs typeface="Open Sans Light" charset="0"/>
        </a:defRPr>
      </a:lvl5pPr>
      <a:lvl6pPr marL="457200" algn="l" rtl="0" fontAlgn="base">
        <a:spcBef>
          <a:spcPct val="0"/>
        </a:spcBef>
        <a:spcAft>
          <a:spcPct val="0"/>
        </a:spcAft>
        <a:defRPr sz="3200" b="1">
          <a:solidFill>
            <a:srgbClr val="0C4DA9"/>
          </a:solidFill>
          <a:latin typeface="Open Sans Light" charset="0"/>
          <a:ea typeface="Open Sans Light" charset="0"/>
          <a:cs typeface="Open Sans Light" charset="0"/>
        </a:defRPr>
      </a:lvl6pPr>
      <a:lvl7pPr marL="914400" algn="l" rtl="0" fontAlgn="base">
        <a:spcBef>
          <a:spcPct val="0"/>
        </a:spcBef>
        <a:spcAft>
          <a:spcPct val="0"/>
        </a:spcAft>
        <a:defRPr sz="3200" b="1">
          <a:solidFill>
            <a:srgbClr val="0C4DA9"/>
          </a:solidFill>
          <a:latin typeface="Open Sans Light" charset="0"/>
          <a:ea typeface="Open Sans Light" charset="0"/>
          <a:cs typeface="Open Sans Light" charset="0"/>
        </a:defRPr>
      </a:lvl7pPr>
      <a:lvl8pPr marL="1371600" algn="l" rtl="0" fontAlgn="base">
        <a:spcBef>
          <a:spcPct val="0"/>
        </a:spcBef>
        <a:spcAft>
          <a:spcPct val="0"/>
        </a:spcAft>
        <a:defRPr sz="3200" b="1">
          <a:solidFill>
            <a:srgbClr val="0C4DA9"/>
          </a:solidFill>
          <a:latin typeface="Open Sans Light" charset="0"/>
          <a:ea typeface="Open Sans Light" charset="0"/>
          <a:cs typeface="Open Sans Light" charset="0"/>
        </a:defRPr>
      </a:lvl8pPr>
      <a:lvl9pPr marL="1828800" algn="l" rtl="0" fontAlgn="base">
        <a:spcBef>
          <a:spcPct val="0"/>
        </a:spcBef>
        <a:spcAft>
          <a:spcPct val="0"/>
        </a:spcAft>
        <a:defRPr sz="3200" b="1">
          <a:solidFill>
            <a:srgbClr val="0C4DA9"/>
          </a:solidFill>
          <a:latin typeface="Open Sans Light" charset="0"/>
          <a:ea typeface="Open Sans Light" charset="0"/>
          <a:cs typeface="Open Sans Light" charset="0"/>
        </a:defRPr>
      </a:lvl9pPr>
    </p:titleStyle>
    <p:bodyStyle>
      <a:lvl1pPr marL="342900" indent="-342900" algn="l" rtl="0" eaLnBrk="0" fontAlgn="base" hangingPunct="0">
        <a:spcBef>
          <a:spcPct val="20000"/>
        </a:spcBef>
        <a:spcAft>
          <a:spcPct val="0"/>
        </a:spcAft>
        <a:buFont typeface="Arial" charset="0"/>
        <a:buChar char="•"/>
        <a:defRPr b="1" i="0" kern="1200" spc="0">
          <a:solidFill>
            <a:schemeClr val="bg1"/>
          </a:solidFill>
          <a:latin typeface="Arial" charset="0"/>
          <a:ea typeface="Arial" charset="0"/>
          <a:cs typeface="Arial" charset="0"/>
        </a:defRPr>
      </a:lvl1pPr>
      <a:lvl2pPr marL="742950" indent="-285750" algn="l" rtl="0" eaLnBrk="0" fontAlgn="base" hangingPunct="0">
        <a:spcBef>
          <a:spcPct val="20000"/>
        </a:spcBef>
        <a:spcAft>
          <a:spcPct val="0"/>
        </a:spcAft>
        <a:buFont typeface="Arial" charset="0"/>
        <a:buChar char="–"/>
        <a:defRPr sz="1600" b="1" i="0" kern="1200" spc="0">
          <a:solidFill>
            <a:schemeClr val="bg1">
              <a:lumMod val="65000"/>
            </a:schemeClr>
          </a:solidFill>
          <a:latin typeface="Arial" charset="0"/>
          <a:ea typeface="Arial" charset="0"/>
          <a:cs typeface="Arial" charset="0"/>
        </a:defRPr>
      </a:lvl2pPr>
      <a:lvl3pPr marL="1143000" indent="-228600" algn="l" rtl="0" eaLnBrk="0" fontAlgn="base" hangingPunct="0">
        <a:spcBef>
          <a:spcPct val="20000"/>
        </a:spcBef>
        <a:spcAft>
          <a:spcPct val="0"/>
        </a:spcAft>
        <a:buFont typeface="Arial" charset="0"/>
        <a:buChar char="•"/>
        <a:defRPr sz="1400" kern="1200" spc="0">
          <a:solidFill>
            <a:schemeClr val="accent5"/>
          </a:solidFill>
          <a:latin typeface="Arial" charset="0"/>
          <a:ea typeface="Arial" charset="0"/>
          <a:cs typeface="Arial" charset="0"/>
        </a:defRPr>
      </a:lvl3pPr>
      <a:lvl4pPr marL="1600200" indent="-228600" algn="l" rtl="0" eaLnBrk="0" fontAlgn="base" hangingPunct="0">
        <a:spcBef>
          <a:spcPct val="20000"/>
        </a:spcBef>
        <a:spcAft>
          <a:spcPct val="0"/>
        </a:spcAft>
        <a:buFont typeface="Arial" charset="0"/>
        <a:buChar char="–"/>
        <a:defRPr sz="1200" kern="1200" spc="0">
          <a:solidFill>
            <a:schemeClr val="bg1">
              <a:lumMod val="95000"/>
            </a:schemeClr>
          </a:solidFill>
          <a:latin typeface="Arial" charset="0"/>
          <a:ea typeface="Arial" charset="0"/>
          <a:cs typeface="Arial" charset="0"/>
        </a:defRPr>
      </a:lvl4pPr>
      <a:lvl5pPr marL="2057400" indent="-228600" algn="l" rtl="0" eaLnBrk="0" fontAlgn="base" hangingPunct="0">
        <a:spcBef>
          <a:spcPct val="20000"/>
        </a:spcBef>
        <a:spcAft>
          <a:spcPct val="0"/>
        </a:spcAft>
        <a:buFont typeface="Arial" charset="0"/>
        <a:buChar char="»"/>
        <a:defRPr sz="1200" kern="1200" spc="0">
          <a:solidFill>
            <a:schemeClr val="accent5"/>
          </a:solidFill>
          <a:latin typeface="Arial" charset="0"/>
          <a:ea typeface="Arial" charset="0"/>
          <a:cs typeface="Arial"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2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wmf"/><Relationship Id="rId1" Type="http://schemas.openxmlformats.org/officeDocument/2006/relationships/slideLayout" Target="../slideLayouts/slideLayout26.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wmf"/><Relationship Id="rId1" Type="http://schemas.openxmlformats.org/officeDocument/2006/relationships/slideLayout" Target="../slideLayouts/slideLayout26.xml"/><Relationship Id="rId5" Type="http://schemas.openxmlformats.org/officeDocument/2006/relationships/image" Target="../media/image7.pn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wmf"/><Relationship Id="rId1" Type="http://schemas.openxmlformats.org/officeDocument/2006/relationships/slideLayout" Target="../slideLayouts/slideLayout26.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wmf"/><Relationship Id="rId1" Type="http://schemas.openxmlformats.org/officeDocument/2006/relationships/slideLayout" Target="../slideLayouts/slideLayout26.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1.xml"/><Relationship Id="rId1" Type="http://schemas.openxmlformats.org/officeDocument/2006/relationships/slideLayout" Target="../slideLayouts/slideLayout26.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wmf"/><Relationship Id="rId1" Type="http://schemas.openxmlformats.org/officeDocument/2006/relationships/slideLayout" Target="../slideLayouts/slideLayout26.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wmf"/><Relationship Id="rId1" Type="http://schemas.openxmlformats.org/officeDocument/2006/relationships/slideLayout" Target="../slideLayouts/slideLayout26.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wmf"/><Relationship Id="rId1" Type="http://schemas.openxmlformats.org/officeDocument/2006/relationships/slideLayout" Target="../slideLayouts/slideLayout26.xml"/><Relationship Id="rId5" Type="http://schemas.openxmlformats.org/officeDocument/2006/relationships/image" Target="../media/image6.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Placeholder 9"/>
          <p:cNvSpPr>
            <a:spLocks noGrp="1"/>
          </p:cNvSpPr>
          <p:nvPr>
            <p:ph type="body" sz="quarter" idx="23"/>
          </p:nvPr>
        </p:nvSpPr>
        <p:spPr>
          <a:xfrm>
            <a:off x="457200" y="1168400"/>
            <a:ext cx="5867400" cy="431800"/>
          </a:xfrm>
        </p:spPr>
        <p:txBody>
          <a:bodyPr/>
          <a:lstStyle/>
          <a:p>
            <a:pPr marL="0" indent="0" eaLnBrk="1" hangingPunct="1">
              <a:buFont typeface="Arial" charset="0"/>
              <a:buNone/>
            </a:pPr>
            <a:r>
              <a:rPr lang="en-JM" altLang="en-US" b="0" dirty="0">
                <a:latin typeface="Arial Regular" charset="0"/>
              </a:rPr>
              <a:t>Visual Demonstration of the Family’s “Dance”</a:t>
            </a:r>
            <a:endParaRPr lang="en-US" altLang="en-US" b="0" dirty="0">
              <a:latin typeface="Arial Regular" charset="0"/>
            </a:endParaRPr>
          </a:p>
        </p:txBody>
      </p:sp>
      <p:sp>
        <p:nvSpPr>
          <p:cNvPr id="41985" name="Title 1"/>
          <p:cNvSpPr>
            <a:spLocks noGrp="1"/>
          </p:cNvSpPr>
          <p:nvPr>
            <p:ph type="title"/>
          </p:nvPr>
        </p:nvSpPr>
        <p:spPr/>
        <p:txBody>
          <a:bodyPr/>
          <a:lstStyle/>
          <a:p>
            <a:pPr eaLnBrk="1" hangingPunct="1"/>
            <a:r>
              <a:rPr lang="en-JM" altLang="en-US" dirty="0"/>
              <a:t>Amiah’s Family Dance</a:t>
            </a:r>
            <a:endParaRPr lang="en-JM" altLang="en-US" sz="2400" dirty="0"/>
          </a:p>
        </p:txBody>
      </p:sp>
      <p:pic>
        <p:nvPicPr>
          <p:cNvPr id="5" name="Picture 24" descr="C:\Users\Jenny Black PLL\AppData\Local\Microsoft\Windows\Temporary Internet Files\Content.IE5\LRHV5DAE\MC900057374[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287158">
            <a:off x="2133487" y="2278210"/>
            <a:ext cx="4310759" cy="331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52400"/>
            <a:ext cx="8229600" cy="1143000"/>
          </a:xfrm>
        </p:spPr>
        <p:txBody>
          <a:bodyPr/>
          <a:lstStyle/>
          <a:p>
            <a:pPr algn="ctr"/>
            <a:r>
              <a:rPr lang="en-US" sz="2800" dirty="0"/>
              <a:t>THE POWER OF UNDERCURRENT WORK TO HEAL TRAUMA</a:t>
            </a:r>
          </a:p>
        </p:txBody>
      </p:sp>
      <p:graphicFrame>
        <p:nvGraphicFramePr>
          <p:cNvPr id="5" name="Table 4"/>
          <p:cNvGraphicFramePr>
            <a:graphicFrameLocks noGrp="1"/>
          </p:cNvGraphicFramePr>
          <p:nvPr>
            <p:extLst>
              <p:ext uri="{D42A27DB-BD31-4B8C-83A1-F6EECF244321}">
                <p14:modId xmlns:p14="http://schemas.microsoft.com/office/powerpoint/2010/main" val="1680516362"/>
              </p:ext>
            </p:extLst>
          </p:nvPr>
        </p:nvGraphicFramePr>
        <p:xfrm>
          <a:off x="838200" y="1295400"/>
          <a:ext cx="7282544" cy="4512555"/>
        </p:xfrm>
        <a:graphic>
          <a:graphicData uri="http://schemas.openxmlformats.org/drawingml/2006/table">
            <a:tbl>
              <a:tblPr firstRow="1" firstCol="1" bandRow="1"/>
              <a:tblGrid>
                <a:gridCol w="1213262">
                  <a:extLst>
                    <a:ext uri="{9D8B030D-6E8A-4147-A177-3AD203B41FA5}">
                      <a16:colId xmlns:a16="http://schemas.microsoft.com/office/drawing/2014/main" val="20000"/>
                    </a:ext>
                  </a:extLst>
                </a:gridCol>
                <a:gridCol w="1213262">
                  <a:extLst>
                    <a:ext uri="{9D8B030D-6E8A-4147-A177-3AD203B41FA5}">
                      <a16:colId xmlns:a16="http://schemas.microsoft.com/office/drawing/2014/main" val="20001"/>
                    </a:ext>
                  </a:extLst>
                </a:gridCol>
                <a:gridCol w="1214005">
                  <a:extLst>
                    <a:ext uri="{9D8B030D-6E8A-4147-A177-3AD203B41FA5}">
                      <a16:colId xmlns:a16="http://schemas.microsoft.com/office/drawing/2014/main" val="20002"/>
                    </a:ext>
                  </a:extLst>
                </a:gridCol>
                <a:gridCol w="1214005">
                  <a:extLst>
                    <a:ext uri="{9D8B030D-6E8A-4147-A177-3AD203B41FA5}">
                      <a16:colId xmlns:a16="http://schemas.microsoft.com/office/drawing/2014/main" val="20003"/>
                    </a:ext>
                  </a:extLst>
                </a:gridCol>
                <a:gridCol w="1214005">
                  <a:extLst>
                    <a:ext uri="{9D8B030D-6E8A-4147-A177-3AD203B41FA5}">
                      <a16:colId xmlns:a16="http://schemas.microsoft.com/office/drawing/2014/main" val="20004"/>
                    </a:ext>
                  </a:extLst>
                </a:gridCol>
                <a:gridCol w="1214005">
                  <a:extLst>
                    <a:ext uri="{9D8B030D-6E8A-4147-A177-3AD203B41FA5}">
                      <a16:colId xmlns:a16="http://schemas.microsoft.com/office/drawing/2014/main" val="20005"/>
                    </a:ext>
                  </a:extLst>
                </a:gridCol>
              </a:tblGrid>
              <a:tr h="458667">
                <a:tc gridSpan="2">
                  <a:txBody>
                    <a:bodyPr/>
                    <a:lstStyle/>
                    <a:p>
                      <a:pPr marL="0" marR="139065" algn="ctr">
                        <a:spcBef>
                          <a:spcPts val="145"/>
                        </a:spcBef>
                        <a:spcAft>
                          <a:spcPts val="0"/>
                        </a:spcAft>
                      </a:pPr>
                      <a:r>
                        <a:rPr lang="en-US" sz="1200" b="1" dirty="0">
                          <a:solidFill>
                            <a:schemeClr val="bg1"/>
                          </a:solidFill>
                          <a:effectLst/>
                          <a:latin typeface="Arial" panose="020B0604020202020204" pitchFamily="34" charset="0"/>
                          <a:ea typeface="Times" panose="02020603050405020304" pitchFamily="18" charset="0"/>
                          <a:cs typeface="Times New Roman" panose="02020603050405020304" pitchFamily="18" charset="0"/>
                        </a:rPr>
                        <a:t>Unhealed Wound Seed</a:t>
                      </a:r>
                      <a:endParaRPr lang="en-US" sz="1600" b="1" dirty="0">
                        <a:solidFill>
                          <a:schemeClr val="bg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762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5A78"/>
                    </a:solidFill>
                  </a:tcPr>
                </a:tc>
                <a:tc hMerge="1">
                  <a:txBody>
                    <a:bodyPr/>
                    <a:lstStyle/>
                    <a:p>
                      <a:endParaRPr lang="en-US"/>
                    </a:p>
                  </a:txBody>
                  <a:tcPr/>
                </a:tc>
                <a:tc gridSpan="2">
                  <a:txBody>
                    <a:bodyPr/>
                    <a:lstStyle/>
                    <a:p>
                      <a:pPr marL="0" marR="139065" algn="ctr">
                        <a:spcBef>
                          <a:spcPts val="145"/>
                        </a:spcBef>
                        <a:spcAft>
                          <a:spcPts val="0"/>
                        </a:spcAft>
                      </a:pPr>
                      <a:r>
                        <a:rPr lang="en-US" sz="1200" b="1" dirty="0">
                          <a:solidFill>
                            <a:schemeClr val="bg1"/>
                          </a:solidFill>
                          <a:effectLst/>
                          <a:latin typeface="Arial" panose="020B0604020202020204" pitchFamily="34" charset="0"/>
                          <a:ea typeface="Times" panose="02020603050405020304" pitchFamily="18" charset="0"/>
                          <a:cs typeface="Times New Roman" panose="02020603050405020304" pitchFamily="18" charset="0"/>
                        </a:rPr>
                        <a:t>Mental or Physical</a:t>
                      </a:r>
                      <a:endParaRPr lang="en-US" sz="1600" b="1" dirty="0">
                        <a:solidFill>
                          <a:schemeClr val="bg1"/>
                        </a:solidFill>
                        <a:effectLst/>
                        <a:latin typeface="Arial" panose="020B0604020202020204" pitchFamily="34" charset="0"/>
                        <a:ea typeface="Arial" panose="020B0604020202020204" pitchFamily="34" charset="0"/>
                        <a:cs typeface="Times New Roman" panose="02020603050405020304" pitchFamily="18" charset="0"/>
                      </a:endParaRPr>
                    </a:p>
                    <a:p>
                      <a:pPr marL="0" marR="139065" algn="ctr">
                        <a:spcBef>
                          <a:spcPts val="145"/>
                        </a:spcBef>
                        <a:spcAft>
                          <a:spcPts val="0"/>
                        </a:spcAft>
                      </a:pPr>
                      <a:r>
                        <a:rPr lang="en-US" sz="1200" b="1" dirty="0">
                          <a:solidFill>
                            <a:schemeClr val="bg1"/>
                          </a:solidFill>
                          <a:effectLst/>
                          <a:latin typeface="Arial" panose="020B0604020202020204" pitchFamily="34" charset="0"/>
                          <a:ea typeface="Times" panose="02020603050405020304" pitchFamily="18" charset="0"/>
                          <a:cs typeface="Times New Roman" panose="02020603050405020304" pitchFamily="18" charset="0"/>
                        </a:rPr>
                        <a:t>Impairment Seed</a:t>
                      </a:r>
                      <a:endParaRPr lang="en-US" sz="1600" b="1" dirty="0">
                        <a:solidFill>
                          <a:schemeClr val="bg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76200" cap="flat" cmpd="dbl" algn="ctr">
                      <a:solidFill>
                        <a:srgbClr val="000000"/>
                      </a:solidFill>
                      <a:prstDash val="solid"/>
                      <a:round/>
                      <a:headEnd type="none" w="med" len="med"/>
                      <a:tailEnd type="none" w="med" len="med"/>
                    </a:lnL>
                    <a:lnR w="762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5A78"/>
                    </a:solidFill>
                  </a:tcPr>
                </a:tc>
                <a:tc hMerge="1">
                  <a:txBody>
                    <a:bodyPr/>
                    <a:lstStyle/>
                    <a:p>
                      <a:endParaRPr lang="en-US"/>
                    </a:p>
                  </a:txBody>
                  <a:tcPr/>
                </a:tc>
                <a:tc gridSpan="2">
                  <a:txBody>
                    <a:bodyPr/>
                    <a:lstStyle/>
                    <a:p>
                      <a:pPr marL="0" marR="139065" algn="ctr">
                        <a:spcBef>
                          <a:spcPts val="145"/>
                        </a:spcBef>
                        <a:spcAft>
                          <a:spcPts val="0"/>
                        </a:spcAft>
                      </a:pPr>
                      <a:r>
                        <a:rPr lang="en-US" sz="1200" b="1" dirty="0">
                          <a:solidFill>
                            <a:schemeClr val="bg1"/>
                          </a:solidFill>
                          <a:effectLst/>
                          <a:latin typeface="Arial" panose="020B0604020202020204" pitchFamily="34" charset="0"/>
                          <a:ea typeface="Times" panose="02020603050405020304" pitchFamily="18" charset="0"/>
                          <a:cs typeface="Times New Roman" panose="02020603050405020304" pitchFamily="18" charset="0"/>
                        </a:rPr>
                        <a:t>Unmet Primal Needs Seed</a:t>
                      </a:r>
                      <a:endParaRPr lang="en-US" sz="1600" b="1" dirty="0">
                        <a:solidFill>
                          <a:schemeClr val="bg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762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5A78"/>
                    </a:solidFill>
                  </a:tcPr>
                </a:tc>
                <a:tc hMerge="1">
                  <a:txBody>
                    <a:bodyPr/>
                    <a:lstStyle/>
                    <a:p>
                      <a:endParaRPr lang="en-US"/>
                    </a:p>
                  </a:txBody>
                  <a:tcPr/>
                </a:tc>
                <a:extLst>
                  <a:ext uri="{0D108BD9-81ED-4DB2-BD59-A6C34878D82A}">
                    <a16:rowId xmlns:a16="http://schemas.microsoft.com/office/drawing/2014/main" val="10000"/>
                  </a:ext>
                </a:extLst>
              </a:tr>
              <a:tr h="396288">
                <a:tc>
                  <a:txBody>
                    <a:bodyPr/>
                    <a:lstStyle/>
                    <a:p>
                      <a:pPr marL="0" marR="139065" algn="ctr">
                        <a:spcBef>
                          <a:spcPts val="145"/>
                        </a:spcBef>
                        <a:spcAft>
                          <a:spcPts val="0"/>
                        </a:spcAft>
                      </a:pPr>
                      <a:r>
                        <a:rPr lang="en-US" sz="1050" b="1">
                          <a:solidFill>
                            <a:schemeClr val="tx1"/>
                          </a:solidFill>
                          <a:effectLst/>
                          <a:latin typeface="Arial" panose="020B0604020202020204" pitchFamily="34" charset="0"/>
                          <a:ea typeface="Times" panose="02020603050405020304" pitchFamily="18" charset="0"/>
                          <a:cs typeface="Times New Roman" panose="02020603050405020304" pitchFamily="18" charset="0"/>
                        </a:rPr>
                        <a:t>Unhealthy Undercurrents</a:t>
                      </a:r>
                      <a:endParaRPr lang="en-US" sz="1400" b="1">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139065" algn="ctr">
                        <a:spcBef>
                          <a:spcPts val="145"/>
                        </a:spcBef>
                        <a:spcAft>
                          <a:spcPts val="0"/>
                        </a:spcAft>
                      </a:pPr>
                      <a:r>
                        <a:rPr lang="en-US" sz="1050" b="1">
                          <a:solidFill>
                            <a:schemeClr val="tx1"/>
                          </a:solidFill>
                          <a:effectLst/>
                          <a:latin typeface="Arial" panose="020B0604020202020204" pitchFamily="34" charset="0"/>
                          <a:ea typeface="Times" panose="02020603050405020304" pitchFamily="18" charset="0"/>
                          <a:cs typeface="Times New Roman" panose="02020603050405020304" pitchFamily="18" charset="0"/>
                        </a:rPr>
                        <a:t>Healthy Undercurrents</a:t>
                      </a:r>
                      <a:endParaRPr lang="en-US" sz="1400" b="1">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dash"/>
                      <a:round/>
                      <a:headEnd type="none" w="med" len="med"/>
                      <a:tailEnd type="none" w="med" len="med"/>
                    </a:lnL>
                    <a:lnR w="762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139065" algn="ctr">
                        <a:spcBef>
                          <a:spcPts val="145"/>
                        </a:spcBef>
                        <a:spcAft>
                          <a:spcPts val="0"/>
                        </a:spcAft>
                      </a:pPr>
                      <a:r>
                        <a:rPr lang="en-US" sz="1050" b="1" dirty="0">
                          <a:solidFill>
                            <a:schemeClr val="tx1"/>
                          </a:solidFill>
                          <a:effectLst/>
                          <a:latin typeface="Arial" panose="020B0604020202020204" pitchFamily="34" charset="0"/>
                          <a:ea typeface="Times" panose="02020603050405020304" pitchFamily="18" charset="0"/>
                          <a:cs typeface="Times New Roman" panose="02020603050405020304" pitchFamily="18" charset="0"/>
                        </a:rPr>
                        <a:t>Unhealthy Undercurrents</a:t>
                      </a:r>
                      <a:endParaRPr lang="en-US" sz="1400" b="1"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76200" cap="flat" cmpd="dbl" algn="ctr">
                      <a:solidFill>
                        <a:srgbClr val="000000"/>
                      </a:solidFill>
                      <a:prstDash val="solid"/>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139065" algn="ctr">
                        <a:spcBef>
                          <a:spcPts val="145"/>
                        </a:spcBef>
                        <a:spcAft>
                          <a:spcPts val="0"/>
                        </a:spcAft>
                      </a:pPr>
                      <a:r>
                        <a:rPr lang="en-US" sz="1050" b="1">
                          <a:solidFill>
                            <a:schemeClr val="tx1"/>
                          </a:solidFill>
                          <a:effectLst/>
                          <a:latin typeface="Arial" panose="020B0604020202020204" pitchFamily="34" charset="0"/>
                          <a:ea typeface="Times" panose="02020603050405020304" pitchFamily="18" charset="0"/>
                          <a:cs typeface="Times New Roman" panose="02020603050405020304" pitchFamily="18" charset="0"/>
                        </a:rPr>
                        <a:t>Healthy Undercurrents</a:t>
                      </a:r>
                      <a:endParaRPr lang="en-US" sz="1400" b="1">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dash"/>
                      <a:round/>
                      <a:headEnd type="none" w="med" len="med"/>
                      <a:tailEnd type="none" w="med" len="med"/>
                    </a:lnL>
                    <a:lnR w="762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139065" algn="ctr">
                        <a:spcBef>
                          <a:spcPts val="145"/>
                        </a:spcBef>
                        <a:spcAft>
                          <a:spcPts val="0"/>
                        </a:spcAft>
                      </a:pPr>
                      <a:r>
                        <a:rPr lang="en-US" sz="1050" b="1">
                          <a:solidFill>
                            <a:schemeClr val="tx1"/>
                          </a:solidFill>
                          <a:effectLst/>
                          <a:latin typeface="Arial" panose="020B0604020202020204" pitchFamily="34" charset="0"/>
                          <a:ea typeface="Times" panose="02020603050405020304" pitchFamily="18" charset="0"/>
                          <a:cs typeface="Times New Roman" panose="02020603050405020304" pitchFamily="18" charset="0"/>
                        </a:rPr>
                        <a:t>Unhealthy Undercurrents</a:t>
                      </a:r>
                      <a:endParaRPr lang="en-US" sz="1400" b="1">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76200" cap="flat" cmpd="dbl" algn="ctr">
                      <a:solidFill>
                        <a:srgbClr val="000000"/>
                      </a:solidFill>
                      <a:prstDash val="solid"/>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139065" algn="ctr">
                        <a:spcBef>
                          <a:spcPts val="145"/>
                        </a:spcBef>
                        <a:spcAft>
                          <a:spcPts val="0"/>
                        </a:spcAft>
                      </a:pPr>
                      <a:r>
                        <a:rPr lang="en-US" sz="1000" b="1" dirty="0">
                          <a:solidFill>
                            <a:schemeClr val="tx1"/>
                          </a:solidFill>
                          <a:effectLst/>
                          <a:latin typeface="Arial" panose="020B0604020202020204" pitchFamily="34" charset="0"/>
                          <a:ea typeface="Times" panose="02020603050405020304" pitchFamily="18" charset="0"/>
                          <a:cs typeface="Times New Roman" panose="02020603050405020304" pitchFamily="18" charset="0"/>
                        </a:rPr>
                        <a:t>Healthy Undercurrents</a:t>
                      </a:r>
                      <a:endParaRPr lang="en-US" sz="1200" b="1"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1"/>
                  </a:ext>
                </a:extLst>
              </a:tr>
              <a:tr h="352256">
                <a:tc>
                  <a:txBody>
                    <a:bodyPr/>
                    <a:lstStyle/>
                    <a:p>
                      <a:pPr marL="0" marR="139065" algn="ctr">
                        <a:spcBef>
                          <a:spcPts val="145"/>
                        </a:spcBef>
                        <a:spcAft>
                          <a:spcPts val="0"/>
                        </a:spcAft>
                      </a:pPr>
                      <a:r>
                        <a:rPr lang="en-US" sz="900" b="1">
                          <a:solidFill>
                            <a:schemeClr val="tx1"/>
                          </a:solidFill>
                          <a:effectLst/>
                          <a:latin typeface="Arial" panose="020B0604020202020204" pitchFamily="34" charset="0"/>
                          <a:ea typeface="Times" panose="02020603050405020304" pitchFamily="18" charset="0"/>
                          <a:cs typeface="Times New Roman" panose="02020603050405020304" pitchFamily="18" charset="0"/>
                        </a:rPr>
                        <a:t>Unresolved Grief or Loss</a:t>
                      </a:r>
                      <a:endParaRPr lang="en-US" sz="1200" b="1">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139065" algn="ctr">
                        <a:spcBef>
                          <a:spcPts val="145"/>
                        </a:spcBef>
                        <a:spcAft>
                          <a:spcPts val="0"/>
                        </a:spcAft>
                      </a:pPr>
                      <a:r>
                        <a:rPr lang="en-US" sz="900" b="1" dirty="0">
                          <a:solidFill>
                            <a:schemeClr val="tx1"/>
                          </a:solidFill>
                          <a:effectLst/>
                          <a:latin typeface="Arial" panose="020B0604020202020204" pitchFamily="34" charset="0"/>
                          <a:ea typeface="Times" panose="02020603050405020304" pitchFamily="18" charset="0"/>
                          <a:cs typeface="Times New Roman" panose="02020603050405020304" pitchFamily="18" charset="0"/>
                        </a:rPr>
                        <a:t>Grief Education &amp; Resolution</a:t>
                      </a:r>
                      <a:endParaRPr lang="en-US" sz="1200" b="1"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dash"/>
                      <a:round/>
                      <a:headEnd type="none" w="med" len="med"/>
                      <a:tailEnd type="none" w="med" len="med"/>
                    </a:lnL>
                    <a:lnR w="762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139065" algn="ctr">
                        <a:spcBef>
                          <a:spcPts val="145"/>
                        </a:spcBef>
                        <a:spcAft>
                          <a:spcPts val="0"/>
                        </a:spcAft>
                      </a:pPr>
                      <a:r>
                        <a:rPr lang="en-US" sz="900" b="1">
                          <a:solidFill>
                            <a:schemeClr val="tx1"/>
                          </a:solidFill>
                          <a:effectLst/>
                          <a:latin typeface="Arial" panose="020B0604020202020204" pitchFamily="34" charset="0"/>
                          <a:ea typeface="Times" panose="02020603050405020304" pitchFamily="18" charset="0"/>
                          <a:cs typeface="Times New Roman" panose="02020603050405020304" pitchFamily="18" charset="0"/>
                        </a:rPr>
                        <a:t>Drawn out Medical Illness</a:t>
                      </a:r>
                      <a:endParaRPr lang="en-US" sz="1200" b="1">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76200" cap="flat" cmpd="dbl" algn="ctr">
                      <a:solidFill>
                        <a:srgbClr val="000000"/>
                      </a:solidFill>
                      <a:prstDash val="solid"/>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139065" algn="ctr">
                        <a:spcBef>
                          <a:spcPts val="145"/>
                        </a:spcBef>
                        <a:spcAft>
                          <a:spcPts val="0"/>
                        </a:spcAft>
                      </a:pPr>
                      <a:r>
                        <a:rPr lang="en-US" sz="900" b="1">
                          <a:solidFill>
                            <a:schemeClr val="tx1"/>
                          </a:solidFill>
                          <a:effectLst/>
                          <a:latin typeface="Arial" panose="020B0604020202020204" pitchFamily="34" charset="0"/>
                          <a:ea typeface="Times" panose="02020603050405020304" pitchFamily="18" charset="0"/>
                          <a:cs typeface="Times New Roman" panose="02020603050405020304" pitchFamily="18" charset="0"/>
                        </a:rPr>
                        <a:t>Education, Support, Stress Management</a:t>
                      </a:r>
                      <a:endParaRPr lang="en-US" sz="1200" b="1">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dash"/>
                      <a:round/>
                      <a:headEnd type="none" w="med" len="med"/>
                      <a:tailEnd type="none" w="med" len="med"/>
                    </a:lnL>
                    <a:lnR w="762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139065" algn="ctr">
                        <a:spcBef>
                          <a:spcPts val="145"/>
                        </a:spcBef>
                        <a:spcAft>
                          <a:spcPts val="0"/>
                        </a:spcAft>
                      </a:pPr>
                      <a:r>
                        <a:rPr lang="en-US" sz="900" b="1">
                          <a:solidFill>
                            <a:schemeClr val="tx1"/>
                          </a:solidFill>
                          <a:effectLst/>
                          <a:latin typeface="Arial" panose="020B0604020202020204" pitchFamily="34" charset="0"/>
                          <a:ea typeface="Times" panose="02020603050405020304" pitchFamily="18" charset="0"/>
                          <a:cs typeface="Times New Roman" panose="02020603050405020304" pitchFamily="18" charset="0"/>
                        </a:rPr>
                        <a:t>Maslow’s Unmet Hierarchy of Needs</a:t>
                      </a:r>
                      <a:endParaRPr lang="en-US" sz="1200" b="1">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76200" cap="flat" cmpd="dbl" algn="ctr">
                      <a:solidFill>
                        <a:srgbClr val="000000"/>
                      </a:solidFill>
                      <a:prstDash val="solid"/>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139065" algn="ctr">
                        <a:spcBef>
                          <a:spcPts val="145"/>
                        </a:spcBef>
                        <a:spcAft>
                          <a:spcPts val="0"/>
                        </a:spcAft>
                      </a:pPr>
                      <a:r>
                        <a:rPr lang="en-US" sz="800" b="1">
                          <a:solidFill>
                            <a:schemeClr val="tx1"/>
                          </a:solidFill>
                          <a:effectLst/>
                          <a:latin typeface="Arial" panose="020B0604020202020204" pitchFamily="34" charset="0"/>
                          <a:ea typeface="Times" panose="02020603050405020304" pitchFamily="18" charset="0"/>
                          <a:cs typeface="Times New Roman" panose="02020603050405020304" pitchFamily="18" charset="0"/>
                        </a:rPr>
                        <a:t>Fill in “Missing” Maslow Need</a:t>
                      </a:r>
                      <a:endParaRPr lang="en-US" sz="1100" b="1">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528384">
                <a:tc>
                  <a:txBody>
                    <a:bodyPr/>
                    <a:lstStyle/>
                    <a:p>
                      <a:pPr marL="0" marR="139065" algn="ctr">
                        <a:spcBef>
                          <a:spcPts val="145"/>
                        </a:spcBef>
                        <a:spcAft>
                          <a:spcPts val="0"/>
                        </a:spcAft>
                      </a:pPr>
                      <a:r>
                        <a:rPr lang="en-US" sz="900" b="1" dirty="0">
                          <a:solidFill>
                            <a:schemeClr val="tx1"/>
                          </a:solidFill>
                          <a:effectLst/>
                          <a:latin typeface="Arial" panose="020B0604020202020204" pitchFamily="34" charset="0"/>
                          <a:ea typeface="Times" panose="02020603050405020304" pitchFamily="18" charset="0"/>
                          <a:cs typeface="Times New Roman" panose="02020603050405020304" pitchFamily="18" charset="0"/>
                        </a:rPr>
                        <a:t>Betrayal or Abandonment</a:t>
                      </a:r>
                      <a:endParaRPr lang="en-US" sz="1200" b="1"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L="0" marR="139065" algn="ctr">
                        <a:spcBef>
                          <a:spcPts val="145"/>
                        </a:spcBef>
                        <a:spcAft>
                          <a:spcPts val="0"/>
                        </a:spcAft>
                      </a:pPr>
                      <a:r>
                        <a:rPr lang="en-US" sz="900" b="1" dirty="0">
                          <a:solidFill>
                            <a:schemeClr val="tx1"/>
                          </a:solidFill>
                          <a:effectLst/>
                          <a:latin typeface="Arial" panose="020B0604020202020204" pitchFamily="34" charset="0"/>
                          <a:ea typeface="Times" panose="02020603050405020304" pitchFamily="18" charset="0"/>
                          <a:cs typeface="Times New Roman" panose="02020603050405020304" pitchFamily="18" charset="0"/>
                        </a:rPr>
                        <a:t>Security, Forgiveness, Unconditional Love</a:t>
                      </a:r>
                      <a:endParaRPr lang="en-US" sz="1200" b="1"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dash"/>
                      <a:round/>
                      <a:headEnd type="none" w="med" len="med"/>
                      <a:tailEnd type="none" w="med" len="med"/>
                    </a:lnL>
                    <a:lnR w="762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139065" algn="ctr">
                        <a:spcBef>
                          <a:spcPts val="145"/>
                        </a:spcBef>
                        <a:spcAft>
                          <a:spcPts val="0"/>
                        </a:spcAft>
                      </a:pPr>
                      <a:r>
                        <a:rPr lang="en-US" sz="900" b="1">
                          <a:solidFill>
                            <a:schemeClr val="tx1"/>
                          </a:solidFill>
                          <a:effectLst/>
                          <a:latin typeface="Arial" panose="020B0604020202020204" pitchFamily="34" charset="0"/>
                          <a:ea typeface="Times" panose="02020603050405020304" pitchFamily="18" charset="0"/>
                          <a:cs typeface="Times New Roman" panose="02020603050405020304" pitchFamily="18" charset="0"/>
                        </a:rPr>
                        <a:t>Someone Seen as Patient/Mental Case</a:t>
                      </a:r>
                      <a:endParaRPr lang="en-US" sz="1200" b="1">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76200" cap="flat" cmpd="dbl" algn="ctr">
                      <a:solidFill>
                        <a:srgbClr val="000000"/>
                      </a:solidFill>
                      <a:prstDash val="solid"/>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139065" algn="ctr">
                        <a:spcBef>
                          <a:spcPts val="145"/>
                        </a:spcBef>
                        <a:spcAft>
                          <a:spcPts val="0"/>
                        </a:spcAft>
                      </a:pPr>
                      <a:r>
                        <a:rPr lang="en-US" sz="900" b="1">
                          <a:solidFill>
                            <a:schemeClr val="tx1"/>
                          </a:solidFill>
                          <a:effectLst/>
                          <a:latin typeface="Arial" panose="020B0604020202020204" pitchFamily="34" charset="0"/>
                          <a:ea typeface="Times" panose="02020603050405020304" pitchFamily="18" charset="0"/>
                          <a:cs typeface="Times New Roman" panose="02020603050405020304" pitchFamily="18" charset="0"/>
                        </a:rPr>
                        <a:t>Normality and Accountability</a:t>
                      </a:r>
                      <a:endParaRPr lang="en-US" sz="1200" b="1">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dash"/>
                      <a:round/>
                      <a:headEnd type="none" w="med" len="med"/>
                      <a:tailEnd type="none" w="med" len="med"/>
                    </a:lnL>
                    <a:lnR w="762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139065" algn="ctr">
                        <a:spcBef>
                          <a:spcPts val="145"/>
                        </a:spcBef>
                        <a:spcAft>
                          <a:spcPts val="0"/>
                        </a:spcAft>
                      </a:pPr>
                      <a:r>
                        <a:rPr lang="en-US" sz="900" b="1" dirty="0">
                          <a:solidFill>
                            <a:schemeClr val="tx1"/>
                          </a:solidFill>
                          <a:effectLst/>
                          <a:latin typeface="Arial" panose="020B0604020202020204" pitchFamily="34" charset="0"/>
                          <a:ea typeface="Times" panose="02020603050405020304" pitchFamily="18" charset="0"/>
                          <a:cs typeface="Times New Roman" panose="02020603050405020304" pitchFamily="18" charset="0"/>
                        </a:rPr>
                        <a:t>Lack of Attachment or Bonding</a:t>
                      </a:r>
                      <a:endParaRPr lang="en-US" sz="1200" b="1"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76200" cap="flat" cmpd="dbl" algn="ctr">
                      <a:solidFill>
                        <a:srgbClr val="000000"/>
                      </a:solidFill>
                      <a:prstDash val="solid"/>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L="0" marR="139065" algn="ctr">
                        <a:spcBef>
                          <a:spcPts val="145"/>
                        </a:spcBef>
                        <a:spcAft>
                          <a:spcPts val="0"/>
                        </a:spcAft>
                      </a:pPr>
                      <a:r>
                        <a:rPr lang="en-US" sz="800" b="1">
                          <a:solidFill>
                            <a:schemeClr val="tx1"/>
                          </a:solidFill>
                          <a:effectLst/>
                          <a:latin typeface="Arial" panose="020B0604020202020204" pitchFamily="34" charset="0"/>
                          <a:ea typeface="Times" panose="02020603050405020304" pitchFamily="18" charset="0"/>
                          <a:cs typeface="Times New Roman" panose="02020603050405020304" pitchFamily="18" charset="0"/>
                        </a:rPr>
                        <a:t>Attachment Bonds</a:t>
                      </a:r>
                      <a:endParaRPr lang="en-US" sz="1100" b="1">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52256">
                <a:tc>
                  <a:txBody>
                    <a:bodyPr/>
                    <a:lstStyle/>
                    <a:p>
                      <a:pPr marL="0" marR="139065" algn="ctr">
                        <a:spcBef>
                          <a:spcPts val="145"/>
                        </a:spcBef>
                        <a:spcAft>
                          <a:spcPts val="0"/>
                        </a:spcAft>
                      </a:pPr>
                      <a:r>
                        <a:rPr lang="en-US" sz="900" b="1" dirty="0">
                          <a:solidFill>
                            <a:schemeClr val="tx1"/>
                          </a:solidFill>
                          <a:effectLst/>
                          <a:latin typeface="Arial" panose="020B0604020202020204" pitchFamily="34" charset="0"/>
                          <a:ea typeface="Times" panose="02020603050405020304" pitchFamily="18" charset="0"/>
                          <a:cs typeface="Times New Roman" panose="02020603050405020304" pitchFamily="18" charset="0"/>
                        </a:rPr>
                        <a:t>Family Secrets</a:t>
                      </a:r>
                      <a:endParaRPr lang="en-US" sz="1200" b="1"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139065" algn="ctr">
                        <a:spcBef>
                          <a:spcPts val="145"/>
                        </a:spcBef>
                        <a:spcAft>
                          <a:spcPts val="0"/>
                        </a:spcAft>
                      </a:pPr>
                      <a:r>
                        <a:rPr lang="en-US" sz="900" b="1" dirty="0">
                          <a:solidFill>
                            <a:schemeClr val="tx1"/>
                          </a:solidFill>
                          <a:effectLst/>
                          <a:latin typeface="Arial" panose="020B0604020202020204" pitchFamily="34" charset="0"/>
                          <a:ea typeface="Times" panose="02020603050405020304" pitchFamily="18" charset="0"/>
                          <a:cs typeface="Times New Roman" panose="02020603050405020304" pitchFamily="18" charset="0"/>
                        </a:rPr>
                        <a:t>Reveal Secrets Safety</a:t>
                      </a:r>
                      <a:endParaRPr lang="en-US" sz="1200" b="1"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dash"/>
                      <a:round/>
                      <a:headEnd type="none" w="med" len="med"/>
                      <a:tailEnd type="none" w="med" len="med"/>
                    </a:lnL>
                    <a:lnR w="762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139065" algn="ctr">
                        <a:spcBef>
                          <a:spcPts val="145"/>
                        </a:spcBef>
                        <a:spcAft>
                          <a:spcPts val="0"/>
                        </a:spcAft>
                      </a:pPr>
                      <a:r>
                        <a:rPr lang="en-US" sz="900" b="1">
                          <a:solidFill>
                            <a:schemeClr val="tx1"/>
                          </a:solidFill>
                          <a:effectLst/>
                          <a:latin typeface="Arial" panose="020B0604020202020204" pitchFamily="34" charset="0"/>
                          <a:ea typeface="Times" panose="02020603050405020304" pitchFamily="18" charset="0"/>
                          <a:cs typeface="Times New Roman" panose="02020603050405020304" pitchFamily="18" charset="0"/>
                        </a:rPr>
                        <a:t>Chemical Imbalance</a:t>
                      </a:r>
                      <a:endParaRPr lang="en-US" sz="1200" b="1">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76200" cap="flat" cmpd="dbl" algn="ctr">
                      <a:solidFill>
                        <a:srgbClr val="000000"/>
                      </a:solidFill>
                      <a:prstDash val="solid"/>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139065" algn="ctr">
                        <a:spcBef>
                          <a:spcPts val="145"/>
                        </a:spcBef>
                        <a:spcAft>
                          <a:spcPts val="0"/>
                        </a:spcAft>
                      </a:pPr>
                      <a:r>
                        <a:rPr lang="en-US" sz="900" b="1">
                          <a:solidFill>
                            <a:schemeClr val="tx1"/>
                          </a:solidFill>
                          <a:effectLst/>
                          <a:latin typeface="Arial" panose="020B0604020202020204" pitchFamily="34" charset="0"/>
                          <a:ea typeface="Times" panose="02020603050405020304" pitchFamily="18" charset="0"/>
                          <a:cs typeface="Times New Roman" panose="02020603050405020304" pitchFamily="18" charset="0"/>
                        </a:rPr>
                        <a:t>Psychotropic Medications</a:t>
                      </a:r>
                      <a:endParaRPr lang="en-US" sz="1200" b="1">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dash"/>
                      <a:round/>
                      <a:headEnd type="none" w="med" len="med"/>
                      <a:tailEnd type="none" w="med" len="med"/>
                    </a:lnL>
                    <a:lnR w="762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139065" algn="ctr">
                        <a:spcBef>
                          <a:spcPts val="145"/>
                        </a:spcBef>
                        <a:spcAft>
                          <a:spcPts val="0"/>
                        </a:spcAft>
                      </a:pPr>
                      <a:r>
                        <a:rPr lang="en-US" sz="900" b="1">
                          <a:solidFill>
                            <a:schemeClr val="tx1"/>
                          </a:solidFill>
                          <a:effectLst/>
                          <a:latin typeface="Arial" panose="020B0604020202020204" pitchFamily="34" charset="0"/>
                          <a:ea typeface="Times" panose="02020603050405020304" pitchFamily="18" charset="0"/>
                          <a:cs typeface="Times New Roman" panose="02020603050405020304" pitchFamily="18" charset="0"/>
                        </a:rPr>
                        <a:t>Lack of Forgiveness Resentment</a:t>
                      </a:r>
                      <a:endParaRPr lang="en-US" sz="1200" b="1">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76200" cap="flat" cmpd="dbl" algn="ctr">
                      <a:solidFill>
                        <a:srgbClr val="000000"/>
                      </a:solidFill>
                      <a:prstDash val="solid"/>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139065" algn="ctr">
                        <a:spcBef>
                          <a:spcPts val="145"/>
                        </a:spcBef>
                        <a:spcAft>
                          <a:spcPts val="0"/>
                        </a:spcAft>
                      </a:pPr>
                      <a:r>
                        <a:rPr lang="en-US" sz="800" b="1" dirty="0">
                          <a:solidFill>
                            <a:schemeClr val="tx1"/>
                          </a:solidFill>
                          <a:effectLst/>
                          <a:latin typeface="Arial" panose="020B0604020202020204" pitchFamily="34" charset="0"/>
                          <a:ea typeface="Times" panose="02020603050405020304" pitchFamily="18" charset="0"/>
                          <a:cs typeface="Times New Roman" panose="02020603050405020304" pitchFamily="18" charset="0"/>
                        </a:rPr>
                        <a:t>Forgiveness, Prayer</a:t>
                      </a:r>
                      <a:endParaRPr lang="en-US" sz="1100" b="1"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528384">
                <a:tc>
                  <a:txBody>
                    <a:bodyPr/>
                    <a:lstStyle/>
                    <a:p>
                      <a:pPr marL="0" marR="139065" algn="ctr">
                        <a:spcBef>
                          <a:spcPts val="145"/>
                        </a:spcBef>
                        <a:spcAft>
                          <a:spcPts val="0"/>
                        </a:spcAft>
                      </a:pPr>
                      <a:r>
                        <a:rPr lang="en-US" sz="900" b="1">
                          <a:solidFill>
                            <a:schemeClr val="tx1"/>
                          </a:solidFill>
                          <a:effectLst/>
                          <a:latin typeface="Arial" panose="020B0604020202020204" pitchFamily="34" charset="0"/>
                          <a:ea typeface="Times" panose="02020603050405020304" pitchFamily="18" charset="0"/>
                          <a:cs typeface="Times New Roman" panose="02020603050405020304" pitchFamily="18" charset="0"/>
                        </a:rPr>
                        <a:t>Physical or Mental Abuse</a:t>
                      </a:r>
                      <a:endParaRPr lang="en-US" sz="1200" b="1">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139065" algn="ctr">
                        <a:spcBef>
                          <a:spcPts val="145"/>
                        </a:spcBef>
                        <a:spcAft>
                          <a:spcPts val="0"/>
                        </a:spcAft>
                      </a:pPr>
                      <a:r>
                        <a:rPr lang="en-US" sz="900" b="1">
                          <a:solidFill>
                            <a:schemeClr val="tx1"/>
                          </a:solidFill>
                          <a:effectLst/>
                          <a:latin typeface="Arial" panose="020B0604020202020204" pitchFamily="34" charset="0"/>
                          <a:ea typeface="Times" panose="02020603050405020304" pitchFamily="18" charset="0"/>
                          <a:cs typeface="Times New Roman" panose="02020603050405020304" pitchFamily="18" charset="0"/>
                        </a:rPr>
                        <a:t>Support, Courage to Leave, Forgive</a:t>
                      </a:r>
                      <a:endParaRPr lang="en-US" sz="1200" b="1">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dash"/>
                      <a:round/>
                      <a:headEnd type="none" w="med" len="med"/>
                      <a:tailEnd type="none" w="med" len="med"/>
                    </a:lnL>
                    <a:lnR w="762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139065" algn="ctr">
                        <a:spcBef>
                          <a:spcPts val="145"/>
                        </a:spcBef>
                        <a:spcAft>
                          <a:spcPts val="0"/>
                        </a:spcAft>
                      </a:pPr>
                      <a:r>
                        <a:rPr lang="en-US" sz="900" b="1">
                          <a:solidFill>
                            <a:schemeClr val="tx1"/>
                          </a:solidFill>
                          <a:effectLst/>
                          <a:latin typeface="Arial" panose="020B0604020202020204" pitchFamily="34" charset="0"/>
                          <a:ea typeface="Times" panose="02020603050405020304" pitchFamily="18" charset="0"/>
                          <a:cs typeface="Times New Roman" panose="02020603050405020304" pitchFamily="18" charset="0"/>
                        </a:rPr>
                        <a:t>Brain or Mental Impairment</a:t>
                      </a:r>
                      <a:endParaRPr lang="en-US" sz="1200" b="1">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76200" cap="flat" cmpd="dbl" algn="ctr">
                      <a:solidFill>
                        <a:srgbClr val="000000"/>
                      </a:solidFill>
                      <a:prstDash val="solid"/>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139065" algn="ctr">
                        <a:spcBef>
                          <a:spcPts val="145"/>
                        </a:spcBef>
                        <a:spcAft>
                          <a:spcPts val="0"/>
                        </a:spcAft>
                      </a:pPr>
                      <a:r>
                        <a:rPr lang="en-US" sz="900" b="1">
                          <a:solidFill>
                            <a:schemeClr val="tx1"/>
                          </a:solidFill>
                          <a:effectLst/>
                          <a:latin typeface="Arial" panose="020B0604020202020204" pitchFamily="34" charset="0"/>
                          <a:ea typeface="Times" panose="02020603050405020304" pitchFamily="18" charset="0"/>
                          <a:cs typeface="Times New Roman" panose="02020603050405020304" pitchFamily="18" charset="0"/>
                        </a:rPr>
                        <a:t>Consistent Structure, Education, Support</a:t>
                      </a:r>
                      <a:endParaRPr lang="en-US" sz="1200" b="1">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dash"/>
                      <a:round/>
                      <a:headEnd type="none" w="med" len="med"/>
                      <a:tailEnd type="none" w="med" len="med"/>
                    </a:lnL>
                    <a:lnR w="762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139065" algn="ctr">
                        <a:spcBef>
                          <a:spcPts val="145"/>
                        </a:spcBef>
                        <a:spcAft>
                          <a:spcPts val="0"/>
                        </a:spcAft>
                      </a:pPr>
                      <a:r>
                        <a:rPr lang="en-US" sz="900" b="1">
                          <a:solidFill>
                            <a:schemeClr val="tx1"/>
                          </a:solidFill>
                          <a:effectLst/>
                          <a:latin typeface="Arial" panose="020B0604020202020204" pitchFamily="34" charset="0"/>
                          <a:ea typeface="Times" panose="02020603050405020304" pitchFamily="18" charset="0"/>
                          <a:cs typeface="Times New Roman" panose="02020603050405020304" pitchFamily="18" charset="0"/>
                        </a:rPr>
                        <a:t>Lack of Connection to God or Higher Power</a:t>
                      </a:r>
                      <a:endParaRPr lang="en-US" sz="1200" b="1">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76200" cap="flat" cmpd="dbl" algn="ctr">
                      <a:solidFill>
                        <a:srgbClr val="000000"/>
                      </a:solidFill>
                      <a:prstDash val="solid"/>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139065" algn="ctr">
                        <a:spcBef>
                          <a:spcPts val="145"/>
                        </a:spcBef>
                        <a:spcAft>
                          <a:spcPts val="0"/>
                        </a:spcAft>
                      </a:pPr>
                      <a:r>
                        <a:rPr lang="en-US" sz="800" b="1">
                          <a:solidFill>
                            <a:schemeClr val="tx1"/>
                          </a:solidFill>
                          <a:effectLst/>
                          <a:latin typeface="Arial" panose="020B0604020202020204" pitchFamily="34" charset="0"/>
                          <a:ea typeface="Times" panose="02020603050405020304" pitchFamily="18" charset="0"/>
                          <a:cs typeface="Times New Roman" panose="02020603050405020304" pitchFamily="18" charset="0"/>
                        </a:rPr>
                        <a:t>Connecting to God or Higher Power</a:t>
                      </a:r>
                      <a:endParaRPr lang="en-US" sz="1100" b="1">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52256">
                <a:tc>
                  <a:txBody>
                    <a:bodyPr/>
                    <a:lstStyle/>
                    <a:p>
                      <a:pPr marL="0" marR="139065" algn="ctr">
                        <a:spcBef>
                          <a:spcPts val="145"/>
                        </a:spcBef>
                        <a:spcAft>
                          <a:spcPts val="0"/>
                        </a:spcAft>
                      </a:pPr>
                      <a:r>
                        <a:rPr lang="en-US" sz="900" b="1" dirty="0">
                          <a:solidFill>
                            <a:schemeClr val="tx1"/>
                          </a:solidFill>
                          <a:effectLst/>
                          <a:latin typeface="Arial" panose="020B0604020202020204" pitchFamily="34" charset="0"/>
                          <a:ea typeface="Times" panose="02020603050405020304" pitchFamily="18" charset="0"/>
                          <a:cs typeface="Times New Roman" panose="02020603050405020304" pitchFamily="18" charset="0"/>
                        </a:rPr>
                        <a:t>Lack of Forgiveness Bitterness</a:t>
                      </a:r>
                      <a:endParaRPr lang="en-US" sz="1200" b="1"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139065" algn="ctr">
                        <a:spcBef>
                          <a:spcPts val="145"/>
                        </a:spcBef>
                        <a:spcAft>
                          <a:spcPts val="0"/>
                        </a:spcAft>
                      </a:pPr>
                      <a:r>
                        <a:rPr lang="en-US" sz="900" b="1" dirty="0">
                          <a:solidFill>
                            <a:schemeClr val="tx1"/>
                          </a:solidFill>
                          <a:effectLst/>
                          <a:latin typeface="Arial" panose="020B0604020202020204" pitchFamily="34" charset="0"/>
                          <a:ea typeface="Times" panose="02020603050405020304" pitchFamily="18" charset="0"/>
                          <a:cs typeface="Times New Roman" panose="02020603050405020304" pitchFamily="18" charset="0"/>
                        </a:rPr>
                        <a:t>Forgiveness</a:t>
                      </a:r>
                      <a:endParaRPr lang="en-US" sz="1200" b="1"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dash"/>
                      <a:round/>
                      <a:headEnd type="none" w="med" len="med"/>
                      <a:tailEnd type="none" w="med" len="med"/>
                    </a:lnL>
                    <a:lnR w="762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139065" algn="ctr">
                        <a:spcBef>
                          <a:spcPts val="145"/>
                        </a:spcBef>
                        <a:spcAft>
                          <a:spcPts val="0"/>
                        </a:spcAft>
                      </a:pPr>
                      <a:r>
                        <a:rPr lang="en-US" sz="900" b="1">
                          <a:solidFill>
                            <a:schemeClr val="tx1"/>
                          </a:solidFill>
                          <a:effectLst/>
                          <a:latin typeface="Arial" panose="020B0604020202020204" pitchFamily="34" charset="0"/>
                          <a:ea typeface="Times" panose="02020603050405020304" pitchFamily="18" charset="0"/>
                          <a:cs typeface="Times New Roman" panose="02020603050405020304" pitchFamily="18" charset="0"/>
                        </a:rPr>
                        <a:t>Lack of Forgiveness Resentment</a:t>
                      </a:r>
                      <a:endParaRPr lang="en-US" sz="1200" b="1">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76200" cap="flat" cmpd="dbl" algn="ctr">
                      <a:solidFill>
                        <a:srgbClr val="000000"/>
                      </a:solidFill>
                      <a:prstDash val="solid"/>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139065" algn="ctr">
                        <a:spcBef>
                          <a:spcPts val="145"/>
                        </a:spcBef>
                        <a:spcAft>
                          <a:spcPts val="0"/>
                        </a:spcAft>
                      </a:pPr>
                      <a:r>
                        <a:rPr lang="en-US" sz="900" b="1">
                          <a:solidFill>
                            <a:schemeClr val="tx1"/>
                          </a:solidFill>
                          <a:effectLst/>
                          <a:latin typeface="Arial" panose="020B0604020202020204" pitchFamily="34" charset="0"/>
                          <a:ea typeface="Times" panose="02020603050405020304" pitchFamily="18" charset="0"/>
                          <a:cs typeface="Times New Roman" panose="02020603050405020304" pitchFamily="18" charset="0"/>
                        </a:rPr>
                        <a:t>Forgiveness</a:t>
                      </a:r>
                      <a:endParaRPr lang="en-US" sz="1200" b="1">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dash"/>
                      <a:round/>
                      <a:headEnd type="none" w="med" len="med"/>
                      <a:tailEnd type="none" w="med" len="med"/>
                    </a:lnL>
                    <a:lnR w="762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139065" algn="ctr">
                        <a:spcBef>
                          <a:spcPts val="145"/>
                        </a:spcBef>
                        <a:spcAft>
                          <a:spcPts val="0"/>
                        </a:spcAft>
                      </a:pPr>
                      <a:r>
                        <a:rPr lang="en-US" sz="900" b="1" dirty="0">
                          <a:solidFill>
                            <a:schemeClr val="tx1"/>
                          </a:solidFill>
                          <a:effectLst/>
                          <a:latin typeface="Arial" panose="020B0604020202020204" pitchFamily="34" charset="0"/>
                          <a:ea typeface="Times" panose="02020603050405020304" pitchFamily="18" charset="0"/>
                          <a:cs typeface="Times New Roman" panose="02020603050405020304" pitchFamily="18" charset="0"/>
                        </a:rPr>
                        <a:t>Mind, Body and Spirit Unbalanced</a:t>
                      </a:r>
                      <a:endParaRPr lang="en-US" sz="1200" b="1"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76200" cap="flat" cmpd="dbl" algn="ctr">
                      <a:solidFill>
                        <a:srgbClr val="000000"/>
                      </a:solidFill>
                      <a:prstDash val="solid"/>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139065" algn="ctr">
                        <a:spcBef>
                          <a:spcPts val="145"/>
                        </a:spcBef>
                        <a:spcAft>
                          <a:spcPts val="0"/>
                        </a:spcAft>
                      </a:pPr>
                      <a:r>
                        <a:rPr lang="en-US" sz="800" b="1" dirty="0">
                          <a:solidFill>
                            <a:schemeClr val="tx1"/>
                          </a:solidFill>
                          <a:effectLst/>
                          <a:latin typeface="Arial" panose="020B0604020202020204" pitchFamily="34" charset="0"/>
                          <a:ea typeface="Times" panose="02020603050405020304" pitchFamily="18" charset="0"/>
                          <a:cs typeface="Times New Roman" panose="02020603050405020304" pitchFamily="18" charset="0"/>
                        </a:rPr>
                        <a:t>Restoring Balance</a:t>
                      </a:r>
                      <a:endParaRPr lang="en-US" sz="1100" b="1"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528384">
                <a:tc>
                  <a:txBody>
                    <a:bodyPr/>
                    <a:lstStyle/>
                    <a:p>
                      <a:pPr marL="0" marR="139065" algn="ctr">
                        <a:spcBef>
                          <a:spcPts val="145"/>
                        </a:spcBef>
                        <a:spcAft>
                          <a:spcPts val="0"/>
                        </a:spcAft>
                      </a:pPr>
                      <a:r>
                        <a:rPr lang="en-US" sz="900" b="1">
                          <a:solidFill>
                            <a:schemeClr val="tx1"/>
                          </a:solidFill>
                          <a:effectLst/>
                          <a:latin typeface="Arial" panose="020B0604020202020204" pitchFamily="34" charset="0"/>
                          <a:ea typeface="Times" panose="02020603050405020304" pitchFamily="18" charset="0"/>
                          <a:cs typeface="Times New Roman" panose="02020603050405020304" pitchFamily="18" charset="0"/>
                        </a:rPr>
                        <a:t>Lack of Consistent Nurturance</a:t>
                      </a:r>
                      <a:endParaRPr lang="en-US" sz="1200" b="1">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139065" algn="ctr">
                        <a:spcBef>
                          <a:spcPts val="145"/>
                        </a:spcBef>
                        <a:spcAft>
                          <a:spcPts val="0"/>
                        </a:spcAft>
                      </a:pPr>
                      <a:r>
                        <a:rPr lang="en-US" sz="900" b="1">
                          <a:solidFill>
                            <a:schemeClr val="tx1"/>
                          </a:solidFill>
                          <a:effectLst/>
                          <a:latin typeface="Arial" panose="020B0604020202020204" pitchFamily="34" charset="0"/>
                          <a:ea typeface="Times" panose="02020603050405020304" pitchFamily="18" charset="0"/>
                          <a:cs typeface="Times New Roman" panose="02020603050405020304" pitchFamily="18" charset="0"/>
                        </a:rPr>
                        <a:t>Unconditional Love, Consistent Nurturance</a:t>
                      </a:r>
                      <a:endParaRPr lang="en-US" sz="1200" b="1">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dash"/>
                      <a:round/>
                      <a:headEnd type="none" w="med" len="med"/>
                      <a:tailEnd type="none" w="med" len="med"/>
                    </a:lnL>
                    <a:lnR w="762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139065" algn="ctr">
                        <a:spcBef>
                          <a:spcPts val="145"/>
                        </a:spcBef>
                        <a:spcAft>
                          <a:spcPts val="0"/>
                        </a:spcAft>
                      </a:pPr>
                      <a:r>
                        <a:rPr lang="en-US" sz="900" b="1" dirty="0">
                          <a:solidFill>
                            <a:schemeClr val="tx1"/>
                          </a:solidFill>
                          <a:effectLst/>
                          <a:latin typeface="Arial" panose="020B0604020202020204" pitchFamily="34" charset="0"/>
                          <a:ea typeface="Times" panose="02020603050405020304" pitchFamily="18" charset="0"/>
                          <a:cs typeface="Times New Roman" panose="02020603050405020304" pitchFamily="18" charset="0"/>
                        </a:rPr>
                        <a:t>Lack of Consistent Nurturance</a:t>
                      </a:r>
                      <a:endParaRPr lang="en-US" sz="1200" b="1"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76200" cap="flat" cmpd="dbl" algn="ctr">
                      <a:solidFill>
                        <a:srgbClr val="000000"/>
                      </a:solidFill>
                      <a:prstDash val="solid"/>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139065" algn="ctr">
                        <a:spcBef>
                          <a:spcPts val="145"/>
                        </a:spcBef>
                        <a:spcAft>
                          <a:spcPts val="0"/>
                        </a:spcAft>
                      </a:pPr>
                      <a:r>
                        <a:rPr lang="en-US" sz="900" b="1" dirty="0">
                          <a:solidFill>
                            <a:schemeClr val="tx1"/>
                          </a:solidFill>
                          <a:effectLst/>
                          <a:latin typeface="Arial" panose="020B0604020202020204" pitchFamily="34" charset="0"/>
                          <a:ea typeface="Times" panose="02020603050405020304" pitchFamily="18" charset="0"/>
                          <a:cs typeface="Times New Roman" panose="02020603050405020304" pitchFamily="18" charset="0"/>
                        </a:rPr>
                        <a:t>Unconditional Love, Consistence Nurturance</a:t>
                      </a:r>
                      <a:endParaRPr lang="en-US" sz="1200" b="1"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dash"/>
                      <a:round/>
                      <a:headEnd type="none" w="med" len="med"/>
                      <a:tailEnd type="none" w="med" len="med"/>
                    </a:lnL>
                    <a:lnR w="762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gridSpan="2">
                  <a:txBody>
                    <a:bodyPr/>
                    <a:lstStyle/>
                    <a:p>
                      <a:pPr marL="0" marR="139065" algn="ctr">
                        <a:spcBef>
                          <a:spcPts val="145"/>
                        </a:spcBef>
                        <a:spcAft>
                          <a:spcPts val="0"/>
                        </a:spcAft>
                      </a:pPr>
                      <a:r>
                        <a:rPr lang="en-US" sz="900" b="1" dirty="0">
                          <a:solidFill>
                            <a:schemeClr val="tx1"/>
                          </a:solidFill>
                          <a:effectLst/>
                          <a:latin typeface="Arial" panose="020B0604020202020204" pitchFamily="34" charset="0"/>
                          <a:ea typeface="Times" panose="02020603050405020304" pitchFamily="18" charset="0"/>
                          <a:cs typeface="Times New Roman" panose="02020603050405020304" pitchFamily="18" charset="0"/>
                        </a:rPr>
                        <a:t> </a:t>
                      </a:r>
                      <a:endParaRPr lang="en-US" sz="1200" b="1"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762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rowSpan="3" hMerge="1">
                  <a:txBody>
                    <a:bodyPr/>
                    <a:lstStyle/>
                    <a:p>
                      <a:endParaRPr lang="en-US"/>
                    </a:p>
                  </a:txBody>
                  <a:tcPr/>
                </a:tc>
                <a:extLst>
                  <a:ext uri="{0D108BD9-81ED-4DB2-BD59-A6C34878D82A}">
                    <a16:rowId xmlns:a16="http://schemas.microsoft.com/office/drawing/2014/main" val="10007"/>
                  </a:ext>
                </a:extLst>
              </a:tr>
              <a:tr h="365760">
                <a:tc>
                  <a:txBody>
                    <a:bodyPr/>
                    <a:lstStyle/>
                    <a:p>
                      <a:pPr marL="0" marR="139065" algn="ctr">
                        <a:spcBef>
                          <a:spcPts val="145"/>
                        </a:spcBef>
                        <a:spcAft>
                          <a:spcPts val="0"/>
                        </a:spcAft>
                      </a:pPr>
                      <a:r>
                        <a:rPr lang="en-US" sz="900" b="1">
                          <a:solidFill>
                            <a:schemeClr val="tx1"/>
                          </a:solidFill>
                          <a:effectLst/>
                          <a:latin typeface="Arial" panose="020B0604020202020204" pitchFamily="34" charset="0"/>
                          <a:ea typeface="Times" panose="02020603050405020304" pitchFamily="18" charset="0"/>
                          <a:cs typeface="Times New Roman" panose="02020603050405020304" pitchFamily="18" charset="0"/>
                        </a:rPr>
                        <a:t>High Anxiety</a:t>
                      </a:r>
                      <a:endParaRPr lang="en-US" sz="1200" b="1">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139065" algn="ctr">
                        <a:spcBef>
                          <a:spcPts val="145"/>
                        </a:spcBef>
                        <a:spcAft>
                          <a:spcPts val="0"/>
                        </a:spcAft>
                      </a:pPr>
                      <a:r>
                        <a:rPr lang="en-US" sz="900" b="1" dirty="0">
                          <a:solidFill>
                            <a:schemeClr val="tx1"/>
                          </a:solidFill>
                          <a:effectLst/>
                          <a:latin typeface="Arial" panose="020B0604020202020204" pitchFamily="34" charset="0"/>
                          <a:ea typeface="Times" panose="02020603050405020304" pitchFamily="18" charset="0"/>
                          <a:cs typeface="Times New Roman" panose="02020603050405020304" pitchFamily="18" charset="0"/>
                        </a:rPr>
                        <a:t>Safety or Security</a:t>
                      </a:r>
                      <a:endParaRPr lang="en-US" sz="1200" b="1"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dash"/>
                      <a:round/>
                      <a:headEnd type="none" w="med" len="med"/>
                      <a:tailEnd type="none" w="med" len="med"/>
                    </a:lnL>
                    <a:lnR w="762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gridSpan="2">
                  <a:txBody>
                    <a:bodyPr/>
                    <a:lstStyle/>
                    <a:p>
                      <a:pPr marL="0" marR="139065" algn="ctr">
                        <a:spcBef>
                          <a:spcPts val="145"/>
                        </a:spcBef>
                        <a:spcAft>
                          <a:spcPts val="0"/>
                        </a:spcAft>
                      </a:pPr>
                      <a:r>
                        <a:rPr lang="en-US" sz="900" b="1" dirty="0">
                          <a:solidFill>
                            <a:schemeClr val="tx1"/>
                          </a:solidFill>
                          <a:effectLst/>
                          <a:latin typeface="Arial" panose="020B0604020202020204" pitchFamily="34" charset="0"/>
                          <a:ea typeface="Times" panose="02020603050405020304" pitchFamily="18" charset="0"/>
                          <a:cs typeface="Times New Roman" panose="02020603050405020304" pitchFamily="18" charset="0"/>
                        </a:rPr>
                        <a:t> </a:t>
                      </a:r>
                      <a:endParaRPr lang="en-US" sz="1200" b="1"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76200" cap="flat" cmpd="dbl" algn="ctr">
                      <a:solidFill>
                        <a:srgbClr val="000000"/>
                      </a:solidFill>
                      <a:prstDash val="solid"/>
                      <a:round/>
                      <a:headEnd type="none" w="med" len="med"/>
                      <a:tailEnd type="none" w="med" len="med"/>
                    </a:lnL>
                    <a:lnR w="762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rowSpan="2" hMerge="1">
                  <a:txBody>
                    <a:bodyPr/>
                    <a:lstStyle/>
                    <a:p>
                      <a:endParaRPr lang="en-US"/>
                    </a:p>
                  </a:txBody>
                  <a:tcPr/>
                </a:tc>
                <a:tc gridSpan="2"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10008"/>
                  </a:ext>
                </a:extLst>
              </a:tr>
              <a:tr h="352256">
                <a:tc>
                  <a:txBody>
                    <a:bodyPr/>
                    <a:lstStyle/>
                    <a:p>
                      <a:pPr marL="0" marR="139065" algn="ctr">
                        <a:spcBef>
                          <a:spcPts val="145"/>
                        </a:spcBef>
                        <a:spcAft>
                          <a:spcPts val="0"/>
                        </a:spcAft>
                      </a:pPr>
                      <a:r>
                        <a:rPr lang="en-US" sz="900" b="1" dirty="0">
                          <a:solidFill>
                            <a:schemeClr val="tx1"/>
                          </a:solidFill>
                          <a:effectLst/>
                          <a:latin typeface="Arial" panose="020B0604020202020204" pitchFamily="34" charset="0"/>
                          <a:ea typeface="Times" panose="02020603050405020304" pitchFamily="18" charset="0"/>
                          <a:cs typeface="Times New Roman" panose="02020603050405020304" pitchFamily="18" charset="0"/>
                        </a:rPr>
                        <a:t>High Stress</a:t>
                      </a:r>
                      <a:endParaRPr lang="en-US" sz="1200" b="1"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139065" algn="ctr">
                        <a:spcBef>
                          <a:spcPts val="145"/>
                        </a:spcBef>
                        <a:spcAft>
                          <a:spcPts val="0"/>
                        </a:spcAft>
                      </a:pPr>
                      <a:r>
                        <a:rPr lang="en-US" sz="900" b="1" dirty="0">
                          <a:solidFill>
                            <a:schemeClr val="tx1"/>
                          </a:solidFill>
                          <a:effectLst/>
                          <a:latin typeface="Arial" panose="020B0604020202020204" pitchFamily="34" charset="0"/>
                          <a:ea typeface="Times" panose="02020603050405020304" pitchFamily="18" charset="0"/>
                          <a:cs typeface="Times New Roman" panose="02020603050405020304" pitchFamily="18" charset="0"/>
                        </a:rPr>
                        <a:t>Relaxation or Diversionary Tactics</a:t>
                      </a:r>
                      <a:endParaRPr lang="en-US" sz="1200" b="1"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dash"/>
                      <a:round/>
                      <a:headEnd type="none" w="med" len="med"/>
                      <a:tailEnd type="none" w="med" len="med"/>
                    </a:lnL>
                    <a:lnR w="762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vMerge="1">
                  <a:txBody>
                    <a:bodyPr/>
                    <a:lstStyle/>
                    <a:p>
                      <a:endParaRPr lang="en-US"/>
                    </a:p>
                  </a:txBody>
                  <a:tcPr/>
                </a:tc>
                <a:tc hMerge="1" vMerge="1">
                  <a:txBody>
                    <a:bodyPr/>
                    <a:lstStyle/>
                    <a:p>
                      <a:endParaRPr lang="en-US"/>
                    </a:p>
                  </a:txBody>
                  <a:tcPr/>
                </a:tc>
                <a:tc gridSpan="2"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2617776712"/>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4" descr="C:\Users\Jenny Black PLL\AppData\Local\Microsoft\Windows\Temporary Internet Files\Content.IE5\LRHV5DAE\MC900057374[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13170" y="512725"/>
            <a:ext cx="1183856" cy="910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3"/>
          <p:cNvSpPr>
            <a:spLocks noGrp="1"/>
          </p:cNvSpPr>
          <p:nvPr>
            <p:ph type="title"/>
          </p:nvPr>
        </p:nvSpPr>
        <p:spPr>
          <a:xfrm>
            <a:off x="0" y="24714"/>
            <a:ext cx="9144000" cy="1143000"/>
          </a:xfrm>
        </p:spPr>
        <p:txBody>
          <a:bodyPr/>
          <a:lstStyle/>
          <a:p>
            <a:pPr algn="ctr"/>
            <a:r>
              <a:rPr lang="en-US" sz="3600" dirty="0"/>
              <a:t>The Current “Dance” – What is Happening Now</a:t>
            </a:r>
          </a:p>
        </p:txBody>
      </p:sp>
      <p:sp>
        <p:nvSpPr>
          <p:cNvPr id="10" name="Curved Up Arrow 9"/>
          <p:cNvSpPr/>
          <p:nvPr/>
        </p:nvSpPr>
        <p:spPr>
          <a:xfrm flipV="1">
            <a:off x="3217237" y="3169190"/>
            <a:ext cx="2617448" cy="325699"/>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Curved Up Arrow 10"/>
          <p:cNvSpPr/>
          <p:nvPr/>
        </p:nvSpPr>
        <p:spPr>
          <a:xfrm flipV="1">
            <a:off x="2394035" y="2554674"/>
            <a:ext cx="4348275" cy="416765"/>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Curved Up Arrow 11"/>
          <p:cNvSpPr/>
          <p:nvPr/>
        </p:nvSpPr>
        <p:spPr>
          <a:xfrm flipH="1">
            <a:off x="3109694" y="4162851"/>
            <a:ext cx="2649631" cy="328424"/>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Curved Up Arrow 12"/>
          <p:cNvSpPr/>
          <p:nvPr/>
        </p:nvSpPr>
        <p:spPr>
          <a:xfrm flipH="1">
            <a:off x="2179794" y="4627347"/>
            <a:ext cx="4400118" cy="339158"/>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Text Box 3"/>
          <p:cNvSpPr txBox="1">
            <a:spLocks noChangeArrowheads="1"/>
          </p:cNvSpPr>
          <p:nvPr/>
        </p:nvSpPr>
        <p:spPr bwMode="auto">
          <a:xfrm>
            <a:off x="2599898" y="3590310"/>
            <a:ext cx="133125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FontTx/>
              <a:buNone/>
            </a:pPr>
            <a:r>
              <a:rPr lang="en-US" altLang="en-US" sz="1200" b="1" dirty="0">
                <a:latin typeface="CastleT" pitchFamily="34" charset="0"/>
              </a:rPr>
              <a:t>Mark</a:t>
            </a:r>
          </a:p>
        </p:txBody>
      </p:sp>
      <p:sp>
        <p:nvSpPr>
          <p:cNvPr id="16" name="Text Box 4"/>
          <p:cNvSpPr txBox="1">
            <a:spLocks noChangeArrowheads="1"/>
          </p:cNvSpPr>
          <p:nvPr/>
        </p:nvSpPr>
        <p:spPr bwMode="auto">
          <a:xfrm>
            <a:off x="4985672" y="3541353"/>
            <a:ext cx="1487149"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FontTx/>
              <a:buNone/>
            </a:pPr>
            <a:r>
              <a:rPr lang="en-US" altLang="en-US" sz="1100" b="1" dirty="0">
                <a:latin typeface="CastleT" pitchFamily="34" charset="0"/>
              </a:rPr>
              <a:t>Dad</a:t>
            </a:r>
          </a:p>
        </p:txBody>
      </p:sp>
      <p:sp>
        <p:nvSpPr>
          <p:cNvPr id="17" name="Text Box 5"/>
          <p:cNvSpPr txBox="1">
            <a:spLocks noChangeArrowheads="1"/>
          </p:cNvSpPr>
          <p:nvPr/>
        </p:nvSpPr>
        <p:spPr bwMode="auto">
          <a:xfrm>
            <a:off x="1845994" y="2765252"/>
            <a:ext cx="5672977"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FontTx/>
              <a:buNone/>
            </a:pPr>
            <a:r>
              <a:rPr lang="en-US" altLang="en-US" sz="1100" b="1" dirty="0">
                <a:latin typeface="CastleT" pitchFamily="34" charset="0"/>
              </a:rPr>
              <a:t>#1- Mark does not say anything to dad, but thinks…</a:t>
            </a:r>
            <a:endParaRPr lang="en-US" altLang="en-US" sz="1100" i="1" dirty="0">
              <a:latin typeface="CastleT" pitchFamily="34" charset="0"/>
            </a:endParaRPr>
          </a:p>
        </p:txBody>
      </p:sp>
      <p:sp>
        <p:nvSpPr>
          <p:cNvPr id="18" name="Text Box 6"/>
          <p:cNvSpPr txBox="1">
            <a:spLocks noChangeArrowheads="1"/>
          </p:cNvSpPr>
          <p:nvPr/>
        </p:nvSpPr>
        <p:spPr bwMode="auto">
          <a:xfrm>
            <a:off x="2109337" y="4448225"/>
            <a:ext cx="4809424"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FontTx/>
              <a:buNone/>
            </a:pPr>
            <a:r>
              <a:rPr lang="en-US" altLang="en-US" sz="1100" b="1" dirty="0">
                <a:latin typeface="CastleT" pitchFamily="34" charset="0"/>
              </a:rPr>
              <a:t>#2- Dad also does not talk to Mark and instead thinks…</a:t>
            </a:r>
            <a:endParaRPr lang="en-US" altLang="en-US" sz="1100" dirty="0">
              <a:latin typeface="CastleT" pitchFamily="34" charset="0"/>
            </a:endParaRPr>
          </a:p>
        </p:txBody>
      </p:sp>
      <p:sp>
        <p:nvSpPr>
          <p:cNvPr id="19" name="Text Box 7"/>
          <p:cNvSpPr txBox="1">
            <a:spLocks noChangeArrowheads="1"/>
          </p:cNvSpPr>
          <p:nvPr/>
        </p:nvSpPr>
        <p:spPr bwMode="auto">
          <a:xfrm>
            <a:off x="1587887" y="2253772"/>
            <a:ext cx="5741054"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FontTx/>
              <a:buNone/>
            </a:pPr>
            <a:r>
              <a:rPr lang="en-US" altLang="en-US" sz="1100" b="1" i="1" dirty="0">
                <a:latin typeface="CastleT" pitchFamily="34" charset="0"/>
              </a:rPr>
              <a:t>#3- Mark isolates even more as he thinks…</a:t>
            </a:r>
          </a:p>
        </p:txBody>
      </p:sp>
      <p:sp>
        <p:nvSpPr>
          <p:cNvPr id="20" name="Text Box 8"/>
          <p:cNvSpPr txBox="1">
            <a:spLocks noChangeArrowheads="1"/>
          </p:cNvSpPr>
          <p:nvPr/>
        </p:nvSpPr>
        <p:spPr bwMode="auto">
          <a:xfrm>
            <a:off x="2199672" y="5034589"/>
            <a:ext cx="475572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FontTx/>
              <a:buNone/>
            </a:pPr>
            <a:r>
              <a:rPr lang="en-US" altLang="en-US" sz="1100" b="1" dirty="0">
                <a:latin typeface="CastleT" pitchFamily="34" charset="0"/>
              </a:rPr>
              <a:t>#4- The distance between Dad and Mark grows as Dad feels hopeless and thinks…</a:t>
            </a:r>
            <a:endParaRPr lang="en-US" altLang="en-US" sz="1100" dirty="0">
              <a:latin typeface="CastleT" pitchFamily="34" charset="0"/>
            </a:endParaRPr>
          </a:p>
        </p:txBody>
      </p:sp>
      <p:pic>
        <p:nvPicPr>
          <p:cNvPr id="22" name="Picture 20" descr="seed.gif"/>
          <p:cNvPicPr>
            <a:picLocks noChangeAspect="1"/>
          </p:cNvPicPr>
          <p:nvPr/>
        </p:nvPicPr>
        <p:blipFill>
          <a:blip r:embed="rId3">
            <a:lum bright="-20000"/>
            <a:extLst>
              <a:ext uri="{28A0092B-C50C-407E-A947-70E740481C1C}">
                <a14:useLocalDpi xmlns:a14="http://schemas.microsoft.com/office/drawing/2010/main" val="0"/>
              </a:ext>
            </a:extLst>
          </a:blip>
          <a:srcRect/>
          <a:stretch>
            <a:fillRect/>
          </a:stretch>
        </p:blipFill>
        <p:spPr bwMode="auto">
          <a:xfrm>
            <a:off x="3895830" y="3257096"/>
            <a:ext cx="1179979" cy="898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Oval 22"/>
          <p:cNvSpPr/>
          <p:nvPr/>
        </p:nvSpPr>
        <p:spPr bwMode="auto">
          <a:xfrm>
            <a:off x="4120257" y="3419449"/>
            <a:ext cx="676315" cy="552791"/>
          </a:xfrm>
          <a:prstGeom prst="ellipse">
            <a:avLst/>
          </a:prstGeom>
          <a:blipFill dpi="0" rotWithShape="1">
            <a:blip r:embed="rId4" cstate="print">
              <a:alphaModFix amt="46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40" name="TextBox 39"/>
          <p:cNvSpPr txBox="1"/>
          <p:nvPr/>
        </p:nvSpPr>
        <p:spPr>
          <a:xfrm>
            <a:off x="392925" y="1377841"/>
            <a:ext cx="1442373" cy="938719"/>
          </a:xfrm>
          <a:prstGeom prst="rect">
            <a:avLst/>
          </a:prstGeom>
          <a:noFill/>
          <a:ln>
            <a:solidFill>
              <a:srgbClr val="39889D"/>
            </a:solidFill>
            <a:prstDash val="dashDot"/>
          </a:ln>
        </p:spPr>
        <p:txBody>
          <a:bodyPr wrap="square" rtlCol="0">
            <a:spAutoFit/>
          </a:bodyPr>
          <a:lstStyle/>
          <a:p>
            <a:pPr algn="ctr"/>
            <a:r>
              <a:rPr lang="en-US" sz="1100" dirty="0"/>
              <a:t>Unhealthy Undercurrents: Abandonment &amp; Lack of attachment with dad</a:t>
            </a:r>
          </a:p>
        </p:txBody>
      </p:sp>
      <p:sp>
        <p:nvSpPr>
          <p:cNvPr id="44" name="TextBox 43"/>
          <p:cNvSpPr txBox="1"/>
          <p:nvPr/>
        </p:nvSpPr>
        <p:spPr>
          <a:xfrm>
            <a:off x="7130617" y="3058699"/>
            <a:ext cx="1629512" cy="769441"/>
          </a:xfrm>
          <a:prstGeom prst="rect">
            <a:avLst/>
          </a:prstGeom>
          <a:noFill/>
          <a:ln>
            <a:solidFill>
              <a:srgbClr val="39889D"/>
            </a:solidFill>
            <a:prstDash val="dashDot"/>
          </a:ln>
        </p:spPr>
        <p:txBody>
          <a:bodyPr wrap="square" rtlCol="0">
            <a:spAutoFit/>
          </a:bodyPr>
          <a:lstStyle/>
          <a:p>
            <a:pPr algn="ctr"/>
            <a:r>
              <a:rPr lang="en-US" sz="1100" dirty="0"/>
              <a:t>This dance feeds the seed of unhealed wounds.  (It is happy and well-fed every day!!)</a:t>
            </a:r>
          </a:p>
        </p:txBody>
      </p:sp>
      <p:sp>
        <p:nvSpPr>
          <p:cNvPr id="3" name="Cloud Callout 2"/>
          <p:cNvSpPr/>
          <p:nvPr/>
        </p:nvSpPr>
        <p:spPr>
          <a:xfrm>
            <a:off x="6515099" y="1569198"/>
            <a:ext cx="2563853" cy="1090765"/>
          </a:xfrm>
          <a:prstGeom prst="cloudCallout">
            <a:avLst>
              <a:gd name="adj1" fmla="val -59082"/>
              <a:gd name="adj2" fmla="val 6414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“I really need my dad right now but I am afraid to say anything because I don’t want to risk rejection”</a:t>
            </a:r>
          </a:p>
        </p:txBody>
      </p:sp>
      <p:sp>
        <p:nvSpPr>
          <p:cNvPr id="4" name="Rectangular Callout 3"/>
          <p:cNvSpPr/>
          <p:nvPr/>
        </p:nvSpPr>
        <p:spPr>
          <a:xfrm>
            <a:off x="6955394" y="4155201"/>
            <a:ext cx="2036206" cy="799516"/>
          </a:xfrm>
          <a:prstGeom prst="wedgeRectCallout">
            <a:avLst>
              <a:gd name="adj1" fmla="val -76804"/>
              <a:gd name="adj2" fmla="val 40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t>“I feel so fad that Mark does not talk to me.  I am filled with so many regrets…how did it get to this point?”</a:t>
            </a:r>
          </a:p>
        </p:txBody>
      </p:sp>
      <p:sp>
        <p:nvSpPr>
          <p:cNvPr id="5" name="Cloud Callout 4"/>
          <p:cNvSpPr/>
          <p:nvPr/>
        </p:nvSpPr>
        <p:spPr>
          <a:xfrm>
            <a:off x="3895830" y="1224841"/>
            <a:ext cx="2774443" cy="814330"/>
          </a:xfrm>
          <a:prstGeom prst="cloudCallout">
            <a:avLst>
              <a:gd name="adj1" fmla="val 10692"/>
              <a:gd name="adj2" fmla="val 8016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“I am all alone in this sadness and feel like I am going further and further down a black hole!  I don’t have anyone to go to.”</a:t>
            </a:r>
          </a:p>
        </p:txBody>
      </p:sp>
      <p:sp>
        <p:nvSpPr>
          <p:cNvPr id="6" name="Rectangular Callout 5"/>
          <p:cNvSpPr/>
          <p:nvPr/>
        </p:nvSpPr>
        <p:spPr>
          <a:xfrm>
            <a:off x="3446938" y="5622902"/>
            <a:ext cx="3547498" cy="533400"/>
          </a:xfrm>
          <a:prstGeom prst="wedgeRectCallout">
            <a:avLst>
              <a:gd name="adj1" fmla="val 3050"/>
              <a:gd name="adj2" fmla="val -9899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t>“I sense something is wrong with my son but I have no idea how to make the first move to reconnect with Mark!” </a:t>
            </a:r>
          </a:p>
        </p:txBody>
      </p:sp>
      <p:sp>
        <p:nvSpPr>
          <p:cNvPr id="25" name="TextBox 24"/>
          <p:cNvSpPr txBox="1"/>
          <p:nvPr/>
        </p:nvSpPr>
        <p:spPr>
          <a:xfrm>
            <a:off x="392925" y="2850434"/>
            <a:ext cx="1528380" cy="261610"/>
          </a:xfrm>
          <a:prstGeom prst="rect">
            <a:avLst/>
          </a:prstGeom>
          <a:noFill/>
        </p:spPr>
        <p:txBody>
          <a:bodyPr wrap="square" rtlCol="0">
            <a:spAutoFit/>
          </a:bodyPr>
          <a:lstStyle/>
          <a:p>
            <a:r>
              <a:rPr lang="en-US" sz="1100" dirty="0"/>
              <a:t>Lack of attachment</a:t>
            </a:r>
          </a:p>
        </p:txBody>
      </p:sp>
      <p:sp>
        <p:nvSpPr>
          <p:cNvPr id="34" name="TextBox 33"/>
          <p:cNvSpPr txBox="1"/>
          <p:nvPr/>
        </p:nvSpPr>
        <p:spPr>
          <a:xfrm>
            <a:off x="487687" y="3332039"/>
            <a:ext cx="1252848" cy="600164"/>
          </a:xfrm>
          <a:prstGeom prst="rect">
            <a:avLst/>
          </a:prstGeom>
          <a:noFill/>
        </p:spPr>
        <p:txBody>
          <a:bodyPr wrap="square" rtlCol="0">
            <a:spAutoFit/>
          </a:bodyPr>
          <a:lstStyle/>
          <a:p>
            <a:r>
              <a:rPr lang="en-US" sz="1100" dirty="0"/>
              <a:t>Mark feels all alone - abandonment</a:t>
            </a:r>
          </a:p>
        </p:txBody>
      </p:sp>
      <p:sp>
        <p:nvSpPr>
          <p:cNvPr id="35" name="TextBox 34"/>
          <p:cNvSpPr txBox="1"/>
          <p:nvPr/>
        </p:nvSpPr>
        <p:spPr>
          <a:xfrm>
            <a:off x="375643" y="4155643"/>
            <a:ext cx="1528380" cy="261610"/>
          </a:xfrm>
          <a:prstGeom prst="rect">
            <a:avLst/>
          </a:prstGeom>
          <a:noFill/>
        </p:spPr>
        <p:txBody>
          <a:bodyPr wrap="square" rtlCol="0">
            <a:spAutoFit/>
          </a:bodyPr>
          <a:lstStyle/>
          <a:p>
            <a:r>
              <a:rPr lang="en-US" sz="1100" dirty="0"/>
              <a:t>Lack of attachment</a:t>
            </a:r>
          </a:p>
        </p:txBody>
      </p:sp>
      <p:cxnSp>
        <p:nvCxnSpPr>
          <p:cNvPr id="27" name="Straight Arrow Connector 26"/>
          <p:cNvCxnSpPr/>
          <p:nvPr/>
        </p:nvCxnSpPr>
        <p:spPr>
          <a:xfrm flipV="1">
            <a:off x="1740535" y="2384577"/>
            <a:ext cx="1231265" cy="596662"/>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38" name="Straight Arrow Connector 37"/>
          <p:cNvCxnSpPr/>
          <p:nvPr/>
        </p:nvCxnSpPr>
        <p:spPr>
          <a:xfrm flipV="1">
            <a:off x="1594385" y="3008353"/>
            <a:ext cx="1239613" cy="668709"/>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48" name="Straight Arrow Connector 47"/>
          <p:cNvCxnSpPr/>
          <p:nvPr/>
        </p:nvCxnSpPr>
        <p:spPr>
          <a:xfrm>
            <a:off x="1574722" y="3665201"/>
            <a:ext cx="1123643" cy="84737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49" name="Straight Arrow Connector 48"/>
          <p:cNvCxnSpPr/>
          <p:nvPr/>
        </p:nvCxnSpPr>
        <p:spPr>
          <a:xfrm>
            <a:off x="1642403" y="4325471"/>
            <a:ext cx="957495" cy="79430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30" name="TextBox 30">
            <a:extLst>
              <a:ext uri="{FF2B5EF4-FFF2-40B4-BE49-F238E27FC236}">
                <a16:creationId xmlns:a16="http://schemas.microsoft.com/office/drawing/2014/main" id="{DD888AED-4EA3-4BA7-B102-086571C17EFE}"/>
              </a:ext>
            </a:extLst>
          </p:cNvPr>
          <p:cNvSpPr txBox="1">
            <a:spLocks noChangeArrowheads="1"/>
          </p:cNvSpPr>
          <p:nvPr/>
        </p:nvSpPr>
        <p:spPr bwMode="auto">
          <a:xfrm>
            <a:off x="3250849" y="4007999"/>
            <a:ext cx="241413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1200" b="1" dirty="0">
                <a:latin typeface="Comic Sans MS" panose="030F0702030302020204" pitchFamily="66" charset="0"/>
              </a:rPr>
              <a:t>Unhealed Wound Seed</a:t>
            </a:r>
          </a:p>
          <a:p>
            <a:pPr algn="ctr" eaLnBrk="1" hangingPunct="1">
              <a:spcBef>
                <a:spcPct val="0"/>
              </a:spcBef>
              <a:buFontTx/>
              <a:buNone/>
            </a:pPr>
            <a:r>
              <a:rPr lang="en-US" altLang="en-US" sz="1200" b="1" dirty="0">
                <a:latin typeface="Comic Sans MS" panose="030F0702030302020204" pitchFamily="66" charset="0"/>
              </a:rPr>
              <a:t>Unmet Primal Need Seed</a:t>
            </a:r>
          </a:p>
        </p:txBody>
      </p:sp>
    </p:spTree>
    <p:extLst>
      <p:ext uri="{BB962C8B-B14F-4D97-AF65-F5344CB8AC3E}">
        <p14:creationId xmlns:p14="http://schemas.microsoft.com/office/powerpoint/2010/main" val="199948538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left)">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circle(in)">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2"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right)">
                                      <p:cBhvr>
                                        <p:cTn id="20" dur="500"/>
                                        <p:tgtEl>
                                          <p:spTgt spid="12"/>
                                        </p:tgtEl>
                                      </p:cBhvr>
                                    </p:animEffect>
                                  </p:childTnLst>
                                </p:cTn>
                              </p:par>
                              <p:par>
                                <p:cTn id="21" presetID="22" presetClass="entr" presetSubtype="2"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500"/>
                                        <p:tgtEl>
                                          <p:spTgt spid="18"/>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circle(in)">
                                      <p:cBhvr>
                                        <p:cTn id="28" dur="500"/>
                                        <p:tgtEl>
                                          <p:spTgt spid="4"/>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wipe(left)">
                                      <p:cBhvr>
                                        <p:cTn id="33" dur="500"/>
                                        <p:tgtEl>
                                          <p:spTgt spid="11"/>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left)">
                                      <p:cBhvr>
                                        <p:cTn id="36" dur="500"/>
                                        <p:tgtEl>
                                          <p:spTgt spid="19"/>
                                        </p:tgtEl>
                                      </p:cBhvr>
                                    </p:animEffect>
                                  </p:childTnLst>
                                </p:cTn>
                              </p:par>
                            </p:childTnLst>
                          </p:cTn>
                        </p:par>
                      </p:childTnLst>
                    </p:cTn>
                  </p:par>
                  <p:par>
                    <p:cTn id="37" fill="hold">
                      <p:stCondLst>
                        <p:cond delay="indefinite"/>
                      </p:stCondLst>
                      <p:childTnLst>
                        <p:par>
                          <p:cTn id="38" fill="hold">
                            <p:stCondLst>
                              <p:cond delay="0"/>
                            </p:stCondLst>
                            <p:childTnLst>
                              <p:par>
                                <p:cTn id="39" presetID="6" presetClass="entr" presetSubtype="16" fill="hold" grpId="0" nodeType="click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circle(in)">
                                      <p:cBhvr>
                                        <p:cTn id="41" dur="500"/>
                                        <p:tgtEl>
                                          <p:spTgt spid="5"/>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2" fill="hold" grpId="0" nodeType="click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wipe(right)">
                                      <p:cBhvr>
                                        <p:cTn id="46" dur="500"/>
                                        <p:tgtEl>
                                          <p:spTgt spid="13"/>
                                        </p:tgtEl>
                                      </p:cBhvr>
                                    </p:animEffect>
                                  </p:childTnLst>
                                </p:cTn>
                              </p:par>
                              <p:par>
                                <p:cTn id="47" presetID="22" presetClass="entr" presetSubtype="2" fill="hold" grpId="0" nodeType="with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right)">
                                      <p:cBhvr>
                                        <p:cTn id="49" dur="500"/>
                                        <p:tgtEl>
                                          <p:spTgt spid="20"/>
                                        </p:tgtEl>
                                      </p:cBhvr>
                                    </p:animEffect>
                                  </p:childTnLst>
                                </p:cTn>
                              </p:par>
                            </p:childTnLst>
                          </p:cTn>
                        </p:par>
                      </p:childTnLst>
                    </p:cTn>
                  </p:par>
                  <p:par>
                    <p:cTn id="50" fill="hold">
                      <p:stCondLst>
                        <p:cond delay="indefinite"/>
                      </p:stCondLst>
                      <p:childTnLst>
                        <p:par>
                          <p:cTn id="51" fill="hold">
                            <p:stCondLst>
                              <p:cond delay="0"/>
                            </p:stCondLst>
                            <p:childTnLst>
                              <p:par>
                                <p:cTn id="52" presetID="6" presetClass="entr" presetSubtype="16" fill="hold" grpId="0" nodeType="clickEffect">
                                  <p:stCondLst>
                                    <p:cond delay="0"/>
                                  </p:stCondLst>
                                  <p:childTnLst>
                                    <p:set>
                                      <p:cBhvr>
                                        <p:cTn id="53" dur="1" fill="hold">
                                          <p:stCondLst>
                                            <p:cond delay="0"/>
                                          </p:stCondLst>
                                        </p:cTn>
                                        <p:tgtEl>
                                          <p:spTgt spid="6"/>
                                        </p:tgtEl>
                                        <p:attrNameLst>
                                          <p:attrName>style.visibility</p:attrName>
                                        </p:attrNameLst>
                                      </p:cBhvr>
                                      <p:to>
                                        <p:strVal val="visible"/>
                                      </p:to>
                                    </p:set>
                                    <p:animEffect transition="in" filter="circle(in)">
                                      <p:cBhvr>
                                        <p:cTn id="54" dur="500"/>
                                        <p:tgtEl>
                                          <p:spTgt spid="6"/>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grpId="0" nodeType="click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wipe(down)">
                                      <p:cBhvr>
                                        <p:cTn id="59" dur="500"/>
                                        <p:tgtEl>
                                          <p:spTgt spid="44"/>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grpId="0" nodeType="clickEffect">
                                  <p:stCondLst>
                                    <p:cond delay="0"/>
                                  </p:stCondLst>
                                  <p:childTnLst>
                                    <p:set>
                                      <p:cBhvr>
                                        <p:cTn id="63" dur="1" fill="hold">
                                          <p:stCondLst>
                                            <p:cond delay="0"/>
                                          </p:stCondLst>
                                        </p:cTn>
                                        <p:tgtEl>
                                          <p:spTgt spid="40"/>
                                        </p:tgtEl>
                                        <p:attrNameLst>
                                          <p:attrName>style.visibility</p:attrName>
                                        </p:attrNameLst>
                                      </p:cBhvr>
                                      <p:to>
                                        <p:strVal val="visible"/>
                                      </p:to>
                                    </p:set>
                                    <p:animEffect transition="in" filter="wipe(down)">
                                      <p:cBhvr>
                                        <p:cTn id="64" dur="500"/>
                                        <p:tgtEl>
                                          <p:spTgt spid="40"/>
                                        </p:tgtEl>
                                      </p:cBhvr>
                                    </p:animEffect>
                                  </p:childTnLst>
                                </p:cTn>
                              </p:par>
                            </p:childTnLst>
                          </p:cTn>
                        </p:par>
                      </p:childTnLst>
                    </p:cTn>
                  </p:par>
                  <p:par>
                    <p:cTn id="65" fill="hold">
                      <p:stCondLst>
                        <p:cond delay="indefinite"/>
                      </p:stCondLst>
                      <p:childTnLst>
                        <p:par>
                          <p:cTn id="66" fill="hold">
                            <p:stCondLst>
                              <p:cond delay="0"/>
                            </p:stCondLst>
                            <p:childTnLst>
                              <p:par>
                                <p:cTn id="67" presetID="6" presetClass="entr" presetSubtype="16" fill="hold" grpId="0" nodeType="clickEffect">
                                  <p:stCondLst>
                                    <p:cond delay="0"/>
                                  </p:stCondLst>
                                  <p:childTnLst>
                                    <p:set>
                                      <p:cBhvr>
                                        <p:cTn id="68" dur="1" fill="hold">
                                          <p:stCondLst>
                                            <p:cond delay="0"/>
                                          </p:stCondLst>
                                        </p:cTn>
                                        <p:tgtEl>
                                          <p:spTgt spid="25"/>
                                        </p:tgtEl>
                                        <p:attrNameLst>
                                          <p:attrName>style.visibility</p:attrName>
                                        </p:attrNameLst>
                                      </p:cBhvr>
                                      <p:to>
                                        <p:strVal val="visible"/>
                                      </p:to>
                                    </p:set>
                                    <p:animEffect transition="in" filter="circle(in)">
                                      <p:cBhvr>
                                        <p:cTn id="69" dur="500"/>
                                        <p:tgtEl>
                                          <p:spTgt spid="25"/>
                                        </p:tgtEl>
                                      </p:cBhvr>
                                    </p:animEffect>
                                  </p:childTnLst>
                                </p:cTn>
                              </p:par>
                              <p:par>
                                <p:cTn id="70" presetID="6" presetClass="entr" presetSubtype="16" fill="hold" nodeType="with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circle(in)">
                                      <p:cBhvr>
                                        <p:cTn id="72" dur="500"/>
                                        <p:tgtEl>
                                          <p:spTgt spid="27"/>
                                        </p:tgtEl>
                                      </p:cBhvr>
                                    </p:animEffect>
                                  </p:childTnLst>
                                </p:cTn>
                              </p:par>
                              <p:par>
                                <p:cTn id="73" presetID="6" presetClass="entr" presetSubtype="16" fill="hold" grpId="0" nodeType="with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circle(in)">
                                      <p:cBhvr>
                                        <p:cTn id="75" dur="500"/>
                                        <p:tgtEl>
                                          <p:spTgt spid="35"/>
                                        </p:tgtEl>
                                      </p:cBhvr>
                                    </p:animEffect>
                                  </p:childTnLst>
                                </p:cTn>
                              </p:par>
                              <p:par>
                                <p:cTn id="76" presetID="6" presetClass="entr" presetSubtype="16" fill="hold" nodeType="with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circle(in)">
                                      <p:cBhvr>
                                        <p:cTn id="78" dur="500"/>
                                        <p:tgtEl>
                                          <p:spTgt spid="49"/>
                                        </p:tgtEl>
                                      </p:cBhvr>
                                    </p:animEffect>
                                  </p:childTnLst>
                                </p:cTn>
                              </p:par>
                            </p:childTnLst>
                          </p:cTn>
                        </p:par>
                      </p:childTnLst>
                    </p:cTn>
                  </p:par>
                  <p:par>
                    <p:cTn id="79" fill="hold">
                      <p:stCondLst>
                        <p:cond delay="indefinite"/>
                      </p:stCondLst>
                      <p:childTnLst>
                        <p:par>
                          <p:cTn id="80" fill="hold">
                            <p:stCondLst>
                              <p:cond delay="0"/>
                            </p:stCondLst>
                            <p:childTnLst>
                              <p:par>
                                <p:cTn id="81" presetID="6" presetClass="entr" presetSubtype="16" fill="hold" grpId="0" nodeType="clickEffect">
                                  <p:stCondLst>
                                    <p:cond delay="0"/>
                                  </p:stCondLst>
                                  <p:childTnLst>
                                    <p:set>
                                      <p:cBhvr>
                                        <p:cTn id="82" dur="1" fill="hold">
                                          <p:stCondLst>
                                            <p:cond delay="0"/>
                                          </p:stCondLst>
                                        </p:cTn>
                                        <p:tgtEl>
                                          <p:spTgt spid="34"/>
                                        </p:tgtEl>
                                        <p:attrNameLst>
                                          <p:attrName>style.visibility</p:attrName>
                                        </p:attrNameLst>
                                      </p:cBhvr>
                                      <p:to>
                                        <p:strVal val="visible"/>
                                      </p:to>
                                    </p:set>
                                    <p:animEffect transition="in" filter="circle(in)">
                                      <p:cBhvr>
                                        <p:cTn id="83" dur="500"/>
                                        <p:tgtEl>
                                          <p:spTgt spid="34"/>
                                        </p:tgtEl>
                                      </p:cBhvr>
                                    </p:animEffect>
                                  </p:childTnLst>
                                </p:cTn>
                              </p:par>
                              <p:par>
                                <p:cTn id="84" presetID="6" presetClass="entr" presetSubtype="16" fill="hold" nodeType="with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circle(in)">
                                      <p:cBhvr>
                                        <p:cTn id="86" dur="500"/>
                                        <p:tgtEl>
                                          <p:spTgt spid="38"/>
                                        </p:tgtEl>
                                      </p:cBhvr>
                                    </p:animEffect>
                                  </p:childTnLst>
                                </p:cTn>
                              </p:par>
                              <p:par>
                                <p:cTn id="87" presetID="6" presetClass="entr" presetSubtype="16" fill="hold" nodeType="withEffect">
                                  <p:stCondLst>
                                    <p:cond delay="0"/>
                                  </p:stCondLst>
                                  <p:childTnLst>
                                    <p:set>
                                      <p:cBhvr>
                                        <p:cTn id="88" dur="1" fill="hold">
                                          <p:stCondLst>
                                            <p:cond delay="0"/>
                                          </p:stCondLst>
                                        </p:cTn>
                                        <p:tgtEl>
                                          <p:spTgt spid="48"/>
                                        </p:tgtEl>
                                        <p:attrNameLst>
                                          <p:attrName>style.visibility</p:attrName>
                                        </p:attrNameLst>
                                      </p:cBhvr>
                                      <p:to>
                                        <p:strVal val="visible"/>
                                      </p:to>
                                    </p:set>
                                    <p:animEffect transition="in" filter="circle(in)">
                                      <p:cBhvr>
                                        <p:cTn id="89"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7" grpId="0"/>
      <p:bldP spid="18" grpId="0"/>
      <p:bldP spid="19" grpId="0"/>
      <p:bldP spid="20" grpId="0"/>
      <p:bldP spid="40" grpId="0" animBg="1"/>
      <p:bldP spid="44" grpId="0" animBg="1"/>
      <p:bldP spid="3" grpId="0" animBg="1"/>
      <p:bldP spid="4" grpId="0" animBg="1"/>
      <p:bldP spid="5" grpId="0" animBg="1"/>
      <p:bldP spid="6" grpId="0" animBg="1"/>
      <p:bldP spid="25" grpId="0"/>
      <p:bldP spid="34" grpId="0"/>
      <p:bldP spid="3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4" descr="C:\Users\Jenny Black PLL\AppData\Local\Microsoft\Windows\Temporary Internet Files\Content.IE5\LRHV5DAE\MC900057374[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99424" y="494958"/>
            <a:ext cx="1183856" cy="910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Curved Up Arrow 9"/>
          <p:cNvSpPr/>
          <p:nvPr/>
        </p:nvSpPr>
        <p:spPr>
          <a:xfrm flipV="1">
            <a:off x="3217237" y="3169190"/>
            <a:ext cx="2617448" cy="325699"/>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Curved Up Arrow 10"/>
          <p:cNvSpPr/>
          <p:nvPr/>
        </p:nvSpPr>
        <p:spPr>
          <a:xfrm flipV="1">
            <a:off x="2394035" y="2554674"/>
            <a:ext cx="4348275" cy="416765"/>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Curved Up Arrow 11"/>
          <p:cNvSpPr/>
          <p:nvPr/>
        </p:nvSpPr>
        <p:spPr>
          <a:xfrm flipH="1">
            <a:off x="3109431" y="4082887"/>
            <a:ext cx="2649631" cy="328424"/>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Curved Up Arrow 12"/>
          <p:cNvSpPr/>
          <p:nvPr/>
        </p:nvSpPr>
        <p:spPr>
          <a:xfrm flipH="1">
            <a:off x="2179794" y="4627347"/>
            <a:ext cx="4400118" cy="339158"/>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Text Box 3"/>
          <p:cNvSpPr txBox="1">
            <a:spLocks noChangeArrowheads="1"/>
          </p:cNvSpPr>
          <p:nvPr/>
        </p:nvSpPr>
        <p:spPr bwMode="auto">
          <a:xfrm>
            <a:off x="2599898" y="3590310"/>
            <a:ext cx="133125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FontTx/>
              <a:buNone/>
            </a:pPr>
            <a:r>
              <a:rPr lang="en-US" altLang="en-US" sz="1200" b="1" dirty="0">
                <a:latin typeface="CastleT" pitchFamily="34" charset="0"/>
              </a:rPr>
              <a:t>Mark</a:t>
            </a:r>
          </a:p>
        </p:txBody>
      </p:sp>
      <p:sp>
        <p:nvSpPr>
          <p:cNvPr id="16" name="Text Box 4"/>
          <p:cNvSpPr txBox="1">
            <a:spLocks noChangeArrowheads="1"/>
          </p:cNvSpPr>
          <p:nvPr/>
        </p:nvSpPr>
        <p:spPr bwMode="auto">
          <a:xfrm>
            <a:off x="4985672" y="3541353"/>
            <a:ext cx="1487149"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FontTx/>
              <a:buNone/>
            </a:pPr>
            <a:r>
              <a:rPr lang="en-US" altLang="en-US" sz="1100" b="1" dirty="0">
                <a:latin typeface="CastleT" pitchFamily="34" charset="0"/>
              </a:rPr>
              <a:t>Dad</a:t>
            </a:r>
          </a:p>
        </p:txBody>
      </p:sp>
      <p:sp>
        <p:nvSpPr>
          <p:cNvPr id="17" name="Text Box 5"/>
          <p:cNvSpPr txBox="1">
            <a:spLocks noChangeArrowheads="1"/>
          </p:cNvSpPr>
          <p:nvPr/>
        </p:nvSpPr>
        <p:spPr bwMode="auto">
          <a:xfrm>
            <a:off x="1845994" y="2765252"/>
            <a:ext cx="5672977"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FontTx/>
              <a:buNone/>
            </a:pPr>
            <a:r>
              <a:rPr lang="en-US" altLang="en-US" sz="1100" b="1" dirty="0">
                <a:latin typeface="CastleT" pitchFamily="34" charset="0"/>
              </a:rPr>
              <a:t>#1- Mark does not say anything to dad, but thinks…</a:t>
            </a:r>
            <a:endParaRPr lang="en-US" altLang="en-US" sz="1100" i="1" dirty="0">
              <a:latin typeface="CastleT" pitchFamily="34" charset="0"/>
            </a:endParaRPr>
          </a:p>
        </p:txBody>
      </p:sp>
      <p:sp>
        <p:nvSpPr>
          <p:cNvPr id="18" name="Text Box 6"/>
          <p:cNvSpPr txBox="1">
            <a:spLocks noChangeArrowheads="1"/>
          </p:cNvSpPr>
          <p:nvPr/>
        </p:nvSpPr>
        <p:spPr bwMode="auto">
          <a:xfrm>
            <a:off x="2300576" y="4430390"/>
            <a:ext cx="421526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FontTx/>
              <a:buNone/>
            </a:pPr>
            <a:r>
              <a:rPr lang="en-US" altLang="en-US" sz="1100" b="1" dirty="0">
                <a:latin typeface="CastleT" pitchFamily="34" charset="0"/>
              </a:rPr>
              <a:t>#2- Dad steps up to the plate as a “warrior” and tells Mark about the camping trip…thinking…</a:t>
            </a:r>
            <a:endParaRPr lang="en-US" altLang="en-US" sz="1100" dirty="0">
              <a:latin typeface="CastleT" pitchFamily="34" charset="0"/>
            </a:endParaRPr>
          </a:p>
        </p:txBody>
      </p:sp>
      <p:sp>
        <p:nvSpPr>
          <p:cNvPr id="19" name="Text Box 7"/>
          <p:cNvSpPr txBox="1">
            <a:spLocks noChangeArrowheads="1"/>
          </p:cNvSpPr>
          <p:nvPr/>
        </p:nvSpPr>
        <p:spPr bwMode="auto">
          <a:xfrm>
            <a:off x="1587887" y="2253772"/>
            <a:ext cx="5741054"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FontTx/>
              <a:buNone/>
            </a:pPr>
            <a:r>
              <a:rPr lang="en-US" altLang="en-US" sz="1100" b="1" i="1" dirty="0">
                <a:latin typeface="CastleT" pitchFamily="34" charset="0"/>
              </a:rPr>
              <a:t>#3- Mark listens to dad and thinks…</a:t>
            </a:r>
          </a:p>
        </p:txBody>
      </p:sp>
      <p:sp>
        <p:nvSpPr>
          <p:cNvPr id="20" name="Text Box 8"/>
          <p:cNvSpPr txBox="1">
            <a:spLocks noChangeArrowheads="1"/>
          </p:cNvSpPr>
          <p:nvPr/>
        </p:nvSpPr>
        <p:spPr bwMode="auto">
          <a:xfrm>
            <a:off x="2199672" y="5034589"/>
            <a:ext cx="475572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FontTx/>
              <a:buNone/>
            </a:pPr>
            <a:r>
              <a:rPr lang="en-US" altLang="en-US" sz="1100" b="1" dirty="0">
                <a:latin typeface="CastleT" pitchFamily="34" charset="0"/>
              </a:rPr>
              <a:t>#4- Dad tells Mark that the “Wild at Heart” camping trip is just the beginning and that Mark’s uncles are coming too.  Dad thinks…</a:t>
            </a:r>
            <a:endParaRPr lang="en-US" altLang="en-US" sz="1100" dirty="0">
              <a:latin typeface="CastleT" pitchFamily="34" charset="0"/>
            </a:endParaRPr>
          </a:p>
        </p:txBody>
      </p:sp>
      <p:sp>
        <p:nvSpPr>
          <p:cNvPr id="40" name="TextBox 39"/>
          <p:cNvSpPr txBox="1"/>
          <p:nvPr/>
        </p:nvSpPr>
        <p:spPr>
          <a:xfrm>
            <a:off x="392925" y="1377841"/>
            <a:ext cx="1442373" cy="769441"/>
          </a:xfrm>
          <a:prstGeom prst="rect">
            <a:avLst/>
          </a:prstGeom>
          <a:noFill/>
          <a:ln>
            <a:solidFill>
              <a:srgbClr val="39889D"/>
            </a:solidFill>
            <a:prstDash val="dashDot"/>
          </a:ln>
        </p:spPr>
        <p:txBody>
          <a:bodyPr wrap="square" rtlCol="0">
            <a:spAutoFit/>
          </a:bodyPr>
          <a:lstStyle/>
          <a:p>
            <a:pPr algn="ctr"/>
            <a:r>
              <a:rPr lang="en-US" sz="1100" dirty="0"/>
              <a:t>Healthy Undercurrents: Security and Attachment with dad</a:t>
            </a:r>
          </a:p>
        </p:txBody>
      </p:sp>
      <p:sp>
        <p:nvSpPr>
          <p:cNvPr id="44" name="TextBox 43"/>
          <p:cNvSpPr txBox="1"/>
          <p:nvPr/>
        </p:nvSpPr>
        <p:spPr>
          <a:xfrm>
            <a:off x="7130616" y="3058699"/>
            <a:ext cx="1708583" cy="769441"/>
          </a:xfrm>
          <a:prstGeom prst="rect">
            <a:avLst/>
          </a:prstGeom>
          <a:noFill/>
          <a:ln>
            <a:solidFill>
              <a:srgbClr val="39889D"/>
            </a:solidFill>
            <a:prstDash val="dashDot"/>
          </a:ln>
        </p:spPr>
        <p:txBody>
          <a:bodyPr wrap="square" rtlCol="0">
            <a:spAutoFit/>
          </a:bodyPr>
          <a:lstStyle/>
          <a:p>
            <a:pPr algn="ctr"/>
            <a:r>
              <a:rPr lang="en-US" sz="1100" dirty="0"/>
              <a:t>This dance shrinks the seed of unhealed wounds.  (It is sad and being starved every day!!)</a:t>
            </a:r>
          </a:p>
        </p:txBody>
      </p:sp>
      <p:sp>
        <p:nvSpPr>
          <p:cNvPr id="3" name="Cloud Callout 2"/>
          <p:cNvSpPr/>
          <p:nvPr/>
        </p:nvSpPr>
        <p:spPr>
          <a:xfrm>
            <a:off x="6515099" y="1569198"/>
            <a:ext cx="2563853" cy="1090765"/>
          </a:xfrm>
          <a:prstGeom prst="cloudCallout">
            <a:avLst>
              <a:gd name="adj1" fmla="val -59082"/>
              <a:gd name="adj2" fmla="val 6414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“I really need my dad right now but I am afraid to say anything because I don’t want to risk rejection”</a:t>
            </a:r>
          </a:p>
        </p:txBody>
      </p:sp>
      <p:sp>
        <p:nvSpPr>
          <p:cNvPr id="4" name="Rectangular Callout 3"/>
          <p:cNvSpPr/>
          <p:nvPr/>
        </p:nvSpPr>
        <p:spPr>
          <a:xfrm>
            <a:off x="6981485" y="4010095"/>
            <a:ext cx="2036206" cy="799516"/>
          </a:xfrm>
          <a:prstGeom prst="wedgeRectCallout">
            <a:avLst>
              <a:gd name="adj1" fmla="val -114552"/>
              <a:gd name="adj2" fmla="val 4161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t>“It is time to reconnect with my son.  He needs me and we will start with a camping trip!”</a:t>
            </a:r>
          </a:p>
        </p:txBody>
      </p:sp>
      <p:sp>
        <p:nvSpPr>
          <p:cNvPr id="5" name="Cloud Callout 4"/>
          <p:cNvSpPr/>
          <p:nvPr/>
        </p:nvSpPr>
        <p:spPr>
          <a:xfrm>
            <a:off x="3895830" y="1224841"/>
            <a:ext cx="2774443" cy="814330"/>
          </a:xfrm>
          <a:prstGeom prst="cloudCallout">
            <a:avLst>
              <a:gd name="adj1" fmla="val 9259"/>
              <a:gd name="adj2" fmla="val 8179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“I am not sure if I can trust again but I am in so much emotional pain right now I will take a “leap of faith.”</a:t>
            </a:r>
          </a:p>
        </p:txBody>
      </p:sp>
      <p:sp>
        <p:nvSpPr>
          <p:cNvPr id="6" name="Rectangular Callout 5"/>
          <p:cNvSpPr/>
          <p:nvPr/>
        </p:nvSpPr>
        <p:spPr>
          <a:xfrm>
            <a:off x="2157408" y="5619195"/>
            <a:ext cx="3547498" cy="533400"/>
          </a:xfrm>
          <a:prstGeom prst="wedgeRectCallout">
            <a:avLst>
              <a:gd name="adj1" fmla="val 63567"/>
              <a:gd name="adj2" fmla="val -8408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t>“I sense something is wrong with my son but I have no idea how to make the first move to reconnect with Mark!” </a:t>
            </a:r>
          </a:p>
        </p:txBody>
      </p:sp>
      <p:sp>
        <p:nvSpPr>
          <p:cNvPr id="25" name="TextBox 24"/>
          <p:cNvSpPr txBox="1"/>
          <p:nvPr/>
        </p:nvSpPr>
        <p:spPr>
          <a:xfrm>
            <a:off x="699063" y="2782745"/>
            <a:ext cx="1528380" cy="430887"/>
          </a:xfrm>
          <a:prstGeom prst="rect">
            <a:avLst/>
          </a:prstGeom>
          <a:noFill/>
        </p:spPr>
        <p:txBody>
          <a:bodyPr wrap="square" rtlCol="0">
            <a:spAutoFit/>
          </a:bodyPr>
          <a:lstStyle/>
          <a:p>
            <a:r>
              <a:rPr lang="en-US" sz="1100" dirty="0"/>
              <a:t>First steps for reattachment</a:t>
            </a:r>
          </a:p>
        </p:txBody>
      </p:sp>
      <p:sp>
        <p:nvSpPr>
          <p:cNvPr id="34" name="TextBox 33"/>
          <p:cNvSpPr txBox="1"/>
          <p:nvPr/>
        </p:nvSpPr>
        <p:spPr>
          <a:xfrm>
            <a:off x="288161" y="3365119"/>
            <a:ext cx="1252848" cy="769441"/>
          </a:xfrm>
          <a:prstGeom prst="rect">
            <a:avLst/>
          </a:prstGeom>
          <a:noFill/>
        </p:spPr>
        <p:txBody>
          <a:bodyPr wrap="square" rtlCol="0">
            <a:spAutoFit/>
          </a:bodyPr>
          <a:lstStyle/>
          <a:p>
            <a:r>
              <a:rPr lang="en-US" sz="1100" dirty="0"/>
              <a:t>Seeds are planted for Mark to feel secure again and not abandoned</a:t>
            </a:r>
          </a:p>
        </p:txBody>
      </p:sp>
      <p:sp>
        <p:nvSpPr>
          <p:cNvPr id="35" name="TextBox 34"/>
          <p:cNvSpPr txBox="1"/>
          <p:nvPr/>
        </p:nvSpPr>
        <p:spPr>
          <a:xfrm>
            <a:off x="782088" y="4304894"/>
            <a:ext cx="1050063" cy="430887"/>
          </a:xfrm>
          <a:prstGeom prst="rect">
            <a:avLst/>
          </a:prstGeom>
          <a:noFill/>
        </p:spPr>
        <p:txBody>
          <a:bodyPr wrap="square" rtlCol="0">
            <a:spAutoFit/>
          </a:bodyPr>
          <a:lstStyle/>
          <a:p>
            <a:r>
              <a:rPr lang="en-US" sz="1100" dirty="0"/>
              <a:t>First steps for reattachment</a:t>
            </a:r>
          </a:p>
        </p:txBody>
      </p:sp>
      <p:cxnSp>
        <p:nvCxnSpPr>
          <p:cNvPr id="27" name="Straight Arrow Connector 26"/>
          <p:cNvCxnSpPr/>
          <p:nvPr/>
        </p:nvCxnSpPr>
        <p:spPr>
          <a:xfrm flipV="1">
            <a:off x="1617374" y="2421464"/>
            <a:ext cx="1648153" cy="547655"/>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38" name="Straight Arrow Connector 37"/>
          <p:cNvCxnSpPr/>
          <p:nvPr/>
        </p:nvCxnSpPr>
        <p:spPr>
          <a:xfrm flipV="1">
            <a:off x="1422422" y="3035197"/>
            <a:ext cx="1239613" cy="668709"/>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48" name="Straight Arrow Connector 47"/>
          <p:cNvCxnSpPr/>
          <p:nvPr/>
        </p:nvCxnSpPr>
        <p:spPr>
          <a:xfrm>
            <a:off x="1402759" y="3692045"/>
            <a:ext cx="1033590" cy="781583"/>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49" name="Straight Arrow Connector 48"/>
          <p:cNvCxnSpPr/>
          <p:nvPr/>
        </p:nvCxnSpPr>
        <p:spPr>
          <a:xfrm>
            <a:off x="1740535" y="4716889"/>
            <a:ext cx="615632" cy="364392"/>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31" name="Title 3"/>
          <p:cNvSpPr>
            <a:spLocks noGrp="1"/>
          </p:cNvSpPr>
          <p:nvPr>
            <p:ph type="title"/>
          </p:nvPr>
        </p:nvSpPr>
        <p:spPr>
          <a:xfrm>
            <a:off x="-3828" y="39141"/>
            <a:ext cx="9144000" cy="1143000"/>
          </a:xfrm>
        </p:spPr>
        <p:txBody>
          <a:bodyPr/>
          <a:lstStyle/>
          <a:p>
            <a:pPr algn="ctr"/>
            <a:r>
              <a:rPr lang="en-US" sz="3600" dirty="0"/>
              <a:t>The NEW “Dance” – What Will Happen in the Future</a:t>
            </a:r>
          </a:p>
        </p:txBody>
      </p:sp>
      <p:pic>
        <p:nvPicPr>
          <p:cNvPr id="36" name="Picture 20" descr="seed.gif"/>
          <p:cNvPicPr>
            <a:picLocks noChangeAspect="1"/>
          </p:cNvPicPr>
          <p:nvPr/>
        </p:nvPicPr>
        <p:blipFill>
          <a:blip r:embed="rId3">
            <a:lum bright="-20000"/>
            <a:extLst>
              <a:ext uri="{28A0092B-C50C-407E-A947-70E740481C1C}">
                <a14:useLocalDpi xmlns:a14="http://schemas.microsoft.com/office/drawing/2010/main" val="0"/>
              </a:ext>
            </a:extLst>
          </a:blip>
          <a:srcRect/>
          <a:stretch>
            <a:fillRect/>
          </a:stretch>
        </p:blipFill>
        <p:spPr bwMode="auto">
          <a:xfrm>
            <a:off x="4069915" y="3403495"/>
            <a:ext cx="728662" cy="485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 name="Oval 36"/>
          <p:cNvSpPr/>
          <p:nvPr/>
        </p:nvSpPr>
        <p:spPr>
          <a:xfrm>
            <a:off x="4188841" y="3484956"/>
            <a:ext cx="457200" cy="333375"/>
          </a:xfrm>
          <a:prstGeom prst="ellipse">
            <a:avLst/>
          </a:prstGeom>
          <a:blipFill>
            <a:blip r:embed="rId4"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pic>
        <p:nvPicPr>
          <p:cNvPr id="26" name="Picture 2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191381">
            <a:off x="7375647" y="4981361"/>
            <a:ext cx="1340485" cy="1204799"/>
          </a:xfrm>
          <a:prstGeom prst="rect">
            <a:avLst/>
          </a:prstGeom>
        </p:spPr>
      </p:pic>
      <p:sp>
        <p:nvSpPr>
          <p:cNvPr id="28" name="TextBox 27"/>
          <p:cNvSpPr txBox="1"/>
          <p:nvPr/>
        </p:nvSpPr>
        <p:spPr>
          <a:xfrm rot="19976246">
            <a:off x="7575457" y="5133659"/>
            <a:ext cx="851836" cy="861774"/>
          </a:xfrm>
          <a:prstGeom prst="rect">
            <a:avLst/>
          </a:prstGeom>
          <a:noFill/>
        </p:spPr>
        <p:txBody>
          <a:bodyPr wrap="square" rtlCol="0">
            <a:spAutoFit/>
          </a:bodyPr>
          <a:lstStyle/>
          <a:p>
            <a:pPr algn="ctr"/>
            <a:r>
              <a:rPr lang="en-US" sz="1000" dirty="0"/>
              <a:t>Wild at Heart Playbook </a:t>
            </a:r>
          </a:p>
          <a:p>
            <a:pPr algn="ctr"/>
            <a:endParaRPr lang="en-US" sz="500" dirty="0"/>
          </a:p>
          <a:p>
            <a:pPr algn="ctr"/>
            <a:endParaRPr lang="en-US" sz="300" dirty="0"/>
          </a:p>
          <a:p>
            <a:pPr algn="ctr"/>
            <a:r>
              <a:rPr lang="en-US" sz="1000" dirty="0"/>
              <a:t>(Antibiotic)</a:t>
            </a:r>
          </a:p>
        </p:txBody>
      </p:sp>
      <p:cxnSp>
        <p:nvCxnSpPr>
          <p:cNvPr id="39" name="Straight Arrow Connector 38"/>
          <p:cNvCxnSpPr/>
          <p:nvPr/>
        </p:nvCxnSpPr>
        <p:spPr>
          <a:xfrm flipH="1" flipV="1">
            <a:off x="6879335" y="5278467"/>
            <a:ext cx="429660" cy="55533"/>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33" name="TextBox 30">
            <a:extLst>
              <a:ext uri="{FF2B5EF4-FFF2-40B4-BE49-F238E27FC236}">
                <a16:creationId xmlns:a16="http://schemas.microsoft.com/office/drawing/2014/main" id="{FA0E69CC-892E-4F0B-B344-00ADC053F353}"/>
              </a:ext>
            </a:extLst>
          </p:cNvPr>
          <p:cNvSpPr txBox="1">
            <a:spLocks noChangeArrowheads="1"/>
          </p:cNvSpPr>
          <p:nvPr/>
        </p:nvSpPr>
        <p:spPr bwMode="auto">
          <a:xfrm>
            <a:off x="3177928" y="3849427"/>
            <a:ext cx="241413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1200" b="1" dirty="0">
                <a:latin typeface="Comic Sans MS" panose="030F0702030302020204" pitchFamily="66" charset="0"/>
              </a:rPr>
              <a:t>Unhealed Wound Seed</a:t>
            </a:r>
          </a:p>
          <a:p>
            <a:pPr algn="ctr" eaLnBrk="1" hangingPunct="1">
              <a:spcBef>
                <a:spcPct val="0"/>
              </a:spcBef>
              <a:buFontTx/>
              <a:buNone/>
            </a:pPr>
            <a:r>
              <a:rPr lang="en-US" altLang="en-US" sz="1200" b="1" dirty="0">
                <a:latin typeface="Comic Sans MS" panose="030F0702030302020204" pitchFamily="66" charset="0"/>
              </a:rPr>
              <a:t>Unmet Primal Need Seed</a:t>
            </a:r>
          </a:p>
        </p:txBody>
      </p:sp>
    </p:spTree>
    <p:extLst>
      <p:ext uri="{BB962C8B-B14F-4D97-AF65-F5344CB8AC3E}">
        <p14:creationId xmlns:p14="http://schemas.microsoft.com/office/powerpoint/2010/main" val="406348595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left)">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circle(in)">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2"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right)">
                                      <p:cBhvr>
                                        <p:cTn id="20" dur="500"/>
                                        <p:tgtEl>
                                          <p:spTgt spid="12"/>
                                        </p:tgtEl>
                                      </p:cBhvr>
                                    </p:animEffect>
                                  </p:childTnLst>
                                </p:cTn>
                              </p:par>
                              <p:par>
                                <p:cTn id="21" presetID="22" presetClass="entr" presetSubtype="2"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500"/>
                                        <p:tgtEl>
                                          <p:spTgt spid="18"/>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circle(in)">
                                      <p:cBhvr>
                                        <p:cTn id="28" dur="500"/>
                                        <p:tgtEl>
                                          <p:spTgt spid="4"/>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wipe(left)">
                                      <p:cBhvr>
                                        <p:cTn id="33" dur="500"/>
                                        <p:tgtEl>
                                          <p:spTgt spid="11"/>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left)">
                                      <p:cBhvr>
                                        <p:cTn id="36" dur="500"/>
                                        <p:tgtEl>
                                          <p:spTgt spid="19"/>
                                        </p:tgtEl>
                                      </p:cBhvr>
                                    </p:animEffect>
                                  </p:childTnLst>
                                </p:cTn>
                              </p:par>
                            </p:childTnLst>
                          </p:cTn>
                        </p:par>
                      </p:childTnLst>
                    </p:cTn>
                  </p:par>
                  <p:par>
                    <p:cTn id="37" fill="hold">
                      <p:stCondLst>
                        <p:cond delay="indefinite"/>
                      </p:stCondLst>
                      <p:childTnLst>
                        <p:par>
                          <p:cTn id="38" fill="hold">
                            <p:stCondLst>
                              <p:cond delay="0"/>
                            </p:stCondLst>
                            <p:childTnLst>
                              <p:par>
                                <p:cTn id="39" presetID="6" presetClass="entr" presetSubtype="16" fill="hold" grpId="0" nodeType="click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circle(in)">
                                      <p:cBhvr>
                                        <p:cTn id="41" dur="500"/>
                                        <p:tgtEl>
                                          <p:spTgt spid="5"/>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2" fill="hold" grpId="0" nodeType="click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wipe(right)">
                                      <p:cBhvr>
                                        <p:cTn id="46" dur="500"/>
                                        <p:tgtEl>
                                          <p:spTgt spid="13"/>
                                        </p:tgtEl>
                                      </p:cBhvr>
                                    </p:animEffect>
                                  </p:childTnLst>
                                </p:cTn>
                              </p:par>
                              <p:par>
                                <p:cTn id="47" presetID="22" presetClass="entr" presetSubtype="2" fill="hold" grpId="0" nodeType="with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right)">
                                      <p:cBhvr>
                                        <p:cTn id="49" dur="500"/>
                                        <p:tgtEl>
                                          <p:spTgt spid="20"/>
                                        </p:tgtEl>
                                      </p:cBhvr>
                                    </p:animEffect>
                                  </p:childTnLst>
                                </p:cTn>
                              </p:par>
                            </p:childTnLst>
                          </p:cTn>
                        </p:par>
                      </p:childTnLst>
                    </p:cTn>
                  </p:par>
                  <p:par>
                    <p:cTn id="50" fill="hold">
                      <p:stCondLst>
                        <p:cond delay="indefinite"/>
                      </p:stCondLst>
                      <p:childTnLst>
                        <p:par>
                          <p:cTn id="51" fill="hold">
                            <p:stCondLst>
                              <p:cond delay="0"/>
                            </p:stCondLst>
                            <p:childTnLst>
                              <p:par>
                                <p:cTn id="52" presetID="6" presetClass="entr" presetSubtype="16" fill="hold" nodeType="clickEffect">
                                  <p:stCondLst>
                                    <p:cond delay="0"/>
                                  </p:stCondLst>
                                  <p:childTnLst>
                                    <p:set>
                                      <p:cBhvr>
                                        <p:cTn id="53" dur="1" fill="hold">
                                          <p:stCondLst>
                                            <p:cond delay="0"/>
                                          </p:stCondLst>
                                        </p:cTn>
                                        <p:tgtEl>
                                          <p:spTgt spid="39"/>
                                        </p:tgtEl>
                                        <p:attrNameLst>
                                          <p:attrName>style.visibility</p:attrName>
                                        </p:attrNameLst>
                                      </p:cBhvr>
                                      <p:to>
                                        <p:strVal val="visible"/>
                                      </p:to>
                                    </p:set>
                                    <p:animEffect transition="in" filter="circle(in)">
                                      <p:cBhvr>
                                        <p:cTn id="54" dur="500"/>
                                        <p:tgtEl>
                                          <p:spTgt spid="39"/>
                                        </p:tgtEl>
                                      </p:cBhvr>
                                    </p:animEffect>
                                  </p:childTnLst>
                                </p:cTn>
                              </p:par>
                              <p:par>
                                <p:cTn id="55" presetID="6" presetClass="entr" presetSubtype="16"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circle(in)">
                                      <p:cBhvr>
                                        <p:cTn id="57" dur="500"/>
                                        <p:tgtEl>
                                          <p:spTgt spid="28"/>
                                        </p:tgtEl>
                                      </p:cBhvr>
                                    </p:animEffect>
                                  </p:childTnLst>
                                </p:cTn>
                              </p:par>
                              <p:par>
                                <p:cTn id="58" presetID="6" presetClass="entr" presetSubtype="16" fill="hold" nodeType="withEffect">
                                  <p:stCondLst>
                                    <p:cond delay="0"/>
                                  </p:stCondLst>
                                  <p:childTnLst>
                                    <p:set>
                                      <p:cBhvr>
                                        <p:cTn id="59" dur="1" fill="hold">
                                          <p:stCondLst>
                                            <p:cond delay="0"/>
                                          </p:stCondLst>
                                        </p:cTn>
                                        <p:tgtEl>
                                          <p:spTgt spid="26"/>
                                        </p:tgtEl>
                                        <p:attrNameLst>
                                          <p:attrName>style.visibility</p:attrName>
                                        </p:attrNameLst>
                                      </p:cBhvr>
                                      <p:to>
                                        <p:strVal val="visible"/>
                                      </p:to>
                                    </p:set>
                                    <p:animEffect transition="in" filter="circle(in)">
                                      <p:cBhvr>
                                        <p:cTn id="60" dur="500"/>
                                        <p:tgtEl>
                                          <p:spTgt spid="26"/>
                                        </p:tgtEl>
                                      </p:cBhvr>
                                    </p:animEffect>
                                  </p:childTnLst>
                                </p:cTn>
                              </p:par>
                            </p:childTnLst>
                          </p:cTn>
                        </p:par>
                      </p:childTnLst>
                    </p:cTn>
                  </p:par>
                  <p:par>
                    <p:cTn id="61" fill="hold">
                      <p:stCondLst>
                        <p:cond delay="indefinite"/>
                      </p:stCondLst>
                      <p:childTnLst>
                        <p:par>
                          <p:cTn id="62" fill="hold">
                            <p:stCondLst>
                              <p:cond delay="0"/>
                            </p:stCondLst>
                            <p:childTnLst>
                              <p:par>
                                <p:cTn id="63" presetID="6" presetClass="entr" presetSubtype="16" fill="hold" grpId="0" nodeType="clickEffect">
                                  <p:stCondLst>
                                    <p:cond delay="0"/>
                                  </p:stCondLst>
                                  <p:childTnLst>
                                    <p:set>
                                      <p:cBhvr>
                                        <p:cTn id="64" dur="1" fill="hold">
                                          <p:stCondLst>
                                            <p:cond delay="0"/>
                                          </p:stCondLst>
                                        </p:cTn>
                                        <p:tgtEl>
                                          <p:spTgt spid="6"/>
                                        </p:tgtEl>
                                        <p:attrNameLst>
                                          <p:attrName>style.visibility</p:attrName>
                                        </p:attrNameLst>
                                      </p:cBhvr>
                                      <p:to>
                                        <p:strVal val="visible"/>
                                      </p:to>
                                    </p:set>
                                    <p:animEffect transition="in" filter="circle(in)">
                                      <p:cBhvr>
                                        <p:cTn id="65" dur="500"/>
                                        <p:tgtEl>
                                          <p:spTgt spid="6"/>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4" fill="hold" grpId="0" nodeType="clickEffect">
                                  <p:stCondLst>
                                    <p:cond delay="0"/>
                                  </p:stCondLst>
                                  <p:childTnLst>
                                    <p:set>
                                      <p:cBhvr>
                                        <p:cTn id="69" dur="1" fill="hold">
                                          <p:stCondLst>
                                            <p:cond delay="0"/>
                                          </p:stCondLst>
                                        </p:cTn>
                                        <p:tgtEl>
                                          <p:spTgt spid="44"/>
                                        </p:tgtEl>
                                        <p:attrNameLst>
                                          <p:attrName>style.visibility</p:attrName>
                                        </p:attrNameLst>
                                      </p:cBhvr>
                                      <p:to>
                                        <p:strVal val="visible"/>
                                      </p:to>
                                    </p:set>
                                    <p:animEffect transition="in" filter="wipe(down)">
                                      <p:cBhvr>
                                        <p:cTn id="70" dur="500"/>
                                        <p:tgtEl>
                                          <p:spTgt spid="44"/>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4" fill="hold" grpId="0" nodeType="clickEffect">
                                  <p:stCondLst>
                                    <p:cond delay="0"/>
                                  </p:stCondLst>
                                  <p:childTnLst>
                                    <p:set>
                                      <p:cBhvr>
                                        <p:cTn id="74" dur="1" fill="hold">
                                          <p:stCondLst>
                                            <p:cond delay="0"/>
                                          </p:stCondLst>
                                        </p:cTn>
                                        <p:tgtEl>
                                          <p:spTgt spid="40"/>
                                        </p:tgtEl>
                                        <p:attrNameLst>
                                          <p:attrName>style.visibility</p:attrName>
                                        </p:attrNameLst>
                                      </p:cBhvr>
                                      <p:to>
                                        <p:strVal val="visible"/>
                                      </p:to>
                                    </p:set>
                                    <p:animEffect transition="in" filter="wipe(down)">
                                      <p:cBhvr>
                                        <p:cTn id="75" dur="500"/>
                                        <p:tgtEl>
                                          <p:spTgt spid="40"/>
                                        </p:tgtEl>
                                      </p:cBhvr>
                                    </p:animEffect>
                                  </p:childTnLst>
                                </p:cTn>
                              </p:par>
                            </p:childTnLst>
                          </p:cTn>
                        </p:par>
                      </p:childTnLst>
                    </p:cTn>
                  </p:par>
                  <p:par>
                    <p:cTn id="76" fill="hold">
                      <p:stCondLst>
                        <p:cond delay="indefinite"/>
                      </p:stCondLst>
                      <p:childTnLst>
                        <p:par>
                          <p:cTn id="77" fill="hold">
                            <p:stCondLst>
                              <p:cond delay="0"/>
                            </p:stCondLst>
                            <p:childTnLst>
                              <p:par>
                                <p:cTn id="78" presetID="6" presetClass="entr" presetSubtype="16" fill="hold" grpId="0" nodeType="click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circle(in)">
                                      <p:cBhvr>
                                        <p:cTn id="80" dur="500"/>
                                        <p:tgtEl>
                                          <p:spTgt spid="25"/>
                                        </p:tgtEl>
                                      </p:cBhvr>
                                    </p:animEffect>
                                  </p:childTnLst>
                                </p:cTn>
                              </p:par>
                              <p:par>
                                <p:cTn id="81" presetID="6" presetClass="entr" presetSubtype="16" fill="hold" nodeType="withEffect">
                                  <p:stCondLst>
                                    <p:cond delay="0"/>
                                  </p:stCondLst>
                                  <p:childTnLst>
                                    <p:set>
                                      <p:cBhvr>
                                        <p:cTn id="82" dur="1" fill="hold">
                                          <p:stCondLst>
                                            <p:cond delay="0"/>
                                          </p:stCondLst>
                                        </p:cTn>
                                        <p:tgtEl>
                                          <p:spTgt spid="27"/>
                                        </p:tgtEl>
                                        <p:attrNameLst>
                                          <p:attrName>style.visibility</p:attrName>
                                        </p:attrNameLst>
                                      </p:cBhvr>
                                      <p:to>
                                        <p:strVal val="visible"/>
                                      </p:to>
                                    </p:set>
                                    <p:animEffect transition="in" filter="circle(in)">
                                      <p:cBhvr>
                                        <p:cTn id="83" dur="500"/>
                                        <p:tgtEl>
                                          <p:spTgt spid="27"/>
                                        </p:tgtEl>
                                      </p:cBhvr>
                                    </p:animEffect>
                                  </p:childTnLst>
                                </p:cTn>
                              </p:par>
                              <p:par>
                                <p:cTn id="84" presetID="6" presetClass="entr" presetSubtype="16" fill="hold" grpId="0" nodeType="withEffect">
                                  <p:stCondLst>
                                    <p:cond delay="0"/>
                                  </p:stCondLst>
                                  <p:childTnLst>
                                    <p:set>
                                      <p:cBhvr>
                                        <p:cTn id="85" dur="1" fill="hold">
                                          <p:stCondLst>
                                            <p:cond delay="0"/>
                                          </p:stCondLst>
                                        </p:cTn>
                                        <p:tgtEl>
                                          <p:spTgt spid="35"/>
                                        </p:tgtEl>
                                        <p:attrNameLst>
                                          <p:attrName>style.visibility</p:attrName>
                                        </p:attrNameLst>
                                      </p:cBhvr>
                                      <p:to>
                                        <p:strVal val="visible"/>
                                      </p:to>
                                    </p:set>
                                    <p:animEffect transition="in" filter="circle(in)">
                                      <p:cBhvr>
                                        <p:cTn id="86" dur="500"/>
                                        <p:tgtEl>
                                          <p:spTgt spid="35"/>
                                        </p:tgtEl>
                                      </p:cBhvr>
                                    </p:animEffect>
                                  </p:childTnLst>
                                </p:cTn>
                              </p:par>
                              <p:par>
                                <p:cTn id="87" presetID="6" presetClass="entr" presetSubtype="16" fill="hold" nodeType="withEffect">
                                  <p:stCondLst>
                                    <p:cond delay="0"/>
                                  </p:stCondLst>
                                  <p:childTnLst>
                                    <p:set>
                                      <p:cBhvr>
                                        <p:cTn id="88" dur="1" fill="hold">
                                          <p:stCondLst>
                                            <p:cond delay="0"/>
                                          </p:stCondLst>
                                        </p:cTn>
                                        <p:tgtEl>
                                          <p:spTgt spid="49"/>
                                        </p:tgtEl>
                                        <p:attrNameLst>
                                          <p:attrName>style.visibility</p:attrName>
                                        </p:attrNameLst>
                                      </p:cBhvr>
                                      <p:to>
                                        <p:strVal val="visible"/>
                                      </p:to>
                                    </p:set>
                                    <p:animEffect transition="in" filter="circle(in)">
                                      <p:cBhvr>
                                        <p:cTn id="89" dur="500"/>
                                        <p:tgtEl>
                                          <p:spTgt spid="49"/>
                                        </p:tgtEl>
                                      </p:cBhvr>
                                    </p:animEffect>
                                  </p:childTnLst>
                                </p:cTn>
                              </p:par>
                            </p:childTnLst>
                          </p:cTn>
                        </p:par>
                      </p:childTnLst>
                    </p:cTn>
                  </p:par>
                  <p:par>
                    <p:cTn id="90" fill="hold">
                      <p:stCondLst>
                        <p:cond delay="indefinite"/>
                      </p:stCondLst>
                      <p:childTnLst>
                        <p:par>
                          <p:cTn id="91" fill="hold">
                            <p:stCondLst>
                              <p:cond delay="0"/>
                            </p:stCondLst>
                            <p:childTnLst>
                              <p:par>
                                <p:cTn id="92" presetID="6" presetClass="entr" presetSubtype="16" fill="hold" grpId="0" nodeType="clickEffect">
                                  <p:stCondLst>
                                    <p:cond delay="0"/>
                                  </p:stCondLst>
                                  <p:childTnLst>
                                    <p:set>
                                      <p:cBhvr>
                                        <p:cTn id="93" dur="1" fill="hold">
                                          <p:stCondLst>
                                            <p:cond delay="0"/>
                                          </p:stCondLst>
                                        </p:cTn>
                                        <p:tgtEl>
                                          <p:spTgt spid="34"/>
                                        </p:tgtEl>
                                        <p:attrNameLst>
                                          <p:attrName>style.visibility</p:attrName>
                                        </p:attrNameLst>
                                      </p:cBhvr>
                                      <p:to>
                                        <p:strVal val="visible"/>
                                      </p:to>
                                    </p:set>
                                    <p:animEffect transition="in" filter="circle(in)">
                                      <p:cBhvr>
                                        <p:cTn id="94" dur="500"/>
                                        <p:tgtEl>
                                          <p:spTgt spid="34"/>
                                        </p:tgtEl>
                                      </p:cBhvr>
                                    </p:animEffect>
                                  </p:childTnLst>
                                </p:cTn>
                              </p:par>
                              <p:par>
                                <p:cTn id="95" presetID="6" presetClass="entr" presetSubtype="16" fill="hold" nodeType="with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circle(in)">
                                      <p:cBhvr>
                                        <p:cTn id="97" dur="500"/>
                                        <p:tgtEl>
                                          <p:spTgt spid="38"/>
                                        </p:tgtEl>
                                      </p:cBhvr>
                                    </p:animEffect>
                                  </p:childTnLst>
                                </p:cTn>
                              </p:par>
                              <p:par>
                                <p:cTn id="98" presetID="6" presetClass="entr" presetSubtype="16" fill="hold" nodeType="withEffect">
                                  <p:stCondLst>
                                    <p:cond delay="0"/>
                                  </p:stCondLst>
                                  <p:childTnLst>
                                    <p:set>
                                      <p:cBhvr>
                                        <p:cTn id="99" dur="1" fill="hold">
                                          <p:stCondLst>
                                            <p:cond delay="0"/>
                                          </p:stCondLst>
                                        </p:cTn>
                                        <p:tgtEl>
                                          <p:spTgt spid="48"/>
                                        </p:tgtEl>
                                        <p:attrNameLst>
                                          <p:attrName>style.visibility</p:attrName>
                                        </p:attrNameLst>
                                      </p:cBhvr>
                                      <p:to>
                                        <p:strVal val="visible"/>
                                      </p:to>
                                    </p:set>
                                    <p:animEffect transition="in" filter="circle(in)">
                                      <p:cBhvr>
                                        <p:cTn id="100"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7" grpId="0"/>
      <p:bldP spid="18" grpId="0"/>
      <p:bldP spid="19" grpId="0"/>
      <p:bldP spid="20" grpId="0"/>
      <p:bldP spid="40" grpId="0" animBg="1"/>
      <p:bldP spid="44" grpId="0" animBg="1"/>
      <p:bldP spid="3" grpId="0" animBg="1"/>
      <p:bldP spid="4" grpId="0" animBg="1"/>
      <p:bldP spid="5" grpId="0" animBg="1"/>
      <p:bldP spid="6" grpId="0" animBg="1"/>
      <p:bldP spid="25" grpId="0"/>
      <p:bldP spid="34" grpId="0"/>
      <p:bldP spid="35" grpId="0"/>
      <p:bldP spid="2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241488">
            <a:off x="2663066" y="1509623"/>
            <a:ext cx="3795102" cy="3510469"/>
          </a:xfrm>
          <a:prstGeom prst="rect">
            <a:avLst/>
          </a:prstGeom>
        </p:spPr>
      </p:pic>
      <p:sp>
        <p:nvSpPr>
          <p:cNvPr id="7" name="Rectangle 6"/>
          <p:cNvSpPr/>
          <p:nvPr/>
        </p:nvSpPr>
        <p:spPr>
          <a:xfrm>
            <a:off x="2514600" y="304800"/>
            <a:ext cx="3827010"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5400" b="1" cap="none" spc="0" dirty="0">
                <a:ln/>
                <a:solidFill>
                  <a:schemeClr val="accent3"/>
                </a:solidFill>
                <a:effectLst/>
              </a:rPr>
              <a:t>Family Heart</a:t>
            </a:r>
          </a:p>
        </p:txBody>
      </p:sp>
      <p:cxnSp>
        <p:nvCxnSpPr>
          <p:cNvPr id="9" name="Straight Arrow Connector 8"/>
          <p:cNvCxnSpPr/>
          <p:nvPr/>
        </p:nvCxnSpPr>
        <p:spPr>
          <a:xfrm flipV="1">
            <a:off x="392525" y="3465336"/>
            <a:ext cx="4168092" cy="1650637"/>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1" name="TextBox 10"/>
          <p:cNvSpPr txBox="1"/>
          <p:nvPr/>
        </p:nvSpPr>
        <p:spPr>
          <a:xfrm rot="20323039">
            <a:off x="170240" y="4175120"/>
            <a:ext cx="3594256" cy="646331"/>
          </a:xfrm>
          <a:prstGeom prst="rect">
            <a:avLst/>
          </a:prstGeom>
          <a:noFill/>
        </p:spPr>
        <p:txBody>
          <a:bodyPr wrap="square" rtlCol="0">
            <a:spAutoFit/>
          </a:bodyPr>
          <a:lstStyle/>
          <a:p>
            <a:r>
              <a:rPr lang="en-US" dirty="0"/>
              <a:t>Traumatic Events: Sexual Abuse &amp; Emotional Abandonment by Dad</a:t>
            </a:r>
          </a:p>
        </p:txBody>
      </p:sp>
      <p:cxnSp>
        <p:nvCxnSpPr>
          <p:cNvPr id="13" name="Straight Arrow Connector 12"/>
          <p:cNvCxnSpPr/>
          <p:nvPr/>
        </p:nvCxnSpPr>
        <p:spPr>
          <a:xfrm flipH="1" flipV="1">
            <a:off x="4834728" y="3453956"/>
            <a:ext cx="4111003" cy="679553"/>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7" name="Straight Arrow Connector 16"/>
          <p:cNvCxnSpPr/>
          <p:nvPr/>
        </p:nvCxnSpPr>
        <p:spPr>
          <a:xfrm flipV="1">
            <a:off x="326984" y="3264857"/>
            <a:ext cx="4101121" cy="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8" name="TextBox 17"/>
          <p:cNvSpPr txBox="1"/>
          <p:nvPr/>
        </p:nvSpPr>
        <p:spPr>
          <a:xfrm>
            <a:off x="326984" y="2935452"/>
            <a:ext cx="3035855" cy="369332"/>
          </a:xfrm>
          <a:prstGeom prst="rect">
            <a:avLst/>
          </a:prstGeom>
          <a:noFill/>
        </p:spPr>
        <p:txBody>
          <a:bodyPr wrap="square" rtlCol="0">
            <a:spAutoFit/>
          </a:bodyPr>
          <a:lstStyle/>
          <a:p>
            <a:r>
              <a:rPr lang="en-US" dirty="0"/>
              <a:t>Angry Outbursts/Aggression</a:t>
            </a:r>
          </a:p>
        </p:txBody>
      </p:sp>
      <p:cxnSp>
        <p:nvCxnSpPr>
          <p:cNvPr id="24" name="Straight Arrow Connector 23"/>
          <p:cNvCxnSpPr/>
          <p:nvPr/>
        </p:nvCxnSpPr>
        <p:spPr>
          <a:xfrm flipH="1">
            <a:off x="5105400" y="2779894"/>
            <a:ext cx="3623309" cy="484963"/>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26" name="TextBox 25"/>
          <p:cNvSpPr txBox="1"/>
          <p:nvPr/>
        </p:nvSpPr>
        <p:spPr>
          <a:xfrm rot="21145319">
            <a:off x="5796282" y="2604594"/>
            <a:ext cx="3368410" cy="369332"/>
          </a:xfrm>
          <a:prstGeom prst="rect">
            <a:avLst/>
          </a:prstGeom>
          <a:noFill/>
        </p:spPr>
        <p:txBody>
          <a:bodyPr wrap="square" rtlCol="0">
            <a:spAutoFit/>
          </a:bodyPr>
          <a:lstStyle/>
          <a:p>
            <a:r>
              <a:rPr lang="en-US" dirty="0"/>
              <a:t>Mark: “I’m Worthless/ Unlovable”</a:t>
            </a:r>
          </a:p>
        </p:txBody>
      </p:sp>
      <p:cxnSp>
        <p:nvCxnSpPr>
          <p:cNvPr id="28" name="Straight Arrow Connector 27"/>
          <p:cNvCxnSpPr/>
          <p:nvPr/>
        </p:nvCxnSpPr>
        <p:spPr>
          <a:xfrm flipH="1">
            <a:off x="5105400" y="1828800"/>
            <a:ext cx="2819400" cy="110665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29" name="TextBox 28"/>
          <p:cNvSpPr txBox="1"/>
          <p:nvPr/>
        </p:nvSpPr>
        <p:spPr>
          <a:xfrm rot="20365802">
            <a:off x="5790251" y="1849433"/>
            <a:ext cx="2369115" cy="369332"/>
          </a:xfrm>
          <a:prstGeom prst="rect">
            <a:avLst/>
          </a:prstGeom>
          <a:noFill/>
        </p:spPr>
        <p:txBody>
          <a:bodyPr wrap="square" rtlCol="0">
            <a:spAutoFit/>
          </a:bodyPr>
          <a:lstStyle/>
          <a:p>
            <a:r>
              <a:rPr lang="en-US" dirty="0"/>
              <a:t>Mom: “I’m Helpless”</a:t>
            </a:r>
          </a:p>
        </p:txBody>
      </p:sp>
      <p:sp>
        <p:nvSpPr>
          <p:cNvPr id="31" name="TextBox 30"/>
          <p:cNvSpPr txBox="1"/>
          <p:nvPr/>
        </p:nvSpPr>
        <p:spPr>
          <a:xfrm rot="528730">
            <a:off x="5602456" y="3502685"/>
            <a:ext cx="3528402" cy="369332"/>
          </a:xfrm>
          <a:prstGeom prst="rect">
            <a:avLst/>
          </a:prstGeom>
          <a:noFill/>
        </p:spPr>
        <p:txBody>
          <a:bodyPr wrap="none" rtlCol="0">
            <a:spAutoFit/>
          </a:bodyPr>
          <a:lstStyle/>
          <a:p>
            <a:r>
              <a:rPr lang="en-US" dirty="0"/>
              <a:t>Mark: “Dad doesn’t care about me”</a:t>
            </a:r>
          </a:p>
        </p:txBody>
      </p:sp>
      <p:cxnSp>
        <p:nvCxnSpPr>
          <p:cNvPr id="33" name="Straight Arrow Connector 32"/>
          <p:cNvCxnSpPr/>
          <p:nvPr/>
        </p:nvCxnSpPr>
        <p:spPr>
          <a:xfrm flipH="1" flipV="1">
            <a:off x="4887459" y="3745543"/>
            <a:ext cx="3841250" cy="137043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36" name="TextBox 35"/>
          <p:cNvSpPr txBox="1"/>
          <p:nvPr/>
        </p:nvSpPr>
        <p:spPr>
          <a:xfrm rot="1170718">
            <a:off x="5580438" y="4213648"/>
            <a:ext cx="3109446" cy="646331"/>
          </a:xfrm>
          <a:prstGeom prst="rect">
            <a:avLst/>
          </a:prstGeom>
          <a:noFill/>
        </p:spPr>
        <p:txBody>
          <a:bodyPr wrap="square" rtlCol="0">
            <a:spAutoFit/>
          </a:bodyPr>
          <a:lstStyle/>
          <a:p>
            <a:r>
              <a:rPr lang="en-US" dirty="0"/>
              <a:t>Dad: “Mark doesn’t want to be around me so why try”</a:t>
            </a:r>
          </a:p>
        </p:txBody>
      </p:sp>
    </p:spTree>
    <p:extLst>
      <p:ext uri="{BB962C8B-B14F-4D97-AF65-F5344CB8AC3E}">
        <p14:creationId xmlns:p14="http://schemas.microsoft.com/office/powerpoint/2010/main" val="22273472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76200" y="1600198"/>
            <a:ext cx="8991600" cy="3733800"/>
          </a:xfrm>
        </p:spPr>
        <p:txBody>
          <a:bodyPr>
            <a:normAutofit/>
          </a:bodyPr>
          <a:lstStyle/>
          <a:p>
            <a:pPr marL="0" indent="0" algn="ctr">
              <a:buNone/>
            </a:pPr>
            <a:r>
              <a:rPr lang="en-US" sz="2800" dirty="0"/>
              <a:t>Visual Demonstration of the Family’s “Dance”</a:t>
            </a:r>
          </a:p>
        </p:txBody>
      </p:sp>
      <p:sp>
        <p:nvSpPr>
          <p:cNvPr id="4" name="Title 3"/>
          <p:cNvSpPr>
            <a:spLocks noGrp="1"/>
          </p:cNvSpPr>
          <p:nvPr>
            <p:ph type="title"/>
          </p:nvPr>
        </p:nvSpPr>
        <p:spPr>
          <a:xfrm>
            <a:off x="0" y="304800"/>
            <a:ext cx="9144000" cy="1143000"/>
          </a:xfrm>
        </p:spPr>
        <p:txBody>
          <a:bodyPr/>
          <a:lstStyle/>
          <a:p>
            <a:pPr algn="ctr"/>
            <a:r>
              <a:rPr lang="en-US" sz="4000" dirty="0"/>
              <a:t>The Case of Elijah</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33868" y="2571750"/>
            <a:ext cx="2857500" cy="2857500"/>
          </a:xfrm>
          <a:prstGeom prst="rect">
            <a:avLst/>
          </a:prstGeom>
        </p:spPr>
      </p:pic>
      <p:pic>
        <p:nvPicPr>
          <p:cNvPr id="6" name="Picture 24" descr="C:\Users\Jenny Black PLL\AppData\Local\Microsoft\Windows\Temporary Internet Files\Content.IE5\LRHV5DAE\MC900057374[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287158">
            <a:off x="4194074" y="3425387"/>
            <a:ext cx="2903538" cy="2233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1981200" y="3657600"/>
            <a:ext cx="2359981" cy="1569660"/>
          </a:xfrm>
          <a:prstGeom prst="rect">
            <a:avLst/>
          </a:prstGeom>
          <a:solidFill>
            <a:schemeClr val="tx1"/>
          </a:solidFill>
        </p:spPr>
        <p:txBody>
          <a:bodyPr wrap="square" rtlCol="0">
            <a:spAutoFit/>
          </a:bodyPr>
          <a:lstStyle/>
          <a:p>
            <a:pPr algn="ctr"/>
            <a:endParaRPr lang="en-US" sz="2400" dirty="0">
              <a:solidFill>
                <a:schemeClr val="bg1"/>
              </a:solidFill>
            </a:endParaRPr>
          </a:p>
          <a:p>
            <a:pPr algn="ctr"/>
            <a:r>
              <a:rPr lang="en-US" sz="2400" dirty="0">
                <a:solidFill>
                  <a:schemeClr val="bg1"/>
                </a:solidFill>
              </a:rPr>
              <a:t>Feedback Loop</a:t>
            </a:r>
          </a:p>
          <a:p>
            <a:pPr algn="ctr"/>
            <a:r>
              <a:rPr lang="en-US" sz="2400" dirty="0">
                <a:solidFill>
                  <a:schemeClr val="bg1"/>
                </a:solidFill>
              </a:rPr>
              <a:t>“The Dance”</a:t>
            </a:r>
          </a:p>
          <a:p>
            <a:pPr algn="ctr"/>
            <a:endParaRPr lang="en-US" sz="2400" dirty="0">
              <a:solidFill>
                <a:schemeClr val="bg1"/>
              </a:solidFill>
            </a:endParaRPr>
          </a:p>
        </p:txBody>
      </p:sp>
    </p:spTree>
    <p:extLst>
      <p:ext uri="{BB962C8B-B14F-4D97-AF65-F5344CB8AC3E}">
        <p14:creationId xmlns:p14="http://schemas.microsoft.com/office/powerpoint/2010/main" val="177761554"/>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52400"/>
            <a:ext cx="8229600" cy="1143000"/>
          </a:xfrm>
        </p:spPr>
        <p:txBody>
          <a:bodyPr/>
          <a:lstStyle/>
          <a:p>
            <a:pPr algn="ctr"/>
            <a:r>
              <a:rPr lang="en-US" sz="2800" dirty="0"/>
              <a:t>THE POWER OF UNDERCURRENT WORK TO HEAL TRAUMA</a:t>
            </a:r>
          </a:p>
        </p:txBody>
      </p:sp>
      <p:graphicFrame>
        <p:nvGraphicFramePr>
          <p:cNvPr id="5" name="Table 4"/>
          <p:cNvGraphicFramePr>
            <a:graphicFrameLocks noGrp="1"/>
          </p:cNvGraphicFramePr>
          <p:nvPr/>
        </p:nvGraphicFramePr>
        <p:xfrm>
          <a:off x="838200" y="1295400"/>
          <a:ext cx="7282544" cy="4512555"/>
        </p:xfrm>
        <a:graphic>
          <a:graphicData uri="http://schemas.openxmlformats.org/drawingml/2006/table">
            <a:tbl>
              <a:tblPr firstRow="1" firstCol="1" bandRow="1"/>
              <a:tblGrid>
                <a:gridCol w="1213262">
                  <a:extLst>
                    <a:ext uri="{9D8B030D-6E8A-4147-A177-3AD203B41FA5}">
                      <a16:colId xmlns:a16="http://schemas.microsoft.com/office/drawing/2014/main" val="20000"/>
                    </a:ext>
                  </a:extLst>
                </a:gridCol>
                <a:gridCol w="1213262">
                  <a:extLst>
                    <a:ext uri="{9D8B030D-6E8A-4147-A177-3AD203B41FA5}">
                      <a16:colId xmlns:a16="http://schemas.microsoft.com/office/drawing/2014/main" val="20001"/>
                    </a:ext>
                  </a:extLst>
                </a:gridCol>
                <a:gridCol w="1214005">
                  <a:extLst>
                    <a:ext uri="{9D8B030D-6E8A-4147-A177-3AD203B41FA5}">
                      <a16:colId xmlns:a16="http://schemas.microsoft.com/office/drawing/2014/main" val="20002"/>
                    </a:ext>
                  </a:extLst>
                </a:gridCol>
                <a:gridCol w="1214005">
                  <a:extLst>
                    <a:ext uri="{9D8B030D-6E8A-4147-A177-3AD203B41FA5}">
                      <a16:colId xmlns:a16="http://schemas.microsoft.com/office/drawing/2014/main" val="20003"/>
                    </a:ext>
                  </a:extLst>
                </a:gridCol>
                <a:gridCol w="1214005">
                  <a:extLst>
                    <a:ext uri="{9D8B030D-6E8A-4147-A177-3AD203B41FA5}">
                      <a16:colId xmlns:a16="http://schemas.microsoft.com/office/drawing/2014/main" val="20004"/>
                    </a:ext>
                  </a:extLst>
                </a:gridCol>
                <a:gridCol w="1214005">
                  <a:extLst>
                    <a:ext uri="{9D8B030D-6E8A-4147-A177-3AD203B41FA5}">
                      <a16:colId xmlns:a16="http://schemas.microsoft.com/office/drawing/2014/main" val="20005"/>
                    </a:ext>
                  </a:extLst>
                </a:gridCol>
              </a:tblGrid>
              <a:tr h="458667">
                <a:tc gridSpan="2">
                  <a:txBody>
                    <a:bodyPr/>
                    <a:lstStyle/>
                    <a:p>
                      <a:pPr marL="0" marR="139065" algn="ctr">
                        <a:spcBef>
                          <a:spcPts val="145"/>
                        </a:spcBef>
                        <a:spcAft>
                          <a:spcPts val="0"/>
                        </a:spcAft>
                      </a:pPr>
                      <a:r>
                        <a:rPr lang="en-US" sz="1200" b="1" dirty="0">
                          <a:solidFill>
                            <a:schemeClr val="bg1"/>
                          </a:solidFill>
                          <a:effectLst/>
                          <a:latin typeface="Arial" panose="020B0604020202020204" pitchFamily="34" charset="0"/>
                          <a:ea typeface="Times" panose="02020603050405020304" pitchFamily="18" charset="0"/>
                          <a:cs typeface="Times New Roman" panose="02020603050405020304" pitchFamily="18" charset="0"/>
                        </a:rPr>
                        <a:t>Unhealed Wound Seed</a:t>
                      </a:r>
                      <a:endParaRPr lang="en-US" sz="1600" b="1" dirty="0">
                        <a:solidFill>
                          <a:schemeClr val="bg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762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5A78"/>
                    </a:solidFill>
                  </a:tcPr>
                </a:tc>
                <a:tc hMerge="1">
                  <a:txBody>
                    <a:bodyPr/>
                    <a:lstStyle/>
                    <a:p>
                      <a:endParaRPr lang="en-US"/>
                    </a:p>
                  </a:txBody>
                  <a:tcPr/>
                </a:tc>
                <a:tc gridSpan="2">
                  <a:txBody>
                    <a:bodyPr/>
                    <a:lstStyle/>
                    <a:p>
                      <a:pPr marL="0" marR="139065" algn="ctr">
                        <a:spcBef>
                          <a:spcPts val="145"/>
                        </a:spcBef>
                        <a:spcAft>
                          <a:spcPts val="0"/>
                        </a:spcAft>
                      </a:pPr>
                      <a:r>
                        <a:rPr lang="en-US" sz="1200" b="1" dirty="0">
                          <a:solidFill>
                            <a:schemeClr val="bg1"/>
                          </a:solidFill>
                          <a:effectLst/>
                          <a:latin typeface="Arial" panose="020B0604020202020204" pitchFamily="34" charset="0"/>
                          <a:ea typeface="Times" panose="02020603050405020304" pitchFamily="18" charset="0"/>
                          <a:cs typeface="Times New Roman" panose="02020603050405020304" pitchFamily="18" charset="0"/>
                        </a:rPr>
                        <a:t>Mental or Physical</a:t>
                      </a:r>
                      <a:endParaRPr lang="en-US" sz="1600" b="1" dirty="0">
                        <a:solidFill>
                          <a:schemeClr val="bg1"/>
                        </a:solidFill>
                        <a:effectLst/>
                        <a:latin typeface="Arial" panose="020B0604020202020204" pitchFamily="34" charset="0"/>
                        <a:ea typeface="Arial" panose="020B0604020202020204" pitchFamily="34" charset="0"/>
                        <a:cs typeface="Times New Roman" panose="02020603050405020304" pitchFamily="18" charset="0"/>
                      </a:endParaRPr>
                    </a:p>
                    <a:p>
                      <a:pPr marL="0" marR="139065" algn="ctr">
                        <a:spcBef>
                          <a:spcPts val="145"/>
                        </a:spcBef>
                        <a:spcAft>
                          <a:spcPts val="0"/>
                        </a:spcAft>
                      </a:pPr>
                      <a:r>
                        <a:rPr lang="en-US" sz="1200" b="1" dirty="0">
                          <a:solidFill>
                            <a:schemeClr val="bg1"/>
                          </a:solidFill>
                          <a:effectLst/>
                          <a:latin typeface="Arial" panose="020B0604020202020204" pitchFamily="34" charset="0"/>
                          <a:ea typeface="Times" panose="02020603050405020304" pitchFamily="18" charset="0"/>
                          <a:cs typeface="Times New Roman" panose="02020603050405020304" pitchFamily="18" charset="0"/>
                        </a:rPr>
                        <a:t>Impairment Seed</a:t>
                      </a:r>
                      <a:endParaRPr lang="en-US" sz="1600" b="1" dirty="0">
                        <a:solidFill>
                          <a:schemeClr val="bg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76200" cap="flat" cmpd="dbl" algn="ctr">
                      <a:solidFill>
                        <a:srgbClr val="000000"/>
                      </a:solidFill>
                      <a:prstDash val="solid"/>
                      <a:round/>
                      <a:headEnd type="none" w="med" len="med"/>
                      <a:tailEnd type="none" w="med" len="med"/>
                    </a:lnL>
                    <a:lnR w="762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5A78"/>
                    </a:solidFill>
                  </a:tcPr>
                </a:tc>
                <a:tc hMerge="1">
                  <a:txBody>
                    <a:bodyPr/>
                    <a:lstStyle/>
                    <a:p>
                      <a:endParaRPr lang="en-US"/>
                    </a:p>
                  </a:txBody>
                  <a:tcPr/>
                </a:tc>
                <a:tc gridSpan="2">
                  <a:txBody>
                    <a:bodyPr/>
                    <a:lstStyle/>
                    <a:p>
                      <a:pPr marL="0" marR="139065" algn="ctr">
                        <a:spcBef>
                          <a:spcPts val="145"/>
                        </a:spcBef>
                        <a:spcAft>
                          <a:spcPts val="0"/>
                        </a:spcAft>
                      </a:pPr>
                      <a:r>
                        <a:rPr lang="en-US" sz="1200" b="1" dirty="0">
                          <a:solidFill>
                            <a:schemeClr val="bg1"/>
                          </a:solidFill>
                          <a:effectLst/>
                          <a:latin typeface="Arial" panose="020B0604020202020204" pitchFamily="34" charset="0"/>
                          <a:ea typeface="Times" panose="02020603050405020304" pitchFamily="18" charset="0"/>
                          <a:cs typeface="Times New Roman" panose="02020603050405020304" pitchFamily="18" charset="0"/>
                        </a:rPr>
                        <a:t>Unmet Primal Needs Seed</a:t>
                      </a:r>
                      <a:endParaRPr lang="en-US" sz="1600" b="1" dirty="0">
                        <a:solidFill>
                          <a:schemeClr val="bg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762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5A78"/>
                    </a:solidFill>
                  </a:tcPr>
                </a:tc>
                <a:tc hMerge="1">
                  <a:txBody>
                    <a:bodyPr/>
                    <a:lstStyle/>
                    <a:p>
                      <a:endParaRPr lang="en-US"/>
                    </a:p>
                  </a:txBody>
                  <a:tcPr/>
                </a:tc>
                <a:extLst>
                  <a:ext uri="{0D108BD9-81ED-4DB2-BD59-A6C34878D82A}">
                    <a16:rowId xmlns:a16="http://schemas.microsoft.com/office/drawing/2014/main" val="10000"/>
                  </a:ext>
                </a:extLst>
              </a:tr>
              <a:tr h="396288">
                <a:tc>
                  <a:txBody>
                    <a:bodyPr/>
                    <a:lstStyle/>
                    <a:p>
                      <a:pPr marL="0" marR="139065" algn="ctr">
                        <a:spcBef>
                          <a:spcPts val="145"/>
                        </a:spcBef>
                        <a:spcAft>
                          <a:spcPts val="0"/>
                        </a:spcAft>
                      </a:pPr>
                      <a:r>
                        <a:rPr lang="en-US" sz="1050" b="1">
                          <a:solidFill>
                            <a:schemeClr val="tx1"/>
                          </a:solidFill>
                          <a:effectLst/>
                          <a:latin typeface="Arial" panose="020B0604020202020204" pitchFamily="34" charset="0"/>
                          <a:ea typeface="Times" panose="02020603050405020304" pitchFamily="18" charset="0"/>
                          <a:cs typeface="Times New Roman" panose="02020603050405020304" pitchFamily="18" charset="0"/>
                        </a:rPr>
                        <a:t>Unhealthy Undercurrents</a:t>
                      </a:r>
                      <a:endParaRPr lang="en-US" sz="1400" b="1">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139065" algn="ctr">
                        <a:spcBef>
                          <a:spcPts val="145"/>
                        </a:spcBef>
                        <a:spcAft>
                          <a:spcPts val="0"/>
                        </a:spcAft>
                      </a:pPr>
                      <a:r>
                        <a:rPr lang="en-US" sz="1050" b="1">
                          <a:solidFill>
                            <a:schemeClr val="tx1"/>
                          </a:solidFill>
                          <a:effectLst/>
                          <a:latin typeface="Arial" panose="020B0604020202020204" pitchFamily="34" charset="0"/>
                          <a:ea typeface="Times" panose="02020603050405020304" pitchFamily="18" charset="0"/>
                          <a:cs typeface="Times New Roman" panose="02020603050405020304" pitchFamily="18" charset="0"/>
                        </a:rPr>
                        <a:t>Healthy Undercurrents</a:t>
                      </a:r>
                      <a:endParaRPr lang="en-US" sz="1400" b="1">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dash"/>
                      <a:round/>
                      <a:headEnd type="none" w="med" len="med"/>
                      <a:tailEnd type="none" w="med" len="med"/>
                    </a:lnL>
                    <a:lnR w="762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139065" algn="ctr">
                        <a:spcBef>
                          <a:spcPts val="145"/>
                        </a:spcBef>
                        <a:spcAft>
                          <a:spcPts val="0"/>
                        </a:spcAft>
                      </a:pPr>
                      <a:r>
                        <a:rPr lang="en-US" sz="1050" b="1" dirty="0">
                          <a:solidFill>
                            <a:schemeClr val="tx1"/>
                          </a:solidFill>
                          <a:effectLst/>
                          <a:latin typeface="Arial" panose="020B0604020202020204" pitchFamily="34" charset="0"/>
                          <a:ea typeface="Times" panose="02020603050405020304" pitchFamily="18" charset="0"/>
                          <a:cs typeface="Times New Roman" panose="02020603050405020304" pitchFamily="18" charset="0"/>
                        </a:rPr>
                        <a:t>Unhealthy Undercurrents</a:t>
                      </a:r>
                      <a:endParaRPr lang="en-US" sz="1400" b="1"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76200" cap="flat" cmpd="dbl" algn="ctr">
                      <a:solidFill>
                        <a:srgbClr val="000000"/>
                      </a:solidFill>
                      <a:prstDash val="solid"/>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139065" algn="ctr">
                        <a:spcBef>
                          <a:spcPts val="145"/>
                        </a:spcBef>
                        <a:spcAft>
                          <a:spcPts val="0"/>
                        </a:spcAft>
                      </a:pPr>
                      <a:r>
                        <a:rPr lang="en-US" sz="1050" b="1">
                          <a:solidFill>
                            <a:schemeClr val="tx1"/>
                          </a:solidFill>
                          <a:effectLst/>
                          <a:latin typeface="Arial" panose="020B0604020202020204" pitchFamily="34" charset="0"/>
                          <a:ea typeface="Times" panose="02020603050405020304" pitchFamily="18" charset="0"/>
                          <a:cs typeface="Times New Roman" panose="02020603050405020304" pitchFamily="18" charset="0"/>
                        </a:rPr>
                        <a:t>Healthy Undercurrents</a:t>
                      </a:r>
                      <a:endParaRPr lang="en-US" sz="1400" b="1">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dash"/>
                      <a:round/>
                      <a:headEnd type="none" w="med" len="med"/>
                      <a:tailEnd type="none" w="med" len="med"/>
                    </a:lnL>
                    <a:lnR w="762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139065" algn="ctr">
                        <a:spcBef>
                          <a:spcPts val="145"/>
                        </a:spcBef>
                        <a:spcAft>
                          <a:spcPts val="0"/>
                        </a:spcAft>
                      </a:pPr>
                      <a:r>
                        <a:rPr lang="en-US" sz="1050" b="1">
                          <a:solidFill>
                            <a:schemeClr val="tx1"/>
                          </a:solidFill>
                          <a:effectLst/>
                          <a:latin typeface="Arial" panose="020B0604020202020204" pitchFamily="34" charset="0"/>
                          <a:ea typeface="Times" panose="02020603050405020304" pitchFamily="18" charset="0"/>
                          <a:cs typeface="Times New Roman" panose="02020603050405020304" pitchFamily="18" charset="0"/>
                        </a:rPr>
                        <a:t>Unhealthy Undercurrents</a:t>
                      </a:r>
                      <a:endParaRPr lang="en-US" sz="1400" b="1">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76200" cap="flat" cmpd="dbl" algn="ctr">
                      <a:solidFill>
                        <a:srgbClr val="000000"/>
                      </a:solidFill>
                      <a:prstDash val="solid"/>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139065" algn="ctr">
                        <a:spcBef>
                          <a:spcPts val="145"/>
                        </a:spcBef>
                        <a:spcAft>
                          <a:spcPts val="0"/>
                        </a:spcAft>
                      </a:pPr>
                      <a:r>
                        <a:rPr lang="en-US" sz="1000" b="1" dirty="0">
                          <a:solidFill>
                            <a:schemeClr val="tx1"/>
                          </a:solidFill>
                          <a:effectLst/>
                          <a:latin typeface="Arial" panose="020B0604020202020204" pitchFamily="34" charset="0"/>
                          <a:ea typeface="Times" panose="02020603050405020304" pitchFamily="18" charset="0"/>
                          <a:cs typeface="Times New Roman" panose="02020603050405020304" pitchFamily="18" charset="0"/>
                        </a:rPr>
                        <a:t>Healthy Undercurrents</a:t>
                      </a:r>
                      <a:endParaRPr lang="en-US" sz="1200" b="1"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1"/>
                  </a:ext>
                </a:extLst>
              </a:tr>
              <a:tr h="352256">
                <a:tc>
                  <a:txBody>
                    <a:bodyPr/>
                    <a:lstStyle/>
                    <a:p>
                      <a:pPr marL="0" marR="139065" algn="ctr">
                        <a:spcBef>
                          <a:spcPts val="145"/>
                        </a:spcBef>
                        <a:spcAft>
                          <a:spcPts val="0"/>
                        </a:spcAft>
                      </a:pPr>
                      <a:r>
                        <a:rPr lang="en-US" sz="900" b="1" dirty="0">
                          <a:solidFill>
                            <a:schemeClr val="tx1"/>
                          </a:solidFill>
                          <a:effectLst/>
                          <a:latin typeface="Arial" panose="020B0604020202020204" pitchFamily="34" charset="0"/>
                          <a:ea typeface="Times" panose="02020603050405020304" pitchFamily="18" charset="0"/>
                          <a:cs typeface="Times New Roman" panose="02020603050405020304" pitchFamily="18" charset="0"/>
                        </a:rPr>
                        <a:t>Unresolved Grief or Loss</a:t>
                      </a:r>
                      <a:endParaRPr lang="en-US" sz="1200" b="1"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L="0" marR="139065" algn="ctr">
                        <a:spcBef>
                          <a:spcPts val="145"/>
                        </a:spcBef>
                        <a:spcAft>
                          <a:spcPts val="0"/>
                        </a:spcAft>
                      </a:pPr>
                      <a:r>
                        <a:rPr lang="en-US" sz="900" b="1" dirty="0">
                          <a:solidFill>
                            <a:schemeClr val="tx1"/>
                          </a:solidFill>
                          <a:effectLst/>
                          <a:latin typeface="Arial" panose="020B0604020202020204" pitchFamily="34" charset="0"/>
                          <a:ea typeface="Times" panose="02020603050405020304" pitchFamily="18" charset="0"/>
                          <a:cs typeface="Times New Roman" panose="02020603050405020304" pitchFamily="18" charset="0"/>
                        </a:rPr>
                        <a:t>Grief Education &amp; Resolution</a:t>
                      </a:r>
                      <a:endParaRPr lang="en-US" sz="1200" b="1"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dash"/>
                      <a:round/>
                      <a:headEnd type="none" w="med" len="med"/>
                      <a:tailEnd type="none" w="med" len="med"/>
                    </a:lnL>
                    <a:lnR w="762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139065" algn="ctr">
                        <a:spcBef>
                          <a:spcPts val="145"/>
                        </a:spcBef>
                        <a:spcAft>
                          <a:spcPts val="0"/>
                        </a:spcAft>
                      </a:pPr>
                      <a:r>
                        <a:rPr lang="en-US" sz="900" b="1">
                          <a:solidFill>
                            <a:schemeClr val="tx1"/>
                          </a:solidFill>
                          <a:effectLst/>
                          <a:latin typeface="Arial" panose="020B0604020202020204" pitchFamily="34" charset="0"/>
                          <a:ea typeface="Times" panose="02020603050405020304" pitchFamily="18" charset="0"/>
                          <a:cs typeface="Times New Roman" panose="02020603050405020304" pitchFamily="18" charset="0"/>
                        </a:rPr>
                        <a:t>Drawn out Medical Illness</a:t>
                      </a:r>
                      <a:endParaRPr lang="en-US" sz="1200" b="1">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76200" cap="flat" cmpd="dbl" algn="ctr">
                      <a:solidFill>
                        <a:srgbClr val="000000"/>
                      </a:solidFill>
                      <a:prstDash val="solid"/>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139065" algn="ctr">
                        <a:spcBef>
                          <a:spcPts val="145"/>
                        </a:spcBef>
                        <a:spcAft>
                          <a:spcPts val="0"/>
                        </a:spcAft>
                      </a:pPr>
                      <a:r>
                        <a:rPr lang="en-US" sz="900" b="1">
                          <a:solidFill>
                            <a:schemeClr val="tx1"/>
                          </a:solidFill>
                          <a:effectLst/>
                          <a:latin typeface="Arial" panose="020B0604020202020204" pitchFamily="34" charset="0"/>
                          <a:ea typeface="Times" panose="02020603050405020304" pitchFamily="18" charset="0"/>
                          <a:cs typeface="Times New Roman" panose="02020603050405020304" pitchFamily="18" charset="0"/>
                        </a:rPr>
                        <a:t>Education, Support, Stress Management</a:t>
                      </a:r>
                      <a:endParaRPr lang="en-US" sz="1200" b="1">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dash"/>
                      <a:round/>
                      <a:headEnd type="none" w="med" len="med"/>
                      <a:tailEnd type="none" w="med" len="med"/>
                    </a:lnL>
                    <a:lnR w="762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139065" algn="ctr">
                        <a:spcBef>
                          <a:spcPts val="145"/>
                        </a:spcBef>
                        <a:spcAft>
                          <a:spcPts val="0"/>
                        </a:spcAft>
                      </a:pPr>
                      <a:r>
                        <a:rPr lang="en-US" sz="900" b="1">
                          <a:solidFill>
                            <a:schemeClr val="tx1"/>
                          </a:solidFill>
                          <a:effectLst/>
                          <a:latin typeface="Arial" panose="020B0604020202020204" pitchFamily="34" charset="0"/>
                          <a:ea typeface="Times" panose="02020603050405020304" pitchFamily="18" charset="0"/>
                          <a:cs typeface="Times New Roman" panose="02020603050405020304" pitchFamily="18" charset="0"/>
                        </a:rPr>
                        <a:t>Maslow’s Unmet Hierarchy of Needs</a:t>
                      </a:r>
                      <a:endParaRPr lang="en-US" sz="1200" b="1">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76200" cap="flat" cmpd="dbl" algn="ctr">
                      <a:solidFill>
                        <a:srgbClr val="000000"/>
                      </a:solidFill>
                      <a:prstDash val="solid"/>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139065" algn="ctr">
                        <a:spcBef>
                          <a:spcPts val="145"/>
                        </a:spcBef>
                        <a:spcAft>
                          <a:spcPts val="0"/>
                        </a:spcAft>
                      </a:pPr>
                      <a:r>
                        <a:rPr lang="en-US" sz="800" b="1">
                          <a:solidFill>
                            <a:schemeClr val="tx1"/>
                          </a:solidFill>
                          <a:effectLst/>
                          <a:latin typeface="Arial" panose="020B0604020202020204" pitchFamily="34" charset="0"/>
                          <a:ea typeface="Times" panose="02020603050405020304" pitchFamily="18" charset="0"/>
                          <a:cs typeface="Times New Roman" panose="02020603050405020304" pitchFamily="18" charset="0"/>
                        </a:rPr>
                        <a:t>Fill in “Missing” Maslow Need</a:t>
                      </a:r>
                      <a:endParaRPr lang="en-US" sz="1100" b="1">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528384">
                <a:tc>
                  <a:txBody>
                    <a:bodyPr/>
                    <a:lstStyle/>
                    <a:p>
                      <a:pPr marL="0" marR="139065" algn="ctr">
                        <a:spcBef>
                          <a:spcPts val="145"/>
                        </a:spcBef>
                        <a:spcAft>
                          <a:spcPts val="0"/>
                        </a:spcAft>
                      </a:pPr>
                      <a:r>
                        <a:rPr lang="en-US" sz="900" b="1" dirty="0">
                          <a:solidFill>
                            <a:schemeClr val="tx1"/>
                          </a:solidFill>
                          <a:effectLst/>
                          <a:latin typeface="Arial" panose="020B0604020202020204" pitchFamily="34" charset="0"/>
                          <a:ea typeface="Times" panose="02020603050405020304" pitchFamily="18" charset="0"/>
                          <a:cs typeface="Times New Roman" panose="02020603050405020304" pitchFamily="18" charset="0"/>
                        </a:rPr>
                        <a:t>Betrayal or Abandonment</a:t>
                      </a:r>
                      <a:endParaRPr lang="en-US" sz="1200" b="1"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L="0" marR="139065" algn="ctr">
                        <a:spcBef>
                          <a:spcPts val="145"/>
                        </a:spcBef>
                        <a:spcAft>
                          <a:spcPts val="0"/>
                        </a:spcAft>
                      </a:pPr>
                      <a:r>
                        <a:rPr lang="en-US" sz="900" b="1" dirty="0">
                          <a:solidFill>
                            <a:schemeClr val="tx1"/>
                          </a:solidFill>
                          <a:effectLst/>
                          <a:latin typeface="Arial" panose="020B0604020202020204" pitchFamily="34" charset="0"/>
                          <a:ea typeface="Times" panose="02020603050405020304" pitchFamily="18" charset="0"/>
                          <a:cs typeface="Times New Roman" panose="02020603050405020304" pitchFamily="18" charset="0"/>
                        </a:rPr>
                        <a:t>Security, Forgiveness, Unconditional Love</a:t>
                      </a:r>
                      <a:endParaRPr lang="en-US" sz="1200" b="1"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dash"/>
                      <a:round/>
                      <a:headEnd type="none" w="med" len="med"/>
                      <a:tailEnd type="none" w="med" len="med"/>
                    </a:lnL>
                    <a:lnR w="762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139065" algn="ctr">
                        <a:spcBef>
                          <a:spcPts val="145"/>
                        </a:spcBef>
                        <a:spcAft>
                          <a:spcPts val="0"/>
                        </a:spcAft>
                      </a:pPr>
                      <a:r>
                        <a:rPr lang="en-US" sz="900" b="1">
                          <a:solidFill>
                            <a:schemeClr val="tx1"/>
                          </a:solidFill>
                          <a:effectLst/>
                          <a:latin typeface="Arial" panose="020B0604020202020204" pitchFamily="34" charset="0"/>
                          <a:ea typeface="Times" panose="02020603050405020304" pitchFamily="18" charset="0"/>
                          <a:cs typeface="Times New Roman" panose="02020603050405020304" pitchFamily="18" charset="0"/>
                        </a:rPr>
                        <a:t>Someone Seen as Patient/Mental Case</a:t>
                      </a:r>
                      <a:endParaRPr lang="en-US" sz="1200" b="1">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76200" cap="flat" cmpd="dbl" algn="ctr">
                      <a:solidFill>
                        <a:srgbClr val="000000"/>
                      </a:solidFill>
                      <a:prstDash val="solid"/>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139065" algn="ctr">
                        <a:spcBef>
                          <a:spcPts val="145"/>
                        </a:spcBef>
                        <a:spcAft>
                          <a:spcPts val="0"/>
                        </a:spcAft>
                      </a:pPr>
                      <a:r>
                        <a:rPr lang="en-US" sz="900" b="1">
                          <a:solidFill>
                            <a:schemeClr val="tx1"/>
                          </a:solidFill>
                          <a:effectLst/>
                          <a:latin typeface="Arial" panose="020B0604020202020204" pitchFamily="34" charset="0"/>
                          <a:ea typeface="Times" panose="02020603050405020304" pitchFamily="18" charset="0"/>
                          <a:cs typeface="Times New Roman" panose="02020603050405020304" pitchFamily="18" charset="0"/>
                        </a:rPr>
                        <a:t>Normality and Accountability</a:t>
                      </a:r>
                      <a:endParaRPr lang="en-US" sz="1200" b="1">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dash"/>
                      <a:round/>
                      <a:headEnd type="none" w="med" len="med"/>
                      <a:tailEnd type="none" w="med" len="med"/>
                    </a:lnL>
                    <a:lnR w="762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139065" algn="ctr">
                        <a:spcBef>
                          <a:spcPts val="145"/>
                        </a:spcBef>
                        <a:spcAft>
                          <a:spcPts val="0"/>
                        </a:spcAft>
                      </a:pPr>
                      <a:r>
                        <a:rPr lang="en-US" sz="900" b="1">
                          <a:solidFill>
                            <a:schemeClr val="tx1"/>
                          </a:solidFill>
                          <a:effectLst/>
                          <a:latin typeface="Arial" panose="020B0604020202020204" pitchFamily="34" charset="0"/>
                          <a:ea typeface="Times" panose="02020603050405020304" pitchFamily="18" charset="0"/>
                          <a:cs typeface="Times New Roman" panose="02020603050405020304" pitchFamily="18" charset="0"/>
                        </a:rPr>
                        <a:t>Lack of Attachment or Bonding</a:t>
                      </a:r>
                      <a:endParaRPr lang="en-US" sz="1200" b="1">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76200" cap="flat" cmpd="dbl" algn="ctr">
                      <a:solidFill>
                        <a:srgbClr val="000000"/>
                      </a:solidFill>
                      <a:prstDash val="solid"/>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139065" algn="ctr">
                        <a:spcBef>
                          <a:spcPts val="145"/>
                        </a:spcBef>
                        <a:spcAft>
                          <a:spcPts val="0"/>
                        </a:spcAft>
                      </a:pPr>
                      <a:r>
                        <a:rPr lang="en-US" sz="800" b="1">
                          <a:solidFill>
                            <a:schemeClr val="tx1"/>
                          </a:solidFill>
                          <a:effectLst/>
                          <a:latin typeface="Arial" panose="020B0604020202020204" pitchFamily="34" charset="0"/>
                          <a:ea typeface="Times" panose="02020603050405020304" pitchFamily="18" charset="0"/>
                          <a:cs typeface="Times New Roman" panose="02020603050405020304" pitchFamily="18" charset="0"/>
                        </a:rPr>
                        <a:t>Attachment Bonds</a:t>
                      </a:r>
                      <a:endParaRPr lang="en-US" sz="1100" b="1">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52256">
                <a:tc>
                  <a:txBody>
                    <a:bodyPr/>
                    <a:lstStyle/>
                    <a:p>
                      <a:pPr marL="0" marR="139065" algn="ctr">
                        <a:spcBef>
                          <a:spcPts val="145"/>
                        </a:spcBef>
                        <a:spcAft>
                          <a:spcPts val="0"/>
                        </a:spcAft>
                      </a:pPr>
                      <a:r>
                        <a:rPr lang="en-US" sz="900" b="1" dirty="0">
                          <a:solidFill>
                            <a:schemeClr val="tx1"/>
                          </a:solidFill>
                          <a:effectLst/>
                          <a:latin typeface="Arial" panose="020B0604020202020204" pitchFamily="34" charset="0"/>
                          <a:ea typeface="Times" panose="02020603050405020304" pitchFamily="18" charset="0"/>
                          <a:cs typeface="Times New Roman" panose="02020603050405020304" pitchFamily="18" charset="0"/>
                        </a:rPr>
                        <a:t>Family Secrets</a:t>
                      </a:r>
                      <a:endParaRPr lang="en-US" sz="1200" b="1"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139065" algn="ctr">
                        <a:spcBef>
                          <a:spcPts val="145"/>
                        </a:spcBef>
                        <a:spcAft>
                          <a:spcPts val="0"/>
                        </a:spcAft>
                      </a:pPr>
                      <a:r>
                        <a:rPr lang="en-US" sz="900" b="1" dirty="0">
                          <a:solidFill>
                            <a:schemeClr val="tx1"/>
                          </a:solidFill>
                          <a:effectLst/>
                          <a:latin typeface="Arial" panose="020B0604020202020204" pitchFamily="34" charset="0"/>
                          <a:ea typeface="Times" panose="02020603050405020304" pitchFamily="18" charset="0"/>
                          <a:cs typeface="Times New Roman" panose="02020603050405020304" pitchFamily="18" charset="0"/>
                        </a:rPr>
                        <a:t>Reveal Secrets Safety</a:t>
                      </a:r>
                      <a:endParaRPr lang="en-US" sz="1200" b="1"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dash"/>
                      <a:round/>
                      <a:headEnd type="none" w="med" len="med"/>
                      <a:tailEnd type="none" w="med" len="med"/>
                    </a:lnL>
                    <a:lnR w="762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139065" algn="ctr">
                        <a:spcBef>
                          <a:spcPts val="145"/>
                        </a:spcBef>
                        <a:spcAft>
                          <a:spcPts val="0"/>
                        </a:spcAft>
                      </a:pPr>
                      <a:r>
                        <a:rPr lang="en-US" sz="900" b="1">
                          <a:solidFill>
                            <a:schemeClr val="tx1"/>
                          </a:solidFill>
                          <a:effectLst/>
                          <a:latin typeface="Arial" panose="020B0604020202020204" pitchFamily="34" charset="0"/>
                          <a:ea typeface="Times" panose="02020603050405020304" pitchFamily="18" charset="0"/>
                          <a:cs typeface="Times New Roman" panose="02020603050405020304" pitchFamily="18" charset="0"/>
                        </a:rPr>
                        <a:t>Chemical Imbalance</a:t>
                      </a:r>
                      <a:endParaRPr lang="en-US" sz="1200" b="1">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76200" cap="flat" cmpd="dbl" algn="ctr">
                      <a:solidFill>
                        <a:srgbClr val="000000"/>
                      </a:solidFill>
                      <a:prstDash val="solid"/>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139065" algn="ctr">
                        <a:spcBef>
                          <a:spcPts val="145"/>
                        </a:spcBef>
                        <a:spcAft>
                          <a:spcPts val="0"/>
                        </a:spcAft>
                      </a:pPr>
                      <a:r>
                        <a:rPr lang="en-US" sz="900" b="1">
                          <a:solidFill>
                            <a:schemeClr val="tx1"/>
                          </a:solidFill>
                          <a:effectLst/>
                          <a:latin typeface="Arial" panose="020B0604020202020204" pitchFamily="34" charset="0"/>
                          <a:ea typeface="Times" panose="02020603050405020304" pitchFamily="18" charset="0"/>
                          <a:cs typeface="Times New Roman" panose="02020603050405020304" pitchFamily="18" charset="0"/>
                        </a:rPr>
                        <a:t>Psychotropic Medications</a:t>
                      </a:r>
                      <a:endParaRPr lang="en-US" sz="1200" b="1">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dash"/>
                      <a:round/>
                      <a:headEnd type="none" w="med" len="med"/>
                      <a:tailEnd type="none" w="med" len="med"/>
                    </a:lnL>
                    <a:lnR w="762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139065" algn="ctr">
                        <a:spcBef>
                          <a:spcPts val="145"/>
                        </a:spcBef>
                        <a:spcAft>
                          <a:spcPts val="0"/>
                        </a:spcAft>
                      </a:pPr>
                      <a:r>
                        <a:rPr lang="en-US" sz="900" b="1">
                          <a:solidFill>
                            <a:schemeClr val="tx1"/>
                          </a:solidFill>
                          <a:effectLst/>
                          <a:latin typeface="Arial" panose="020B0604020202020204" pitchFamily="34" charset="0"/>
                          <a:ea typeface="Times" panose="02020603050405020304" pitchFamily="18" charset="0"/>
                          <a:cs typeface="Times New Roman" panose="02020603050405020304" pitchFamily="18" charset="0"/>
                        </a:rPr>
                        <a:t>Lack of Forgiveness Resentment</a:t>
                      </a:r>
                      <a:endParaRPr lang="en-US" sz="1200" b="1">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76200" cap="flat" cmpd="dbl" algn="ctr">
                      <a:solidFill>
                        <a:srgbClr val="000000"/>
                      </a:solidFill>
                      <a:prstDash val="solid"/>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139065" algn="ctr">
                        <a:spcBef>
                          <a:spcPts val="145"/>
                        </a:spcBef>
                        <a:spcAft>
                          <a:spcPts val="0"/>
                        </a:spcAft>
                      </a:pPr>
                      <a:r>
                        <a:rPr lang="en-US" sz="800" b="1" dirty="0">
                          <a:solidFill>
                            <a:schemeClr val="tx1"/>
                          </a:solidFill>
                          <a:effectLst/>
                          <a:latin typeface="Arial" panose="020B0604020202020204" pitchFamily="34" charset="0"/>
                          <a:ea typeface="Times" panose="02020603050405020304" pitchFamily="18" charset="0"/>
                          <a:cs typeface="Times New Roman" panose="02020603050405020304" pitchFamily="18" charset="0"/>
                        </a:rPr>
                        <a:t>Forgiveness, Prayer</a:t>
                      </a:r>
                      <a:endParaRPr lang="en-US" sz="1100" b="1"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528384">
                <a:tc>
                  <a:txBody>
                    <a:bodyPr/>
                    <a:lstStyle/>
                    <a:p>
                      <a:pPr marL="0" marR="139065" algn="ctr">
                        <a:spcBef>
                          <a:spcPts val="145"/>
                        </a:spcBef>
                        <a:spcAft>
                          <a:spcPts val="0"/>
                        </a:spcAft>
                      </a:pPr>
                      <a:r>
                        <a:rPr lang="en-US" sz="900" b="1">
                          <a:solidFill>
                            <a:schemeClr val="tx1"/>
                          </a:solidFill>
                          <a:effectLst/>
                          <a:latin typeface="Arial" panose="020B0604020202020204" pitchFamily="34" charset="0"/>
                          <a:ea typeface="Times" panose="02020603050405020304" pitchFamily="18" charset="0"/>
                          <a:cs typeface="Times New Roman" panose="02020603050405020304" pitchFamily="18" charset="0"/>
                        </a:rPr>
                        <a:t>Physical or Mental Abuse</a:t>
                      </a:r>
                      <a:endParaRPr lang="en-US" sz="1200" b="1">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139065" algn="ctr">
                        <a:spcBef>
                          <a:spcPts val="145"/>
                        </a:spcBef>
                        <a:spcAft>
                          <a:spcPts val="0"/>
                        </a:spcAft>
                      </a:pPr>
                      <a:r>
                        <a:rPr lang="en-US" sz="900" b="1">
                          <a:solidFill>
                            <a:schemeClr val="tx1"/>
                          </a:solidFill>
                          <a:effectLst/>
                          <a:latin typeface="Arial" panose="020B0604020202020204" pitchFamily="34" charset="0"/>
                          <a:ea typeface="Times" panose="02020603050405020304" pitchFamily="18" charset="0"/>
                          <a:cs typeface="Times New Roman" panose="02020603050405020304" pitchFamily="18" charset="0"/>
                        </a:rPr>
                        <a:t>Support, Courage to Leave, Forgive</a:t>
                      </a:r>
                      <a:endParaRPr lang="en-US" sz="1200" b="1">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dash"/>
                      <a:round/>
                      <a:headEnd type="none" w="med" len="med"/>
                      <a:tailEnd type="none" w="med" len="med"/>
                    </a:lnL>
                    <a:lnR w="762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139065" algn="ctr">
                        <a:spcBef>
                          <a:spcPts val="145"/>
                        </a:spcBef>
                        <a:spcAft>
                          <a:spcPts val="0"/>
                        </a:spcAft>
                      </a:pPr>
                      <a:r>
                        <a:rPr lang="en-US" sz="900" b="1">
                          <a:solidFill>
                            <a:schemeClr val="tx1"/>
                          </a:solidFill>
                          <a:effectLst/>
                          <a:latin typeface="Arial" panose="020B0604020202020204" pitchFamily="34" charset="0"/>
                          <a:ea typeface="Times" panose="02020603050405020304" pitchFamily="18" charset="0"/>
                          <a:cs typeface="Times New Roman" panose="02020603050405020304" pitchFamily="18" charset="0"/>
                        </a:rPr>
                        <a:t>Brain or Mental Impairment</a:t>
                      </a:r>
                      <a:endParaRPr lang="en-US" sz="1200" b="1">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76200" cap="flat" cmpd="dbl" algn="ctr">
                      <a:solidFill>
                        <a:srgbClr val="000000"/>
                      </a:solidFill>
                      <a:prstDash val="solid"/>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139065" algn="ctr">
                        <a:spcBef>
                          <a:spcPts val="145"/>
                        </a:spcBef>
                        <a:spcAft>
                          <a:spcPts val="0"/>
                        </a:spcAft>
                      </a:pPr>
                      <a:r>
                        <a:rPr lang="en-US" sz="900" b="1">
                          <a:solidFill>
                            <a:schemeClr val="tx1"/>
                          </a:solidFill>
                          <a:effectLst/>
                          <a:latin typeface="Arial" panose="020B0604020202020204" pitchFamily="34" charset="0"/>
                          <a:ea typeface="Times" panose="02020603050405020304" pitchFamily="18" charset="0"/>
                          <a:cs typeface="Times New Roman" panose="02020603050405020304" pitchFamily="18" charset="0"/>
                        </a:rPr>
                        <a:t>Consistent Structure, Education, Support</a:t>
                      </a:r>
                      <a:endParaRPr lang="en-US" sz="1200" b="1">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dash"/>
                      <a:round/>
                      <a:headEnd type="none" w="med" len="med"/>
                      <a:tailEnd type="none" w="med" len="med"/>
                    </a:lnL>
                    <a:lnR w="762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139065" algn="ctr">
                        <a:spcBef>
                          <a:spcPts val="145"/>
                        </a:spcBef>
                        <a:spcAft>
                          <a:spcPts val="0"/>
                        </a:spcAft>
                      </a:pPr>
                      <a:r>
                        <a:rPr lang="en-US" sz="900" b="1">
                          <a:solidFill>
                            <a:schemeClr val="tx1"/>
                          </a:solidFill>
                          <a:effectLst/>
                          <a:latin typeface="Arial" panose="020B0604020202020204" pitchFamily="34" charset="0"/>
                          <a:ea typeface="Times" panose="02020603050405020304" pitchFamily="18" charset="0"/>
                          <a:cs typeface="Times New Roman" panose="02020603050405020304" pitchFamily="18" charset="0"/>
                        </a:rPr>
                        <a:t>Lack of Connection to God or Higher Power</a:t>
                      </a:r>
                      <a:endParaRPr lang="en-US" sz="1200" b="1">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76200" cap="flat" cmpd="dbl" algn="ctr">
                      <a:solidFill>
                        <a:srgbClr val="000000"/>
                      </a:solidFill>
                      <a:prstDash val="solid"/>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139065" algn="ctr">
                        <a:spcBef>
                          <a:spcPts val="145"/>
                        </a:spcBef>
                        <a:spcAft>
                          <a:spcPts val="0"/>
                        </a:spcAft>
                      </a:pPr>
                      <a:r>
                        <a:rPr lang="en-US" sz="800" b="1">
                          <a:solidFill>
                            <a:schemeClr val="tx1"/>
                          </a:solidFill>
                          <a:effectLst/>
                          <a:latin typeface="Arial" panose="020B0604020202020204" pitchFamily="34" charset="0"/>
                          <a:ea typeface="Times" panose="02020603050405020304" pitchFamily="18" charset="0"/>
                          <a:cs typeface="Times New Roman" panose="02020603050405020304" pitchFamily="18" charset="0"/>
                        </a:rPr>
                        <a:t>Connecting to God or Higher Power</a:t>
                      </a:r>
                      <a:endParaRPr lang="en-US" sz="1100" b="1">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52256">
                <a:tc>
                  <a:txBody>
                    <a:bodyPr/>
                    <a:lstStyle/>
                    <a:p>
                      <a:pPr marL="0" marR="139065" algn="ctr">
                        <a:spcBef>
                          <a:spcPts val="145"/>
                        </a:spcBef>
                        <a:spcAft>
                          <a:spcPts val="0"/>
                        </a:spcAft>
                      </a:pPr>
                      <a:r>
                        <a:rPr lang="en-US" sz="900" b="1" dirty="0">
                          <a:solidFill>
                            <a:schemeClr val="tx1"/>
                          </a:solidFill>
                          <a:effectLst/>
                          <a:latin typeface="Arial" panose="020B0604020202020204" pitchFamily="34" charset="0"/>
                          <a:ea typeface="Times" panose="02020603050405020304" pitchFamily="18" charset="0"/>
                          <a:cs typeface="Times New Roman" panose="02020603050405020304" pitchFamily="18" charset="0"/>
                        </a:rPr>
                        <a:t>Lack of Forgiveness Bitterness</a:t>
                      </a:r>
                      <a:endParaRPr lang="en-US" sz="1200" b="1"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L="0" marR="139065" algn="ctr">
                        <a:spcBef>
                          <a:spcPts val="145"/>
                        </a:spcBef>
                        <a:spcAft>
                          <a:spcPts val="0"/>
                        </a:spcAft>
                      </a:pPr>
                      <a:r>
                        <a:rPr lang="en-US" sz="900" b="1" dirty="0">
                          <a:solidFill>
                            <a:schemeClr val="tx1"/>
                          </a:solidFill>
                          <a:effectLst/>
                          <a:latin typeface="Arial" panose="020B0604020202020204" pitchFamily="34" charset="0"/>
                          <a:ea typeface="Times" panose="02020603050405020304" pitchFamily="18" charset="0"/>
                          <a:cs typeface="Times New Roman" panose="02020603050405020304" pitchFamily="18" charset="0"/>
                        </a:rPr>
                        <a:t>Forgiveness</a:t>
                      </a:r>
                      <a:endParaRPr lang="en-US" sz="1200" b="1"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dash"/>
                      <a:round/>
                      <a:headEnd type="none" w="med" len="med"/>
                      <a:tailEnd type="none" w="med" len="med"/>
                    </a:lnL>
                    <a:lnR w="762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139065" algn="ctr">
                        <a:spcBef>
                          <a:spcPts val="145"/>
                        </a:spcBef>
                        <a:spcAft>
                          <a:spcPts val="0"/>
                        </a:spcAft>
                      </a:pPr>
                      <a:r>
                        <a:rPr lang="en-US" sz="900" b="1">
                          <a:solidFill>
                            <a:schemeClr val="tx1"/>
                          </a:solidFill>
                          <a:effectLst/>
                          <a:latin typeface="Arial" panose="020B0604020202020204" pitchFamily="34" charset="0"/>
                          <a:ea typeface="Times" panose="02020603050405020304" pitchFamily="18" charset="0"/>
                          <a:cs typeface="Times New Roman" panose="02020603050405020304" pitchFamily="18" charset="0"/>
                        </a:rPr>
                        <a:t>Lack of Forgiveness Resentment</a:t>
                      </a:r>
                      <a:endParaRPr lang="en-US" sz="1200" b="1">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76200" cap="flat" cmpd="dbl" algn="ctr">
                      <a:solidFill>
                        <a:srgbClr val="000000"/>
                      </a:solidFill>
                      <a:prstDash val="solid"/>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139065" algn="ctr">
                        <a:spcBef>
                          <a:spcPts val="145"/>
                        </a:spcBef>
                        <a:spcAft>
                          <a:spcPts val="0"/>
                        </a:spcAft>
                      </a:pPr>
                      <a:r>
                        <a:rPr lang="en-US" sz="900" b="1">
                          <a:solidFill>
                            <a:schemeClr val="tx1"/>
                          </a:solidFill>
                          <a:effectLst/>
                          <a:latin typeface="Arial" panose="020B0604020202020204" pitchFamily="34" charset="0"/>
                          <a:ea typeface="Times" panose="02020603050405020304" pitchFamily="18" charset="0"/>
                          <a:cs typeface="Times New Roman" panose="02020603050405020304" pitchFamily="18" charset="0"/>
                        </a:rPr>
                        <a:t>Forgiveness</a:t>
                      </a:r>
                      <a:endParaRPr lang="en-US" sz="1200" b="1">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dash"/>
                      <a:round/>
                      <a:headEnd type="none" w="med" len="med"/>
                      <a:tailEnd type="none" w="med" len="med"/>
                    </a:lnL>
                    <a:lnR w="762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139065" algn="ctr">
                        <a:spcBef>
                          <a:spcPts val="145"/>
                        </a:spcBef>
                        <a:spcAft>
                          <a:spcPts val="0"/>
                        </a:spcAft>
                      </a:pPr>
                      <a:r>
                        <a:rPr lang="en-US" sz="900" b="1" dirty="0">
                          <a:solidFill>
                            <a:schemeClr val="tx1"/>
                          </a:solidFill>
                          <a:effectLst/>
                          <a:latin typeface="Arial" panose="020B0604020202020204" pitchFamily="34" charset="0"/>
                          <a:ea typeface="Times" panose="02020603050405020304" pitchFamily="18" charset="0"/>
                          <a:cs typeface="Times New Roman" panose="02020603050405020304" pitchFamily="18" charset="0"/>
                        </a:rPr>
                        <a:t>Mind, Body and Spirit Unbalanced</a:t>
                      </a:r>
                      <a:endParaRPr lang="en-US" sz="1200" b="1"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76200" cap="flat" cmpd="dbl" algn="ctr">
                      <a:solidFill>
                        <a:srgbClr val="000000"/>
                      </a:solidFill>
                      <a:prstDash val="solid"/>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139065" algn="ctr">
                        <a:spcBef>
                          <a:spcPts val="145"/>
                        </a:spcBef>
                        <a:spcAft>
                          <a:spcPts val="0"/>
                        </a:spcAft>
                      </a:pPr>
                      <a:r>
                        <a:rPr lang="en-US" sz="800" b="1" dirty="0">
                          <a:solidFill>
                            <a:schemeClr val="tx1"/>
                          </a:solidFill>
                          <a:effectLst/>
                          <a:latin typeface="Arial" panose="020B0604020202020204" pitchFamily="34" charset="0"/>
                          <a:ea typeface="Times" panose="02020603050405020304" pitchFamily="18" charset="0"/>
                          <a:cs typeface="Times New Roman" panose="02020603050405020304" pitchFamily="18" charset="0"/>
                        </a:rPr>
                        <a:t>Restoring Balance</a:t>
                      </a:r>
                      <a:endParaRPr lang="en-US" sz="1100" b="1"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528384">
                <a:tc>
                  <a:txBody>
                    <a:bodyPr/>
                    <a:lstStyle/>
                    <a:p>
                      <a:pPr marL="0" marR="139065" algn="ctr">
                        <a:spcBef>
                          <a:spcPts val="145"/>
                        </a:spcBef>
                        <a:spcAft>
                          <a:spcPts val="0"/>
                        </a:spcAft>
                      </a:pPr>
                      <a:r>
                        <a:rPr lang="en-US" sz="900" b="1">
                          <a:solidFill>
                            <a:schemeClr val="tx1"/>
                          </a:solidFill>
                          <a:effectLst/>
                          <a:latin typeface="Arial" panose="020B0604020202020204" pitchFamily="34" charset="0"/>
                          <a:ea typeface="Times" panose="02020603050405020304" pitchFamily="18" charset="0"/>
                          <a:cs typeface="Times New Roman" panose="02020603050405020304" pitchFamily="18" charset="0"/>
                        </a:rPr>
                        <a:t>Lack of Consistent Nurturance</a:t>
                      </a:r>
                      <a:endParaRPr lang="en-US" sz="1200" b="1">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139065" algn="ctr">
                        <a:spcBef>
                          <a:spcPts val="145"/>
                        </a:spcBef>
                        <a:spcAft>
                          <a:spcPts val="0"/>
                        </a:spcAft>
                      </a:pPr>
                      <a:r>
                        <a:rPr lang="en-US" sz="900" b="1">
                          <a:solidFill>
                            <a:schemeClr val="tx1"/>
                          </a:solidFill>
                          <a:effectLst/>
                          <a:latin typeface="Arial" panose="020B0604020202020204" pitchFamily="34" charset="0"/>
                          <a:ea typeface="Times" panose="02020603050405020304" pitchFamily="18" charset="0"/>
                          <a:cs typeface="Times New Roman" panose="02020603050405020304" pitchFamily="18" charset="0"/>
                        </a:rPr>
                        <a:t>Unconditional Love, Consistent Nurturance</a:t>
                      </a:r>
                      <a:endParaRPr lang="en-US" sz="1200" b="1">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dash"/>
                      <a:round/>
                      <a:headEnd type="none" w="med" len="med"/>
                      <a:tailEnd type="none" w="med" len="med"/>
                    </a:lnL>
                    <a:lnR w="762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139065" algn="ctr">
                        <a:spcBef>
                          <a:spcPts val="145"/>
                        </a:spcBef>
                        <a:spcAft>
                          <a:spcPts val="0"/>
                        </a:spcAft>
                      </a:pPr>
                      <a:r>
                        <a:rPr lang="en-US" sz="900" b="1" dirty="0">
                          <a:solidFill>
                            <a:schemeClr val="tx1"/>
                          </a:solidFill>
                          <a:effectLst/>
                          <a:latin typeface="Arial" panose="020B0604020202020204" pitchFamily="34" charset="0"/>
                          <a:ea typeface="Times" panose="02020603050405020304" pitchFamily="18" charset="0"/>
                          <a:cs typeface="Times New Roman" panose="02020603050405020304" pitchFamily="18" charset="0"/>
                        </a:rPr>
                        <a:t>Lack of Consistent Nurturance</a:t>
                      </a:r>
                      <a:endParaRPr lang="en-US" sz="1200" b="1"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76200" cap="flat" cmpd="dbl" algn="ctr">
                      <a:solidFill>
                        <a:srgbClr val="000000"/>
                      </a:solidFill>
                      <a:prstDash val="solid"/>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139065" algn="ctr">
                        <a:spcBef>
                          <a:spcPts val="145"/>
                        </a:spcBef>
                        <a:spcAft>
                          <a:spcPts val="0"/>
                        </a:spcAft>
                      </a:pPr>
                      <a:r>
                        <a:rPr lang="en-US" sz="900" b="1" dirty="0">
                          <a:solidFill>
                            <a:schemeClr val="tx1"/>
                          </a:solidFill>
                          <a:effectLst/>
                          <a:latin typeface="Arial" panose="020B0604020202020204" pitchFamily="34" charset="0"/>
                          <a:ea typeface="Times" panose="02020603050405020304" pitchFamily="18" charset="0"/>
                          <a:cs typeface="Times New Roman" panose="02020603050405020304" pitchFamily="18" charset="0"/>
                        </a:rPr>
                        <a:t>Unconditional Love, Consistence Nurturance</a:t>
                      </a:r>
                      <a:endParaRPr lang="en-US" sz="1200" b="1"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dash"/>
                      <a:round/>
                      <a:headEnd type="none" w="med" len="med"/>
                      <a:tailEnd type="none" w="med" len="med"/>
                    </a:lnL>
                    <a:lnR w="762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gridSpan="2">
                  <a:txBody>
                    <a:bodyPr/>
                    <a:lstStyle/>
                    <a:p>
                      <a:pPr marL="0" marR="139065" algn="ctr">
                        <a:spcBef>
                          <a:spcPts val="145"/>
                        </a:spcBef>
                        <a:spcAft>
                          <a:spcPts val="0"/>
                        </a:spcAft>
                      </a:pPr>
                      <a:r>
                        <a:rPr lang="en-US" sz="900" b="1" dirty="0">
                          <a:solidFill>
                            <a:schemeClr val="tx1"/>
                          </a:solidFill>
                          <a:effectLst/>
                          <a:latin typeface="Arial" panose="020B0604020202020204" pitchFamily="34" charset="0"/>
                          <a:ea typeface="Times" panose="02020603050405020304" pitchFamily="18" charset="0"/>
                          <a:cs typeface="Times New Roman" panose="02020603050405020304" pitchFamily="18" charset="0"/>
                        </a:rPr>
                        <a:t> </a:t>
                      </a:r>
                      <a:endParaRPr lang="en-US" sz="1200" b="1"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762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rowSpan="3" hMerge="1">
                  <a:txBody>
                    <a:bodyPr/>
                    <a:lstStyle/>
                    <a:p>
                      <a:endParaRPr lang="en-US"/>
                    </a:p>
                  </a:txBody>
                  <a:tcPr/>
                </a:tc>
                <a:extLst>
                  <a:ext uri="{0D108BD9-81ED-4DB2-BD59-A6C34878D82A}">
                    <a16:rowId xmlns:a16="http://schemas.microsoft.com/office/drawing/2014/main" val="10007"/>
                  </a:ext>
                </a:extLst>
              </a:tr>
              <a:tr h="365760">
                <a:tc>
                  <a:txBody>
                    <a:bodyPr/>
                    <a:lstStyle/>
                    <a:p>
                      <a:pPr marL="0" marR="139065" algn="ctr">
                        <a:spcBef>
                          <a:spcPts val="145"/>
                        </a:spcBef>
                        <a:spcAft>
                          <a:spcPts val="0"/>
                        </a:spcAft>
                      </a:pPr>
                      <a:r>
                        <a:rPr lang="en-US" sz="900" b="1">
                          <a:solidFill>
                            <a:schemeClr val="tx1"/>
                          </a:solidFill>
                          <a:effectLst/>
                          <a:latin typeface="Arial" panose="020B0604020202020204" pitchFamily="34" charset="0"/>
                          <a:ea typeface="Times" panose="02020603050405020304" pitchFamily="18" charset="0"/>
                          <a:cs typeface="Times New Roman" panose="02020603050405020304" pitchFamily="18" charset="0"/>
                        </a:rPr>
                        <a:t>High Anxiety</a:t>
                      </a:r>
                      <a:endParaRPr lang="en-US" sz="1200" b="1">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139065" algn="ctr">
                        <a:spcBef>
                          <a:spcPts val="145"/>
                        </a:spcBef>
                        <a:spcAft>
                          <a:spcPts val="0"/>
                        </a:spcAft>
                      </a:pPr>
                      <a:r>
                        <a:rPr lang="en-US" sz="900" b="1" dirty="0">
                          <a:solidFill>
                            <a:schemeClr val="tx1"/>
                          </a:solidFill>
                          <a:effectLst/>
                          <a:latin typeface="Arial" panose="020B0604020202020204" pitchFamily="34" charset="0"/>
                          <a:ea typeface="Times" panose="02020603050405020304" pitchFamily="18" charset="0"/>
                          <a:cs typeface="Times New Roman" panose="02020603050405020304" pitchFamily="18" charset="0"/>
                        </a:rPr>
                        <a:t>Safety or Security</a:t>
                      </a:r>
                      <a:endParaRPr lang="en-US" sz="1200" b="1"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dash"/>
                      <a:round/>
                      <a:headEnd type="none" w="med" len="med"/>
                      <a:tailEnd type="none" w="med" len="med"/>
                    </a:lnL>
                    <a:lnR w="762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gridSpan="2">
                  <a:txBody>
                    <a:bodyPr/>
                    <a:lstStyle/>
                    <a:p>
                      <a:pPr marL="0" marR="139065" algn="ctr">
                        <a:spcBef>
                          <a:spcPts val="145"/>
                        </a:spcBef>
                        <a:spcAft>
                          <a:spcPts val="0"/>
                        </a:spcAft>
                      </a:pPr>
                      <a:r>
                        <a:rPr lang="en-US" sz="900" b="1" dirty="0">
                          <a:solidFill>
                            <a:schemeClr val="tx1"/>
                          </a:solidFill>
                          <a:effectLst/>
                          <a:latin typeface="Arial" panose="020B0604020202020204" pitchFamily="34" charset="0"/>
                          <a:ea typeface="Times" panose="02020603050405020304" pitchFamily="18" charset="0"/>
                          <a:cs typeface="Times New Roman" panose="02020603050405020304" pitchFamily="18" charset="0"/>
                        </a:rPr>
                        <a:t> </a:t>
                      </a:r>
                      <a:endParaRPr lang="en-US" sz="1200" b="1"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76200" cap="flat" cmpd="dbl" algn="ctr">
                      <a:solidFill>
                        <a:srgbClr val="000000"/>
                      </a:solidFill>
                      <a:prstDash val="solid"/>
                      <a:round/>
                      <a:headEnd type="none" w="med" len="med"/>
                      <a:tailEnd type="none" w="med" len="med"/>
                    </a:lnL>
                    <a:lnR w="762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rowSpan="2" hMerge="1">
                  <a:txBody>
                    <a:bodyPr/>
                    <a:lstStyle/>
                    <a:p>
                      <a:endParaRPr lang="en-US"/>
                    </a:p>
                  </a:txBody>
                  <a:tcPr/>
                </a:tc>
                <a:tc gridSpan="2"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10008"/>
                  </a:ext>
                </a:extLst>
              </a:tr>
              <a:tr h="352256">
                <a:tc>
                  <a:txBody>
                    <a:bodyPr/>
                    <a:lstStyle/>
                    <a:p>
                      <a:pPr marL="0" marR="139065" algn="ctr">
                        <a:spcBef>
                          <a:spcPts val="145"/>
                        </a:spcBef>
                        <a:spcAft>
                          <a:spcPts val="0"/>
                        </a:spcAft>
                      </a:pPr>
                      <a:r>
                        <a:rPr lang="en-US" sz="900" b="1" dirty="0">
                          <a:solidFill>
                            <a:schemeClr val="tx1"/>
                          </a:solidFill>
                          <a:effectLst/>
                          <a:latin typeface="Arial" panose="020B0604020202020204" pitchFamily="34" charset="0"/>
                          <a:ea typeface="Times" panose="02020603050405020304" pitchFamily="18" charset="0"/>
                          <a:cs typeface="Times New Roman" panose="02020603050405020304" pitchFamily="18" charset="0"/>
                        </a:rPr>
                        <a:t>High Stress</a:t>
                      </a:r>
                      <a:endParaRPr lang="en-US" sz="1200" b="1"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139065" algn="ctr">
                        <a:spcBef>
                          <a:spcPts val="145"/>
                        </a:spcBef>
                        <a:spcAft>
                          <a:spcPts val="0"/>
                        </a:spcAft>
                      </a:pPr>
                      <a:r>
                        <a:rPr lang="en-US" sz="900" b="1" dirty="0">
                          <a:solidFill>
                            <a:schemeClr val="tx1"/>
                          </a:solidFill>
                          <a:effectLst/>
                          <a:latin typeface="Arial" panose="020B0604020202020204" pitchFamily="34" charset="0"/>
                          <a:ea typeface="Times" panose="02020603050405020304" pitchFamily="18" charset="0"/>
                          <a:cs typeface="Times New Roman" panose="02020603050405020304" pitchFamily="18" charset="0"/>
                        </a:rPr>
                        <a:t>Relaxation or Diversionary Tactics</a:t>
                      </a:r>
                      <a:endParaRPr lang="en-US" sz="1200" b="1"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dash"/>
                      <a:round/>
                      <a:headEnd type="none" w="med" len="med"/>
                      <a:tailEnd type="none" w="med" len="med"/>
                    </a:lnL>
                    <a:lnR w="762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vMerge="1">
                  <a:txBody>
                    <a:bodyPr/>
                    <a:lstStyle/>
                    <a:p>
                      <a:endParaRPr lang="en-US"/>
                    </a:p>
                  </a:txBody>
                  <a:tcPr/>
                </a:tc>
                <a:tc hMerge="1" vMerge="1">
                  <a:txBody>
                    <a:bodyPr/>
                    <a:lstStyle/>
                    <a:p>
                      <a:endParaRPr lang="en-US"/>
                    </a:p>
                  </a:txBody>
                  <a:tcPr/>
                </a:tc>
                <a:tc gridSpan="2"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1324297059"/>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4" descr="C:\Users\Jenny Black PLL\AppData\Local\Microsoft\Windows\Temporary Internet Files\Content.IE5\LRHV5DAE\MC900057374[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53200" y="683906"/>
            <a:ext cx="1183856" cy="910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Placeholder 2"/>
          <p:cNvSpPr>
            <a:spLocks noGrp="1"/>
          </p:cNvSpPr>
          <p:nvPr>
            <p:ph type="body" sz="quarter" idx="23"/>
          </p:nvPr>
        </p:nvSpPr>
        <p:spPr>
          <a:xfrm>
            <a:off x="2397334" y="1334753"/>
            <a:ext cx="4341677" cy="431800"/>
          </a:xfrm>
        </p:spPr>
        <p:txBody>
          <a:bodyPr/>
          <a:lstStyle/>
          <a:p>
            <a:pPr algn="ctr"/>
            <a:r>
              <a:rPr lang="en-US" sz="2000" dirty="0"/>
              <a:t>The Case of Elijah</a:t>
            </a:r>
          </a:p>
        </p:txBody>
      </p:sp>
      <p:sp>
        <p:nvSpPr>
          <p:cNvPr id="9" name="Title 3"/>
          <p:cNvSpPr>
            <a:spLocks noGrp="1"/>
          </p:cNvSpPr>
          <p:nvPr>
            <p:ph type="title"/>
          </p:nvPr>
        </p:nvSpPr>
        <p:spPr>
          <a:xfrm>
            <a:off x="-3826" y="129558"/>
            <a:ext cx="9144000" cy="1143000"/>
          </a:xfrm>
        </p:spPr>
        <p:txBody>
          <a:bodyPr/>
          <a:lstStyle/>
          <a:p>
            <a:pPr algn="ctr"/>
            <a:r>
              <a:rPr lang="en-US" sz="3600" dirty="0"/>
              <a:t>The Current “Dance” – What is Happening Now</a:t>
            </a:r>
          </a:p>
        </p:txBody>
      </p:sp>
      <p:sp>
        <p:nvSpPr>
          <p:cNvPr id="10" name="Curved Up Arrow 9"/>
          <p:cNvSpPr/>
          <p:nvPr/>
        </p:nvSpPr>
        <p:spPr>
          <a:xfrm flipV="1">
            <a:off x="3217237" y="3169190"/>
            <a:ext cx="2617448" cy="325699"/>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Curved Up Arrow 10"/>
          <p:cNvSpPr/>
          <p:nvPr/>
        </p:nvSpPr>
        <p:spPr>
          <a:xfrm flipV="1">
            <a:off x="1747725" y="2554674"/>
            <a:ext cx="5850206" cy="325699"/>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Curved Up Arrow 11"/>
          <p:cNvSpPr/>
          <p:nvPr/>
        </p:nvSpPr>
        <p:spPr>
          <a:xfrm flipH="1">
            <a:off x="3109431" y="4082887"/>
            <a:ext cx="2649631" cy="328424"/>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Curved Up Arrow 12"/>
          <p:cNvSpPr/>
          <p:nvPr/>
        </p:nvSpPr>
        <p:spPr>
          <a:xfrm flipH="1">
            <a:off x="2072703" y="4679276"/>
            <a:ext cx="4972993" cy="328424"/>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Curved Up Arrow 13"/>
          <p:cNvSpPr/>
          <p:nvPr/>
        </p:nvSpPr>
        <p:spPr>
          <a:xfrm flipH="1">
            <a:off x="2081677" y="5223176"/>
            <a:ext cx="4972993" cy="328424"/>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Text Box 3"/>
          <p:cNvSpPr txBox="1">
            <a:spLocks noChangeArrowheads="1"/>
          </p:cNvSpPr>
          <p:nvPr/>
        </p:nvSpPr>
        <p:spPr bwMode="auto">
          <a:xfrm>
            <a:off x="2599898" y="3590310"/>
            <a:ext cx="133125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FontTx/>
              <a:buNone/>
            </a:pPr>
            <a:r>
              <a:rPr lang="en-US" altLang="en-US" sz="1200" b="1" dirty="0">
                <a:latin typeface="CastleT" pitchFamily="34" charset="0"/>
              </a:rPr>
              <a:t>Elijah</a:t>
            </a:r>
          </a:p>
        </p:txBody>
      </p:sp>
      <p:sp>
        <p:nvSpPr>
          <p:cNvPr id="16" name="Text Box 4"/>
          <p:cNvSpPr txBox="1">
            <a:spLocks noChangeArrowheads="1"/>
          </p:cNvSpPr>
          <p:nvPr/>
        </p:nvSpPr>
        <p:spPr bwMode="auto">
          <a:xfrm>
            <a:off x="4985672" y="3541353"/>
            <a:ext cx="1487149"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FontTx/>
              <a:buNone/>
            </a:pPr>
            <a:r>
              <a:rPr lang="en-US" altLang="en-US" sz="1100" b="1" dirty="0">
                <a:latin typeface="CastleT" pitchFamily="34" charset="0"/>
              </a:rPr>
              <a:t>Grandma, Aunt Janet &amp; Dad</a:t>
            </a:r>
          </a:p>
        </p:txBody>
      </p:sp>
      <p:sp>
        <p:nvSpPr>
          <p:cNvPr id="17" name="Text Box 5"/>
          <p:cNvSpPr txBox="1">
            <a:spLocks noChangeArrowheads="1"/>
          </p:cNvSpPr>
          <p:nvPr/>
        </p:nvSpPr>
        <p:spPr bwMode="auto">
          <a:xfrm>
            <a:off x="1845994" y="2765252"/>
            <a:ext cx="5672977"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FontTx/>
              <a:buNone/>
            </a:pPr>
            <a:r>
              <a:rPr lang="en-US" altLang="en-US" sz="1100" b="1" dirty="0">
                <a:latin typeface="CastleT" pitchFamily="34" charset="0"/>
              </a:rPr>
              <a:t>#2- Grandma feels ashamed, Aunt Janet feels helpless, and Dad feels guilty. They all are resentful and no one talks about their pain or knows what to do </a:t>
            </a:r>
            <a:endParaRPr lang="en-US" altLang="en-US" sz="1100" i="1" dirty="0">
              <a:latin typeface="CastleT" pitchFamily="34" charset="0"/>
            </a:endParaRPr>
          </a:p>
        </p:txBody>
      </p:sp>
      <p:sp>
        <p:nvSpPr>
          <p:cNvPr id="18" name="Text Box 6"/>
          <p:cNvSpPr txBox="1">
            <a:spLocks noChangeArrowheads="1"/>
          </p:cNvSpPr>
          <p:nvPr/>
        </p:nvSpPr>
        <p:spPr bwMode="auto">
          <a:xfrm>
            <a:off x="2277770" y="4463500"/>
            <a:ext cx="480942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FontTx/>
              <a:buNone/>
            </a:pPr>
            <a:r>
              <a:rPr lang="en-US" altLang="en-US" sz="1100" b="1" dirty="0">
                <a:latin typeface="CastleT" pitchFamily="34" charset="0"/>
              </a:rPr>
              <a:t>#1-Elijah is angry over past pain of the raid, losing his dad for 8 years and then losing his mom but doesn’t talk about it</a:t>
            </a:r>
            <a:endParaRPr lang="en-US" altLang="en-US" sz="1100" dirty="0">
              <a:latin typeface="CastleT" pitchFamily="34" charset="0"/>
            </a:endParaRPr>
          </a:p>
        </p:txBody>
      </p:sp>
      <p:sp>
        <p:nvSpPr>
          <p:cNvPr id="19" name="Text Box 7"/>
          <p:cNvSpPr txBox="1">
            <a:spLocks noChangeArrowheads="1"/>
          </p:cNvSpPr>
          <p:nvPr/>
        </p:nvSpPr>
        <p:spPr bwMode="auto">
          <a:xfrm>
            <a:off x="1707006" y="2147612"/>
            <a:ext cx="574105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FontTx/>
              <a:buNone/>
            </a:pPr>
            <a:r>
              <a:rPr lang="en-US" altLang="en-US" sz="1100" b="1" i="1" dirty="0">
                <a:latin typeface="CastleT" pitchFamily="34" charset="0"/>
              </a:rPr>
              <a:t>#4- As Elijah gets in more trouble, dad’s guilt grows, grandma and Aunt Janet are bound by fear and hopelessness and family resentment grows</a:t>
            </a:r>
          </a:p>
        </p:txBody>
      </p:sp>
      <p:sp>
        <p:nvSpPr>
          <p:cNvPr id="20" name="Text Box 8"/>
          <p:cNvSpPr txBox="1">
            <a:spLocks noChangeArrowheads="1"/>
          </p:cNvSpPr>
          <p:nvPr/>
        </p:nvSpPr>
        <p:spPr bwMode="auto">
          <a:xfrm>
            <a:off x="2199672" y="5034589"/>
            <a:ext cx="475572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FontTx/>
              <a:buNone/>
            </a:pPr>
            <a:r>
              <a:rPr lang="en-US" altLang="en-US" sz="1100" b="1" dirty="0">
                <a:latin typeface="CastleT" pitchFamily="34" charset="0"/>
              </a:rPr>
              <a:t>#3-Elijah turns his anger outward as he engages in aggressive  behavior (at school, toward his sister, anywhere)</a:t>
            </a:r>
            <a:endParaRPr lang="en-US" altLang="en-US" sz="1100" dirty="0">
              <a:latin typeface="CastleT" pitchFamily="34" charset="0"/>
            </a:endParaRPr>
          </a:p>
        </p:txBody>
      </p:sp>
      <p:sp>
        <p:nvSpPr>
          <p:cNvPr id="21" name="Text Box 8"/>
          <p:cNvSpPr txBox="1">
            <a:spLocks noChangeArrowheads="1"/>
          </p:cNvSpPr>
          <p:nvPr/>
        </p:nvSpPr>
        <p:spPr bwMode="auto">
          <a:xfrm>
            <a:off x="1738588" y="5545348"/>
            <a:ext cx="5958038"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FontTx/>
              <a:buNone/>
            </a:pPr>
            <a:r>
              <a:rPr lang="en-US" altLang="en-US" sz="1100" b="1" dirty="0">
                <a:latin typeface="CastleT" pitchFamily="34" charset="0"/>
              </a:rPr>
              <a:t>#5-With no resolution, Elijah’s anger and resentment grows and the family remains stuck in a cycle of pain and hopelessness with their wounds continuing to have “salt thrown in them”</a:t>
            </a:r>
            <a:endParaRPr lang="en-US" altLang="en-US" sz="1100" dirty="0">
              <a:latin typeface="CastleT" pitchFamily="34" charset="0"/>
            </a:endParaRPr>
          </a:p>
        </p:txBody>
      </p:sp>
      <p:pic>
        <p:nvPicPr>
          <p:cNvPr id="22" name="Picture 20" descr="seed.gif"/>
          <p:cNvPicPr>
            <a:picLocks noChangeAspect="1"/>
          </p:cNvPicPr>
          <p:nvPr/>
        </p:nvPicPr>
        <p:blipFill>
          <a:blip r:embed="rId3">
            <a:lum bright="-20000"/>
            <a:extLst>
              <a:ext uri="{28A0092B-C50C-407E-A947-70E740481C1C}">
                <a14:useLocalDpi xmlns:a14="http://schemas.microsoft.com/office/drawing/2010/main" val="0"/>
              </a:ext>
            </a:extLst>
          </a:blip>
          <a:srcRect/>
          <a:stretch>
            <a:fillRect/>
          </a:stretch>
        </p:blipFill>
        <p:spPr bwMode="auto">
          <a:xfrm>
            <a:off x="3895830" y="3257096"/>
            <a:ext cx="1179979" cy="898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Oval 22"/>
          <p:cNvSpPr/>
          <p:nvPr/>
        </p:nvSpPr>
        <p:spPr bwMode="auto">
          <a:xfrm>
            <a:off x="4120257" y="3419449"/>
            <a:ext cx="676315" cy="552791"/>
          </a:xfrm>
          <a:prstGeom prst="ellipse">
            <a:avLst/>
          </a:prstGeom>
          <a:blipFill dpi="0" rotWithShape="1">
            <a:blip r:embed="rId4" cstate="print">
              <a:alphaModFix amt="46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4" name="TextBox 30"/>
          <p:cNvSpPr txBox="1">
            <a:spLocks noChangeArrowheads="1"/>
          </p:cNvSpPr>
          <p:nvPr/>
        </p:nvSpPr>
        <p:spPr bwMode="auto">
          <a:xfrm>
            <a:off x="3517630" y="4065060"/>
            <a:ext cx="1936376" cy="25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1200" b="1" dirty="0">
                <a:latin typeface="Comic Sans MS" panose="030F0702030302020204" pitchFamily="66" charset="0"/>
              </a:rPr>
              <a:t>Unhealed Wound Seed</a:t>
            </a:r>
          </a:p>
        </p:txBody>
      </p:sp>
      <p:sp>
        <p:nvSpPr>
          <p:cNvPr id="40" name="TextBox 39"/>
          <p:cNvSpPr txBox="1"/>
          <p:nvPr/>
        </p:nvSpPr>
        <p:spPr>
          <a:xfrm>
            <a:off x="457200" y="3354988"/>
            <a:ext cx="1249806" cy="769441"/>
          </a:xfrm>
          <a:prstGeom prst="rect">
            <a:avLst/>
          </a:prstGeom>
          <a:noFill/>
          <a:ln>
            <a:solidFill>
              <a:srgbClr val="39889D"/>
            </a:solidFill>
            <a:prstDash val="dashDot"/>
          </a:ln>
        </p:spPr>
        <p:txBody>
          <a:bodyPr wrap="square" rtlCol="0">
            <a:spAutoFit/>
          </a:bodyPr>
          <a:lstStyle/>
          <a:p>
            <a:pPr algn="ctr"/>
            <a:r>
              <a:rPr lang="en-US" sz="1100" dirty="0"/>
              <a:t>Unhealthy Undercurrent: Abandonment &amp; Loss</a:t>
            </a:r>
          </a:p>
        </p:txBody>
      </p:sp>
      <p:cxnSp>
        <p:nvCxnSpPr>
          <p:cNvPr id="41" name="Straight Arrow Connector 40"/>
          <p:cNvCxnSpPr/>
          <p:nvPr/>
        </p:nvCxnSpPr>
        <p:spPr>
          <a:xfrm>
            <a:off x="1707006" y="3948348"/>
            <a:ext cx="731394" cy="485912"/>
          </a:xfrm>
          <a:prstGeom prst="straightConnector1">
            <a:avLst/>
          </a:prstGeom>
          <a:ln>
            <a:solidFill>
              <a:srgbClr val="005A78"/>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1391566" y="4133244"/>
            <a:ext cx="1086361" cy="1053225"/>
          </a:xfrm>
          <a:prstGeom prst="straightConnector1">
            <a:avLst/>
          </a:prstGeom>
          <a:ln>
            <a:solidFill>
              <a:srgbClr val="005A78"/>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a:off x="1014035" y="4139258"/>
            <a:ext cx="823501" cy="1376000"/>
          </a:xfrm>
          <a:prstGeom prst="straightConnector1">
            <a:avLst/>
          </a:prstGeom>
          <a:ln>
            <a:solidFill>
              <a:srgbClr val="005A78"/>
            </a:solidFill>
            <a:tailEnd type="triangle"/>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7638647" y="3336395"/>
            <a:ext cx="1249806" cy="769441"/>
          </a:xfrm>
          <a:prstGeom prst="rect">
            <a:avLst/>
          </a:prstGeom>
          <a:noFill/>
          <a:ln>
            <a:solidFill>
              <a:srgbClr val="39889D"/>
            </a:solidFill>
            <a:prstDash val="dashDot"/>
          </a:ln>
        </p:spPr>
        <p:txBody>
          <a:bodyPr wrap="square" rtlCol="0">
            <a:spAutoFit/>
          </a:bodyPr>
          <a:lstStyle/>
          <a:p>
            <a:pPr algn="ctr"/>
            <a:r>
              <a:rPr lang="en-US" sz="1100" dirty="0"/>
              <a:t>Unhealthy Undercurrent: Unforgiveness &amp; Resentment</a:t>
            </a:r>
          </a:p>
        </p:txBody>
      </p:sp>
      <p:cxnSp>
        <p:nvCxnSpPr>
          <p:cNvPr id="45" name="Straight Arrow Connector 44"/>
          <p:cNvCxnSpPr/>
          <p:nvPr/>
        </p:nvCxnSpPr>
        <p:spPr>
          <a:xfrm flipH="1">
            <a:off x="7357075" y="4105836"/>
            <a:ext cx="974415" cy="1506111"/>
          </a:xfrm>
          <a:prstGeom prst="straightConnector1">
            <a:avLst/>
          </a:prstGeom>
          <a:ln>
            <a:solidFill>
              <a:srgbClr val="005A78"/>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flipH="1" flipV="1">
            <a:off x="7087195" y="3063394"/>
            <a:ext cx="530045" cy="364671"/>
          </a:xfrm>
          <a:prstGeom prst="straightConnector1">
            <a:avLst/>
          </a:prstGeom>
          <a:ln>
            <a:solidFill>
              <a:srgbClr val="005A78"/>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flipH="1" flipV="1">
            <a:off x="6955394" y="2412285"/>
            <a:ext cx="1493071" cy="926625"/>
          </a:xfrm>
          <a:prstGeom prst="straightConnector1">
            <a:avLst/>
          </a:prstGeom>
          <a:ln>
            <a:solidFill>
              <a:srgbClr val="005A78"/>
            </a:solidFill>
            <a:tailEnd type="triangle"/>
          </a:ln>
        </p:spPr>
        <p:style>
          <a:lnRef idx="1">
            <a:schemeClr val="accent1"/>
          </a:lnRef>
          <a:fillRef idx="0">
            <a:schemeClr val="accent1"/>
          </a:fillRef>
          <a:effectRef idx="0">
            <a:schemeClr val="accent1"/>
          </a:effectRef>
          <a:fontRef idx="minor">
            <a:schemeClr val="tx1"/>
          </a:fontRef>
        </p:style>
      </p:cxnSp>
      <p:sp>
        <p:nvSpPr>
          <p:cNvPr id="2" name="Cloud Callout 1"/>
          <p:cNvSpPr/>
          <p:nvPr/>
        </p:nvSpPr>
        <p:spPr>
          <a:xfrm>
            <a:off x="252133" y="1166420"/>
            <a:ext cx="1820570" cy="964485"/>
          </a:xfrm>
          <a:prstGeom prst="cloudCallout">
            <a:avLst>
              <a:gd name="adj1" fmla="val 63230"/>
              <a:gd name="adj2" fmla="val 11239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“It’s all my fault”</a:t>
            </a:r>
          </a:p>
        </p:txBody>
      </p:sp>
      <p:sp>
        <p:nvSpPr>
          <p:cNvPr id="3" name="Cloud Callout 2"/>
          <p:cNvSpPr/>
          <p:nvPr/>
        </p:nvSpPr>
        <p:spPr>
          <a:xfrm>
            <a:off x="7448060" y="1594615"/>
            <a:ext cx="1440393" cy="1170637"/>
          </a:xfrm>
          <a:prstGeom prst="cloudCallout">
            <a:avLst>
              <a:gd name="adj1" fmla="val -115055"/>
              <a:gd name="adj2" fmla="val 4934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I can never overcome my past!</a:t>
            </a:r>
          </a:p>
        </p:txBody>
      </p:sp>
      <p:sp>
        <p:nvSpPr>
          <p:cNvPr id="4" name="Cloud Callout 3"/>
          <p:cNvSpPr/>
          <p:nvPr/>
        </p:nvSpPr>
        <p:spPr>
          <a:xfrm>
            <a:off x="7348284" y="4285566"/>
            <a:ext cx="1710725" cy="829825"/>
          </a:xfrm>
          <a:prstGeom prst="cloudCallout">
            <a:avLst>
              <a:gd name="adj1" fmla="val -140676"/>
              <a:gd name="adj2" fmla="val 10657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t>I have so much resentment and anger and I don’t know how to resolve it!</a:t>
            </a:r>
          </a:p>
        </p:txBody>
      </p:sp>
    </p:spTree>
    <p:extLst>
      <p:ext uri="{BB962C8B-B14F-4D97-AF65-F5344CB8AC3E}">
        <p14:creationId xmlns:p14="http://schemas.microsoft.com/office/powerpoint/2010/main" val="90670722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right)">
                                      <p:cBhvr>
                                        <p:cTn id="7" dur="500"/>
                                        <p:tgtEl>
                                          <p:spTgt spid="12"/>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right)">
                                      <p:cBhvr>
                                        <p:cTn id="10" dur="5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wipe(left)">
                                      <p:cBhvr>
                                        <p:cTn id="18" dur="5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2"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right)">
                                      <p:cBhvr>
                                        <p:cTn id="23" dur="500"/>
                                        <p:tgtEl>
                                          <p:spTgt spid="13"/>
                                        </p:tgtEl>
                                      </p:cBhvr>
                                    </p:animEffect>
                                  </p:childTnLst>
                                </p:cTn>
                              </p:par>
                              <p:par>
                                <p:cTn id="24" presetID="22" presetClass="entr" presetSubtype="2" fill="hold" grpId="0" nodeType="with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wipe(right)">
                                      <p:cBhvr>
                                        <p:cTn id="26" dur="500"/>
                                        <p:tgtEl>
                                          <p:spTgt spid="20"/>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wipe(left)">
                                      <p:cBhvr>
                                        <p:cTn id="34" dur="500"/>
                                        <p:tgtEl>
                                          <p:spTgt spid="19"/>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2"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wipe(right)">
                                      <p:cBhvr>
                                        <p:cTn id="39" dur="500"/>
                                        <p:tgtEl>
                                          <p:spTgt spid="14"/>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right)">
                                      <p:cBhvr>
                                        <p:cTn id="42" dur="500"/>
                                        <p:tgtEl>
                                          <p:spTgt spid="21"/>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40"/>
                                        </p:tgtEl>
                                        <p:attrNameLst>
                                          <p:attrName>style.visibility</p:attrName>
                                        </p:attrNameLst>
                                      </p:cBhvr>
                                      <p:to>
                                        <p:strVal val="visible"/>
                                      </p:to>
                                    </p:set>
                                    <p:animEffect transition="in" filter="wipe(down)">
                                      <p:cBhvr>
                                        <p:cTn id="47" dur="500"/>
                                        <p:tgtEl>
                                          <p:spTgt spid="40"/>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41"/>
                                        </p:tgtEl>
                                        <p:attrNameLst>
                                          <p:attrName>style.visibility</p:attrName>
                                        </p:attrNameLst>
                                      </p:cBhvr>
                                      <p:to>
                                        <p:strVal val="visible"/>
                                      </p:to>
                                    </p:set>
                                    <p:animEffect transition="in" filter="wipe(left)">
                                      <p:cBhvr>
                                        <p:cTn id="52" dur="500"/>
                                        <p:tgtEl>
                                          <p:spTgt spid="41"/>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42"/>
                                        </p:tgtEl>
                                        <p:attrNameLst>
                                          <p:attrName>style.visibility</p:attrName>
                                        </p:attrNameLst>
                                      </p:cBhvr>
                                      <p:to>
                                        <p:strVal val="visible"/>
                                      </p:to>
                                    </p:set>
                                    <p:animEffect transition="in" filter="wipe(left)">
                                      <p:cBhvr>
                                        <p:cTn id="57" dur="500"/>
                                        <p:tgtEl>
                                          <p:spTgt spid="42"/>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wipe(left)">
                                      <p:cBhvr>
                                        <p:cTn id="62" dur="500"/>
                                        <p:tgtEl>
                                          <p:spTgt spid="43"/>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grpId="0" nodeType="click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down)">
                                      <p:cBhvr>
                                        <p:cTn id="67" dur="500"/>
                                        <p:tgtEl>
                                          <p:spTgt spid="44"/>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2" fill="hold" nodeType="clickEffect">
                                  <p:stCondLst>
                                    <p:cond delay="0"/>
                                  </p:stCondLst>
                                  <p:childTnLst>
                                    <p:set>
                                      <p:cBhvr>
                                        <p:cTn id="71" dur="1" fill="hold">
                                          <p:stCondLst>
                                            <p:cond delay="0"/>
                                          </p:stCondLst>
                                        </p:cTn>
                                        <p:tgtEl>
                                          <p:spTgt spid="47"/>
                                        </p:tgtEl>
                                        <p:attrNameLst>
                                          <p:attrName>style.visibility</p:attrName>
                                        </p:attrNameLst>
                                      </p:cBhvr>
                                      <p:to>
                                        <p:strVal val="visible"/>
                                      </p:to>
                                    </p:set>
                                    <p:animEffect transition="in" filter="wipe(right)">
                                      <p:cBhvr>
                                        <p:cTn id="72" dur="500"/>
                                        <p:tgtEl>
                                          <p:spTgt spid="47"/>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4" fill="hold" nodeType="click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wipe(down)">
                                      <p:cBhvr>
                                        <p:cTn id="77" dur="500"/>
                                        <p:tgtEl>
                                          <p:spTgt spid="46"/>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2" fill="hold" nodeType="click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right)">
                                      <p:cBhvr>
                                        <p:cTn id="82"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7" grpId="0"/>
      <p:bldP spid="18" grpId="0"/>
      <p:bldP spid="19" grpId="0"/>
      <p:bldP spid="20" grpId="0"/>
      <p:bldP spid="21" grpId="0"/>
      <p:bldP spid="40" grpId="0" animBg="1"/>
      <p:bldP spid="4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4" descr="C:\Users\Jenny Black PLL\AppData\Local\Microsoft\Windows\Temporary Internet Files\Content.IE5\LRHV5DAE\MC900057374[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87194" y="688491"/>
            <a:ext cx="1208677" cy="929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2"/>
          <p:cNvSpPr>
            <a:spLocks noGrp="1"/>
          </p:cNvSpPr>
          <p:nvPr>
            <p:ph type="body" sz="quarter" idx="23"/>
          </p:nvPr>
        </p:nvSpPr>
        <p:spPr>
          <a:xfrm>
            <a:off x="2406694" y="1353983"/>
            <a:ext cx="4341677" cy="431800"/>
          </a:xfrm>
        </p:spPr>
        <p:txBody>
          <a:bodyPr/>
          <a:lstStyle/>
          <a:p>
            <a:pPr algn="ctr"/>
            <a:r>
              <a:rPr lang="en-US" sz="2000" dirty="0"/>
              <a:t>The Case of Elijah</a:t>
            </a:r>
          </a:p>
        </p:txBody>
      </p:sp>
      <p:sp>
        <p:nvSpPr>
          <p:cNvPr id="10" name="Title 3"/>
          <p:cNvSpPr>
            <a:spLocks noGrp="1"/>
          </p:cNvSpPr>
          <p:nvPr>
            <p:ph type="title"/>
          </p:nvPr>
        </p:nvSpPr>
        <p:spPr>
          <a:xfrm>
            <a:off x="-3826" y="129558"/>
            <a:ext cx="9144000" cy="1143000"/>
          </a:xfrm>
        </p:spPr>
        <p:txBody>
          <a:bodyPr/>
          <a:lstStyle/>
          <a:p>
            <a:pPr algn="ctr"/>
            <a:r>
              <a:rPr lang="en-US" sz="3600" dirty="0"/>
              <a:t>The NEW “Dance” – What Will Happen in the Future</a:t>
            </a:r>
          </a:p>
        </p:txBody>
      </p:sp>
      <p:sp>
        <p:nvSpPr>
          <p:cNvPr id="11" name="Curved Up Arrow 10"/>
          <p:cNvSpPr/>
          <p:nvPr/>
        </p:nvSpPr>
        <p:spPr>
          <a:xfrm flipV="1">
            <a:off x="3217237" y="3169190"/>
            <a:ext cx="2617448" cy="325699"/>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Curved Up Arrow 11"/>
          <p:cNvSpPr/>
          <p:nvPr/>
        </p:nvSpPr>
        <p:spPr>
          <a:xfrm flipV="1">
            <a:off x="1747725" y="2554674"/>
            <a:ext cx="5850206" cy="325699"/>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Curved Up Arrow 12"/>
          <p:cNvSpPr/>
          <p:nvPr/>
        </p:nvSpPr>
        <p:spPr>
          <a:xfrm flipH="1">
            <a:off x="3109431" y="4082887"/>
            <a:ext cx="2649631" cy="328424"/>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Curved Up Arrow 13"/>
          <p:cNvSpPr/>
          <p:nvPr/>
        </p:nvSpPr>
        <p:spPr>
          <a:xfrm flipH="1">
            <a:off x="2072703" y="4679276"/>
            <a:ext cx="4972993" cy="328424"/>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Curved Up Arrow 14"/>
          <p:cNvSpPr/>
          <p:nvPr/>
        </p:nvSpPr>
        <p:spPr>
          <a:xfrm flipH="1">
            <a:off x="2081677" y="5223176"/>
            <a:ext cx="4972993" cy="328424"/>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Text Box 3"/>
          <p:cNvSpPr txBox="1">
            <a:spLocks noChangeArrowheads="1"/>
          </p:cNvSpPr>
          <p:nvPr/>
        </p:nvSpPr>
        <p:spPr bwMode="auto">
          <a:xfrm>
            <a:off x="2586120" y="3615935"/>
            <a:ext cx="133125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FontTx/>
              <a:buNone/>
            </a:pPr>
            <a:r>
              <a:rPr lang="en-US" altLang="en-US" sz="1200" b="1" dirty="0">
                <a:latin typeface="CastleT" pitchFamily="34" charset="0"/>
              </a:rPr>
              <a:t>Elijah</a:t>
            </a:r>
          </a:p>
        </p:txBody>
      </p:sp>
      <p:sp>
        <p:nvSpPr>
          <p:cNvPr id="17" name="Text Box 4"/>
          <p:cNvSpPr txBox="1">
            <a:spLocks noChangeArrowheads="1"/>
          </p:cNvSpPr>
          <p:nvPr/>
        </p:nvSpPr>
        <p:spPr bwMode="auto">
          <a:xfrm>
            <a:off x="5015487" y="3557649"/>
            <a:ext cx="1487149"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FontTx/>
              <a:buNone/>
            </a:pPr>
            <a:r>
              <a:rPr lang="en-US" altLang="en-US" sz="1100" b="1" dirty="0">
                <a:latin typeface="CastleT" pitchFamily="34" charset="0"/>
              </a:rPr>
              <a:t>Grandma, Aunt Janet &amp; Dad</a:t>
            </a:r>
          </a:p>
        </p:txBody>
      </p:sp>
      <p:sp>
        <p:nvSpPr>
          <p:cNvPr id="18" name="Text Box 5"/>
          <p:cNvSpPr txBox="1">
            <a:spLocks noChangeArrowheads="1"/>
          </p:cNvSpPr>
          <p:nvPr/>
        </p:nvSpPr>
        <p:spPr bwMode="auto">
          <a:xfrm>
            <a:off x="1845994" y="2765252"/>
            <a:ext cx="5672977"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FontTx/>
              <a:buNone/>
            </a:pPr>
            <a:r>
              <a:rPr lang="en-US" altLang="en-US" sz="1100" b="1" dirty="0">
                <a:latin typeface="CastleT" pitchFamily="34" charset="0"/>
              </a:rPr>
              <a:t>#2- Grandma’s feelings of shame lesson, Aunt Janet begins to feel hopeful, and Dad’s guilt lessons as the family begins to communicate</a:t>
            </a:r>
            <a:endParaRPr lang="en-US" altLang="en-US" sz="1100" i="1" dirty="0">
              <a:latin typeface="CastleT" pitchFamily="34" charset="0"/>
            </a:endParaRPr>
          </a:p>
        </p:txBody>
      </p:sp>
      <p:sp>
        <p:nvSpPr>
          <p:cNvPr id="19" name="Text Box 6"/>
          <p:cNvSpPr txBox="1">
            <a:spLocks noChangeArrowheads="1"/>
          </p:cNvSpPr>
          <p:nvPr/>
        </p:nvSpPr>
        <p:spPr bwMode="auto">
          <a:xfrm>
            <a:off x="2277770" y="4463500"/>
            <a:ext cx="480942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FontTx/>
              <a:buNone/>
            </a:pPr>
            <a:r>
              <a:rPr lang="en-US" altLang="en-US" sz="1100" b="1" dirty="0">
                <a:latin typeface="CastleT" pitchFamily="34" charset="0"/>
              </a:rPr>
              <a:t>#1-Entire family implements a Playbook to establish “Permission” to talk about their feelings with proper boundaries</a:t>
            </a:r>
            <a:endParaRPr lang="en-US" altLang="en-US" sz="1100" dirty="0">
              <a:latin typeface="CastleT" pitchFamily="34" charset="0"/>
            </a:endParaRPr>
          </a:p>
        </p:txBody>
      </p:sp>
      <p:sp>
        <p:nvSpPr>
          <p:cNvPr id="20" name="Text Box 7"/>
          <p:cNvSpPr txBox="1">
            <a:spLocks noChangeArrowheads="1"/>
          </p:cNvSpPr>
          <p:nvPr/>
        </p:nvSpPr>
        <p:spPr bwMode="auto">
          <a:xfrm>
            <a:off x="1697645" y="2262604"/>
            <a:ext cx="5741054"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FontTx/>
              <a:buNone/>
            </a:pPr>
            <a:r>
              <a:rPr lang="en-US" altLang="en-US" sz="1100" b="1" i="1" dirty="0">
                <a:latin typeface="CastleT" pitchFamily="34" charset="0"/>
              </a:rPr>
              <a:t>#4- Adults are able to remain “firm” and consistent with their rules</a:t>
            </a:r>
          </a:p>
        </p:txBody>
      </p:sp>
      <p:sp>
        <p:nvSpPr>
          <p:cNvPr id="21" name="Text Box 8"/>
          <p:cNvSpPr txBox="1">
            <a:spLocks noChangeArrowheads="1"/>
          </p:cNvSpPr>
          <p:nvPr/>
        </p:nvSpPr>
        <p:spPr bwMode="auto">
          <a:xfrm>
            <a:off x="2374556" y="5035011"/>
            <a:ext cx="424997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FontTx/>
              <a:buNone/>
            </a:pPr>
            <a:r>
              <a:rPr lang="en-US" altLang="en-US" sz="1100" b="1" dirty="0">
                <a:latin typeface="CastleT" pitchFamily="34" charset="0"/>
              </a:rPr>
              <a:t>#3-Elijah expresses his anger instead of engaging in                aggressive behaviors</a:t>
            </a:r>
            <a:endParaRPr lang="en-US" altLang="en-US" sz="1100" dirty="0">
              <a:latin typeface="CastleT" pitchFamily="34" charset="0"/>
            </a:endParaRPr>
          </a:p>
        </p:txBody>
      </p:sp>
      <p:sp>
        <p:nvSpPr>
          <p:cNvPr id="22" name="Text Box 8"/>
          <p:cNvSpPr txBox="1">
            <a:spLocks noChangeArrowheads="1"/>
          </p:cNvSpPr>
          <p:nvPr/>
        </p:nvSpPr>
        <p:spPr bwMode="auto">
          <a:xfrm>
            <a:off x="1631507" y="5545348"/>
            <a:ext cx="61722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FontTx/>
              <a:buNone/>
            </a:pPr>
            <a:r>
              <a:rPr lang="en-US" altLang="en-US" sz="1100" b="1" dirty="0">
                <a:latin typeface="CastleT" pitchFamily="34" charset="0"/>
              </a:rPr>
              <a:t>#5-The entire family begins to grow closer as the anger and mixed up feelings decrease and hope and security increases</a:t>
            </a:r>
            <a:endParaRPr lang="en-US" altLang="en-US" sz="1100" dirty="0">
              <a:latin typeface="CastleT" pitchFamily="34" charset="0"/>
            </a:endParaRPr>
          </a:p>
        </p:txBody>
      </p:sp>
      <p:sp>
        <p:nvSpPr>
          <p:cNvPr id="23" name="TextBox 30"/>
          <p:cNvSpPr txBox="1">
            <a:spLocks noChangeArrowheads="1"/>
          </p:cNvSpPr>
          <p:nvPr/>
        </p:nvSpPr>
        <p:spPr bwMode="auto">
          <a:xfrm>
            <a:off x="3517630" y="4065060"/>
            <a:ext cx="1936376" cy="25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1200" b="1" dirty="0">
                <a:latin typeface="Comic Sans MS" panose="030F0702030302020204" pitchFamily="66" charset="0"/>
              </a:rPr>
              <a:t>Unhealed Wound Seed</a:t>
            </a:r>
          </a:p>
        </p:txBody>
      </p:sp>
      <p:pic>
        <p:nvPicPr>
          <p:cNvPr id="24" name="Picture 20" descr="seed.gif"/>
          <p:cNvPicPr>
            <a:picLocks noChangeAspect="1"/>
          </p:cNvPicPr>
          <p:nvPr/>
        </p:nvPicPr>
        <p:blipFill>
          <a:blip r:embed="rId3">
            <a:lum bright="-20000"/>
            <a:extLst>
              <a:ext uri="{28A0092B-C50C-407E-A947-70E740481C1C}">
                <a14:useLocalDpi xmlns:a14="http://schemas.microsoft.com/office/drawing/2010/main" val="0"/>
              </a:ext>
            </a:extLst>
          </a:blip>
          <a:srcRect/>
          <a:stretch>
            <a:fillRect/>
          </a:stretch>
        </p:blipFill>
        <p:spPr bwMode="auto">
          <a:xfrm>
            <a:off x="4069915" y="3403495"/>
            <a:ext cx="728662" cy="485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Oval 24"/>
          <p:cNvSpPr/>
          <p:nvPr/>
        </p:nvSpPr>
        <p:spPr>
          <a:xfrm>
            <a:off x="4188841" y="3484956"/>
            <a:ext cx="457200" cy="333375"/>
          </a:xfrm>
          <a:prstGeom prst="ellipse">
            <a:avLst/>
          </a:prstGeom>
          <a:blipFill>
            <a:blip r:embed="rId4"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6" name="TextBox 25"/>
          <p:cNvSpPr txBox="1"/>
          <p:nvPr/>
        </p:nvSpPr>
        <p:spPr>
          <a:xfrm>
            <a:off x="408855" y="3675319"/>
            <a:ext cx="1249806" cy="938719"/>
          </a:xfrm>
          <a:prstGeom prst="rect">
            <a:avLst/>
          </a:prstGeom>
          <a:noFill/>
          <a:ln>
            <a:solidFill>
              <a:srgbClr val="39889D"/>
            </a:solidFill>
            <a:prstDash val="dashDot"/>
          </a:ln>
        </p:spPr>
        <p:txBody>
          <a:bodyPr wrap="square" rtlCol="0">
            <a:spAutoFit/>
          </a:bodyPr>
          <a:lstStyle/>
          <a:p>
            <a:pPr algn="ctr"/>
            <a:r>
              <a:rPr lang="en-US" sz="1100" dirty="0"/>
              <a:t>Healthy Undercurrent: Resolving Abandonment &amp; Loss</a:t>
            </a:r>
          </a:p>
        </p:txBody>
      </p:sp>
      <p:cxnSp>
        <p:nvCxnSpPr>
          <p:cNvPr id="27" name="Straight Arrow Connector 26"/>
          <p:cNvCxnSpPr/>
          <p:nvPr/>
        </p:nvCxnSpPr>
        <p:spPr>
          <a:xfrm>
            <a:off x="1375565" y="4614038"/>
            <a:ext cx="461971" cy="901220"/>
          </a:xfrm>
          <a:prstGeom prst="straightConnector1">
            <a:avLst/>
          </a:prstGeom>
          <a:ln>
            <a:solidFill>
              <a:srgbClr val="005A78"/>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1663370" y="4037319"/>
            <a:ext cx="731394" cy="485912"/>
          </a:xfrm>
          <a:prstGeom prst="straightConnector1">
            <a:avLst/>
          </a:prstGeom>
          <a:ln>
            <a:solidFill>
              <a:srgbClr val="005A78"/>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7767311" y="1974738"/>
            <a:ext cx="1249806" cy="1785104"/>
          </a:xfrm>
          <a:prstGeom prst="rect">
            <a:avLst/>
          </a:prstGeom>
          <a:noFill/>
          <a:ln>
            <a:solidFill>
              <a:srgbClr val="39889D"/>
            </a:solidFill>
            <a:prstDash val="dashDot"/>
          </a:ln>
        </p:spPr>
        <p:txBody>
          <a:bodyPr wrap="square" rtlCol="0">
            <a:spAutoFit/>
          </a:bodyPr>
          <a:lstStyle/>
          <a:p>
            <a:pPr algn="ctr"/>
            <a:r>
              <a:rPr lang="en-US" sz="1100" dirty="0"/>
              <a:t>Playbook Activity brings healing to unhealed wounds and brings forgiveness as boundaries are established for expressing feelings (anger, guilt, etc.)</a:t>
            </a:r>
          </a:p>
        </p:txBody>
      </p:sp>
      <p:cxnSp>
        <p:nvCxnSpPr>
          <p:cNvPr id="30" name="Straight Arrow Connector 29"/>
          <p:cNvCxnSpPr/>
          <p:nvPr/>
        </p:nvCxnSpPr>
        <p:spPr>
          <a:xfrm flipH="1">
            <a:off x="6366421" y="3557136"/>
            <a:ext cx="1400890" cy="871642"/>
          </a:xfrm>
          <a:prstGeom prst="straightConnector1">
            <a:avLst/>
          </a:prstGeom>
          <a:ln>
            <a:solidFill>
              <a:srgbClr val="005A78"/>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H="1">
            <a:off x="6364175" y="3550656"/>
            <a:ext cx="1403136" cy="1536155"/>
          </a:xfrm>
          <a:prstGeom prst="straightConnector1">
            <a:avLst/>
          </a:prstGeom>
          <a:ln>
            <a:solidFill>
              <a:srgbClr val="005A78"/>
            </a:solidFill>
            <a:tailEnd type="triangle"/>
          </a:ln>
        </p:spPr>
        <p:style>
          <a:lnRef idx="1">
            <a:schemeClr val="accent1"/>
          </a:lnRef>
          <a:fillRef idx="0">
            <a:schemeClr val="accent1"/>
          </a:fillRef>
          <a:effectRef idx="0">
            <a:schemeClr val="accent1"/>
          </a:effectRef>
          <a:fontRef idx="minor">
            <a:schemeClr val="tx1"/>
          </a:fontRef>
        </p:style>
      </p:cxnSp>
      <p:sp>
        <p:nvSpPr>
          <p:cNvPr id="32" name="Cloud Callout 31"/>
          <p:cNvSpPr/>
          <p:nvPr/>
        </p:nvSpPr>
        <p:spPr>
          <a:xfrm>
            <a:off x="7348284" y="4285566"/>
            <a:ext cx="1710725" cy="829825"/>
          </a:xfrm>
          <a:prstGeom prst="cloudCallout">
            <a:avLst>
              <a:gd name="adj1" fmla="val -109731"/>
              <a:gd name="adj2" fmla="val 5554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t>I  am starting to feel better each day as we all are starting to talk again!!!</a:t>
            </a:r>
          </a:p>
        </p:txBody>
      </p:sp>
      <p:sp>
        <p:nvSpPr>
          <p:cNvPr id="33" name="Cloud Callout 32"/>
          <p:cNvSpPr/>
          <p:nvPr/>
        </p:nvSpPr>
        <p:spPr>
          <a:xfrm>
            <a:off x="252133" y="1166420"/>
            <a:ext cx="1820570" cy="964485"/>
          </a:xfrm>
          <a:prstGeom prst="cloudCallout">
            <a:avLst>
              <a:gd name="adj1" fmla="val 85435"/>
              <a:gd name="adj2" fmla="val 11639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“The past is the past but I can help my family have a future!”</a:t>
            </a:r>
          </a:p>
        </p:txBody>
      </p:sp>
      <p:sp>
        <p:nvSpPr>
          <p:cNvPr id="34" name="Cloud Callout 33"/>
          <p:cNvSpPr/>
          <p:nvPr/>
        </p:nvSpPr>
        <p:spPr>
          <a:xfrm>
            <a:off x="394322" y="2182510"/>
            <a:ext cx="1440393" cy="1170637"/>
          </a:xfrm>
          <a:prstGeom prst="cloudCallout">
            <a:avLst>
              <a:gd name="adj1" fmla="val 112146"/>
              <a:gd name="adj2" fmla="val 2385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t>“Each day is a new day to show my family I am there for them!”</a:t>
            </a:r>
          </a:p>
        </p:txBody>
      </p:sp>
    </p:spTree>
    <p:extLst>
      <p:ext uri="{BB962C8B-B14F-4D97-AF65-F5344CB8AC3E}">
        <p14:creationId xmlns:p14="http://schemas.microsoft.com/office/powerpoint/2010/main" val="400853249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right)">
                                      <p:cBhvr>
                                        <p:cTn id="7" dur="500"/>
                                        <p:tgtEl>
                                          <p:spTgt spid="13"/>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right)">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wipe(left)">
                                      <p:cBhvr>
                                        <p:cTn id="18" dur="500"/>
                                        <p:tgtEl>
                                          <p:spTgt spid="18"/>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2"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right)">
                                      <p:cBhvr>
                                        <p:cTn id="23" dur="500"/>
                                        <p:tgtEl>
                                          <p:spTgt spid="14"/>
                                        </p:tgtEl>
                                      </p:cBhvr>
                                    </p:animEffect>
                                  </p:childTnLst>
                                </p:cTn>
                              </p:par>
                              <p:par>
                                <p:cTn id="24" presetID="22" presetClass="entr" presetSubtype="2"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wipe(right)">
                                      <p:cBhvr>
                                        <p:cTn id="26" dur="500"/>
                                        <p:tgtEl>
                                          <p:spTgt spid="21"/>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5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wipe(left)">
                                      <p:cBhvr>
                                        <p:cTn id="34" dur="500"/>
                                        <p:tgtEl>
                                          <p:spTgt spid="20"/>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2"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right)">
                                      <p:cBhvr>
                                        <p:cTn id="39" dur="500"/>
                                        <p:tgtEl>
                                          <p:spTgt spid="15"/>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right)">
                                      <p:cBhvr>
                                        <p:cTn id="42" dur="500"/>
                                        <p:tgtEl>
                                          <p:spTgt spid="22"/>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down)">
                                      <p:cBhvr>
                                        <p:cTn id="47" dur="500"/>
                                        <p:tgtEl>
                                          <p:spTgt spid="26"/>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wipe(left)">
                                      <p:cBhvr>
                                        <p:cTn id="52" dur="500"/>
                                        <p:tgtEl>
                                          <p:spTgt spid="27"/>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wipe(left)">
                                      <p:cBhvr>
                                        <p:cTn id="57" dur="500"/>
                                        <p:tgtEl>
                                          <p:spTgt spid="28"/>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29"/>
                                        </p:tgtEl>
                                        <p:attrNameLst>
                                          <p:attrName>style.visibility</p:attrName>
                                        </p:attrNameLst>
                                      </p:cBhvr>
                                      <p:to>
                                        <p:strVal val="visible"/>
                                      </p:to>
                                    </p:set>
                                    <p:animEffect transition="in" filter="wipe(down)">
                                      <p:cBhvr>
                                        <p:cTn id="62" dur="500"/>
                                        <p:tgtEl>
                                          <p:spTgt spid="29"/>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2" fill="hold" nodeType="clickEffect">
                                  <p:stCondLst>
                                    <p:cond delay="0"/>
                                  </p:stCondLst>
                                  <p:childTnLst>
                                    <p:set>
                                      <p:cBhvr>
                                        <p:cTn id="66" dur="1" fill="hold">
                                          <p:stCondLst>
                                            <p:cond delay="0"/>
                                          </p:stCondLst>
                                        </p:cTn>
                                        <p:tgtEl>
                                          <p:spTgt spid="30"/>
                                        </p:tgtEl>
                                        <p:attrNameLst>
                                          <p:attrName>style.visibility</p:attrName>
                                        </p:attrNameLst>
                                      </p:cBhvr>
                                      <p:to>
                                        <p:strVal val="visible"/>
                                      </p:to>
                                    </p:set>
                                    <p:animEffect transition="in" filter="wipe(right)">
                                      <p:cBhvr>
                                        <p:cTn id="67" dur="500"/>
                                        <p:tgtEl>
                                          <p:spTgt spid="30"/>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2" fill="hold" nodeType="clickEffect">
                                  <p:stCondLst>
                                    <p:cond delay="0"/>
                                  </p:stCondLst>
                                  <p:childTnLst>
                                    <p:set>
                                      <p:cBhvr>
                                        <p:cTn id="71" dur="1" fill="hold">
                                          <p:stCondLst>
                                            <p:cond delay="0"/>
                                          </p:stCondLst>
                                        </p:cTn>
                                        <p:tgtEl>
                                          <p:spTgt spid="31"/>
                                        </p:tgtEl>
                                        <p:attrNameLst>
                                          <p:attrName>style.visibility</p:attrName>
                                        </p:attrNameLst>
                                      </p:cBhvr>
                                      <p:to>
                                        <p:strVal val="visible"/>
                                      </p:to>
                                    </p:set>
                                    <p:animEffect transition="in" filter="wipe(right)">
                                      <p:cBhvr>
                                        <p:cTn id="7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8" grpId="0"/>
      <p:bldP spid="19" grpId="0"/>
      <p:bldP spid="20" grpId="0"/>
      <p:bldP spid="21" grpId="0"/>
      <p:bldP spid="22" grpId="0"/>
      <p:bldP spid="26" grpId="0" animBg="1"/>
      <p:bldP spid="2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52400"/>
            <a:ext cx="8229600" cy="762000"/>
          </a:xfrm>
        </p:spPr>
        <p:txBody>
          <a:bodyPr/>
          <a:lstStyle/>
          <a:p>
            <a:pPr algn="ctr"/>
            <a:r>
              <a:rPr lang="en-US" sz="2800" dirty="0"/>
              <a:t>THE POWER OF UNDERCURRENT WORK TO HEAL TRAUMA</a:t>
            </a:r>
          </a:p>
        </p:txBody>
      </p:sp>
      <p:graphicFrame>
        <p:nvGraphicFramePr>
          <p:cNvPr id="5" name="Table 4"/>
          <p:cNvGraphicFramePr>
            <a:graphicFrameLocks noGrp="1"/>
          </p:cNvGraphicFramePr>
          <p:nvPr>
            <p:extLst>
              <p:ext uri="{D42A27DB-BD31-4B8C-83A1-F6EECF244321}">
                <p14:modId xmlns:p14="http://schemas.microsoft.com/office/powerpoint/2010/main" val="3357179011"/>
              </p:ext>
            </p:extLst>
          </p:nvPr>
        </p:nvGraphicFramePr>
        <p:xfrm>
          <a:off x="457200" y="1066800"/>
          <a:ext cx="8305800" cy="4881979"/>
        </p:xfrm>
        <a:graphic>
          <a:graphicData uri="http://schemas.openxmlformats.org/drawingml/2006/table">
            <a:tbl>
              <a:tblPr firstRow="1" firstCol="1" bandRow="1"/>
              <a:tblGrid>
                <a:gridCol w="1384018">
                  <a:extLst>
                    <a:ext uri="{9D8B030D-6E8A-4147-A177-3AD203B41FA5}">
                      <a16:colId xmlns:a16="http://schemas.microsoft.com/office/drawing/2014/main" val="214046789"/>
                    </a:ext>
                  </a:extLst>
                </a:gridCol>
                <a:gridCol w="1384018">
                  <a:extLst>
                    <a:ext uri="{9D8B030D-6E8A-4147-A177-3AD203B41FA5}">
                      <a16:colId xmlns:a16="http://schemas.microsoft.com/office/drawing/2014/main" val="3277237440"/>
                    </a:ext>
                  </a:extLst>
                </a:gridCol>
                <a:gridCol w="1384018">
                  <a:extLst>
                    <a:ext uri="{9D8B030D-6E8A-4147-A177-3AD203B41FA5}">
                      <a16:colId xmlns:a16="http://schemas.microsoft.com/office/drawing/2014/main" val="20000"/>
                    </a:ext>
                  </a:extLst>
                </a:gridCol>
                <a:gridCol w="1384018">
                  <a:extLst>
                    <a:ext uri="{9D8B030D-6E8A-4147-A177-3AD203B41FA5}">
                      <a16:colId xmlns:a16="http://schemas.microsoft.com/office/drawing/2014/main" val="20001"/>
                    </a:ext>
                  </a:extLst>
                </a:gridCol>
                <a:gridCol w="1384864">
                  <a:extLst>
                    <a:ext uri="{9D8B030D-6E8A-4147-A177-3AD203B41FA5}">
                      <a16:colId xmlns:a16="http://schemas.microsoft.com/office/drawing/2014/main" val="20004"/>
                    </a:ext>
                  </a:extLst>
                </a:gridCol>
                <a:gridCol w="1384864">
                  <a:extLst>
                    <a:ext uri="{9D8B030D-6E8A-4147-A177-3AD203B41FA5}">
                      <a16:colId xmlns:a16="http://schemas.microsoft.com/office/drawing/2014/main" val="20005"/>
                    </a:ext>
                  </a:extLst>
                </a:gridCol>
              </a:tblGrid>
              <a:tr h="458667">
                <a:tc gridSpan="2">
                  <a:txBody>
                    <a:bodyPr/>
                    <a:lstStyle/>
                    <a:p>
                      <a:pPr marL="0" marR="139065" algn="ctr">
                        <a:spcBef>
                          <a:spcPts val="145"/>
                        </a:spcBef>
                        <a:spcAft>
                          <a:spcPts val="0"/>
                        </a:spcAft>
                      </a:pPr>
                      <a:r>
                        <a:rPr lang="en-US" sz="1200" b="1" dirty="0">
                          <a:solidFill>
                            <a:schemeClr val="bg1"/>
                          </a:solidFill>
                          <a:effectLst/>
                          <a:latin typeface="Arial" panose="020B0604020202020204" pitchFamily="34" charset="0"/>
                          <a:ea typeface="Arial" panose="020B0604020202020204" pitchFamily="34" charset="0"/>
                          <a:cs typeface="Times New Roman" panose="02020603050405020304" pitchFamily="18" charset="0"/>
                        </a:rPr>
                        <a:t>Misuse of Power</a:t>
                      </a:r>
                    </a:p>
                  </a:txBody>
                  <a:tcPr marL="68580" marR="68580" marT="0" marB="0" anchor="ctr">
                    <a:lnL w="12700" cap="flat" cmpd="sng" algn="ctr">
                      <a:solidFill>
                        <a:srgbClr val="000000"/>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5A78"/>
                    </a:solidFill>
                  </a:tcPr>
                </a:tc>
                <a:tc hMerge="1">
                  <a:txBody>
                    <a:bodyPr/>
                    <a:lstStyle/>
                    <a:p>
                      <a:pPr marL="0" marR="139065" algn="ctr">
                        <a:spcBef>
                          <a:spcPts val="145"/>
                        </a:spcBef>
                        <a:spcAft>
                          <a:spcPts val="0"/>
                        </a:spcAft>
                      </a:pPr>
                      <a:endParaRPr lang="en-US" sz="1600" b="1" dirty="0">
                        <a:solidFill>
                          <a:schemeClr val="bg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76200" cap="flat" cmpd="dbl" algn="ctr">
                      <a:solidFill>
                        <a:srgbClr val="000000"/>
                      </a:solidFill>
                      <a:prstDash val="solid"/>
                      <a:round/>
                      <a:headEnd type="none" w="med" len="med"/>
                      <a:tailEnd type="none" w="med" len="med"/>
                    </a:lnL>
                    <a:lnR w="762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5A78"/>
                    </a:solidFill>
                  </a:tcPr>
                </a:tc>
                <a:tc gridSpan="2">
                  <a:txBody>
                    <a:bodyPr/>
                    <a:lstStyle/>
                    <a:p>
                      <a:pPr marL="0" marR="139065" algn="ctr">
                        <a:spcBef>
                          <a:spcPts val="145"/>
                        </a:spcBef>
                        <a:spcAft>
                          <a:spcPts val="0"/>
                        </a:spcAft>
                      </a:pPr>
                      <a:r>
                        <a:rPr lang="en-US" sz="1200" b="1" dirty="0">
                          <a:solidFill>
                            <a:schemeClr val="bg1"/>
                          </a:solidFill>
                          <a:effectLst/>
                          <a:latin typeface="Arial" panose="020B0604020202020204" pitchFamily="34" charset="0"/>
                          <a:ea typeface="Times" panose="02020603050405020304" pitchFamily="18" charset="0"/>
                          <a:cs typeface="Times New Roman" panose="02020603050405020304" pitchFamily="18" charset="0"/>
                        </a:rPr>
                        <a:t>Unhealed Wound Seed</a:t>
                      </a:r>
                      <a:endParaRPr lang="en-US" sz="1600" b="1" dirty="0">
                        <a:solidFill>
                          <a:schemeClr val="bg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5A78"/>
                    </a:solidFill>
                  </a:tcPr>
                </a:tc>
                <a:tc hMerge="1">
                  <a:txBody>
                    <a:bodyPr/>
                    <a:lstStyle/>
                    <a:p>
                      <a:endParaRPr lang="en-US"/>
                    </a:p>
                  </a:txBody>
                  <a:tcPr/>
                </a:tc>
                <a:tc gridSpan="2">
                  <a:txBody>
                    <a:bodyPr/>
                    <a:lstStyle/>
                    <a:p>
                      <a:pPr marL="0" marR="139065" algn="ctr">
                        <a:spcBef>
                          <a:spcPts val="145"/>
                        </a:spcBef>
                        <a:spcAft>
                          <a:spcPts val="0"/>
                        </a:spcAft>
                      </a:pPr>
                      <a:r>
                        <a:rPr lang="en-US" sz="1200" b="1" dirty="0">
                          <a:solidFill>
                            <a:schemeClr val="bg1"/>
                          </a:solidFill>
                          <a:effectLst/>
                          <a:latin typeface="Arial" panose="020B0604020202020204" pitchFamily="34" charset="0"/>
                          <a:ea typeface="Times" panose="02020603050405020304" pitchFamily="18" charset="0"/>
                          <a:cs typeface="Times New Roman" panose="02020603050405020304" pitchFamily="18" charset="0"/>
                        </a:rPr>
                        <a:t>Unmet Primal Needs Seed</a:t>
                      </a:r>
                      <a:endParaRPr lang="en-US" sz="1600" b="1" dirty="0">
                        <a:solidFill>
                          <a:schemeClr val="bg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5715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5A78"/>
                    </a:solidFill>
                  </a:tcPr>
                </a:tc>
                <a:tc hMerge="1">
                  <a:txBody>
                    <a:bodyPr/>
                    <a:lstStyle/>
                    <a:p>
                      <a:endParaRPr lang="en-US"/>
                    </a:p>
                  </a:txBody>
                  <a:tcPr/>
                </a:tc>
                <a:extLst>
                  <a:ext uri="{0D108BD9-81ED-4DB2-BD59-A6C34878D82A}">
                    <a16:rowId xmlns:a16="http://schemas.microsoft.com/office/drawing/2014/main" val="10000"/>
                  </a:ext>
                </a:extLst>
              </a:tr>
              <a:tr h="396288">
                <a:tc>
                  <a:txBody>
                    <a:bodyPr/>
                    <a:lstStyle/>
                    <a:p>
                      <a:pPr marL="0" marR="139065" algn="ctr">
                        <a:spcBef>
                          <a:spcPts val="145"/>
                        </a:spcBef>
                        <a:spcAft>
                          <a:spcPts val="0"/>
                        </a:spcAft>
                      </a:pPr>
                      <a:r>
                        <a:rPr lang="en-US" sz="1050" b="1" dirty="0">
                          <a:solidFill>
                            <a:schemeClr val="tx1"/>
                          </a:solidFill>
                          <a:effectLst/>
                          <a:latin typeface="Arial" panose="020B0604020202020204" pitchFamily="34" charset="0"/>
                          <a:ea typeface="Times" panose="02020603050405020304" pitchFamily="18" charset="0"/>
                          <a:cs typeface="Times New Roman" panose="02020603050405020304" pitchFamily="18" charset="0"/>
                        </a:rPr>
                        <a:t>Unhealthy Undercurrents</a:t>
                      </a:r>
                      <a:endParaRPr lang="en-US" sz="1400" b="1"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139065" algn="ctr">
                        <a:spcBef>
                          <a:spcPts val="145"/>
                        </a:spcBef>
                        <a:spcAft>
                          <a:spcPts val="0"/>
                        </a:spcAft>
                      </a:pPr>
                      <a:r>
                        <a:rPr lang="en-US" sz="1050" b="1" dirty="0">
                          <a:solidFill>
                            <a:schemeClr val="tx1"/>
                          </a:solidFill>
                          <a:effectLst/>
                          <a:latin typeface="Arial" panose="020B0604020202020204" pitchFamily="34" charset="0"/>
                          <a:ea typeface="Times" panose="02020603050405020304" pitchFamily="18" charset="0"/>
                          <a:cs typeface="Times New Roman" panose="02020603050405020304" pitchFamily="18" charset="0"/>
                        </a:rPr>
                        <a:t>Healthy Undercurrents</a:t>
                      </a:r>
                      <a:endParaRPr lang="en-US" sz="1400" b="1"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dash"/>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139065" algn="ctr">
                        <a:spcBef>
                          <a:spcPts val="145"/>
                        </a:spcBef>
                        <a:spcAft>
                          <a:spcPts val="0"/>
                        </a:spcAft>
                      </a:pPr>
                      <a:r>
                        <a:rPr lang="en-US" sz="1050" b="1" dirty="0">
                          <a:solidFill>
                            <a:schemeClr val="tx1"/>
                          </a:solidFill>
                          <a:effectLst/>
                          <a:latin typeface="Arial" panose="020B0604020202020204" pitchFamily="34" charset="0"/>
                          <a:ea typeface="Times" panose="02020603050405020304" pitchFamily="18" charset="0"/>
                          <a:cs typeface="Times New Roman" panose="02020603050405020304" pitchFamily="18" charset="0"/>
                        </a:rPr>
                        <a:t>Unhealthy Undercurrents</a:t>
                      </a:r>
                      <a:endParaRPr lang="en-US" sz="1400" b="1"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57150" cap="flat" cmpd="sng" algn="ctr">
                      <a:solidFill>
                        <a:schemeClr val="tx1"/>
                      </a:solidFill>
                      <a:prstDash val="solid"/>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139065" algn="ctr">
                        <a:spcBef>
                          <a:spcPts val="145"/>
                        </a:spcBef>
                        <a:spcAft>
                          <a:spcPts val="0"/>
                        </a:spcAft>
                      </a:pPr>
                      <a:r>
                        <a:rPr lang="en-US" sz="1050" b="1" dirty="0">
                          <a:solidFill>
                            <a:schemeClr val="tx1"/>
                          </a:solidFill>
                          <a:effectLst/>
                          <a:latin typeface="Arial" panose="020B0604020202020204" pitchFamily="34" charset="0"/>
                          <a:ea typeface="Times" panose="02020603050405020304" pitchFamily="18" charset="0"/>
                          <a:cs typeface="Times New Roman" panose="02020603050405020304" pitchFamily="18" charset="0"/>
                        </a:rPr>
                        <a:t>Healthy Undercurrents</a:t>
                      </a:r>
                      <a:endParaRPr lang="en-US" sz="1400" b="1"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dash"/>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139065" algn="ctr">
                        <a:spcBef>
                          <a:spcPts val="145"/>
                        </a:spcBef>
                        <a:spcAft>
                          <a:spcPts val="0"/>
                        </a:spcAft>
                      </a:pPr>
                      <a:r>
                        <a:rPr lang="en-US" sz="1050" b="1">
                          <a:solidFill>
                            <a:schemeClr val="tx1"/>
                          </a:solidFill>
                          <a:effectLst/>
                          <a:latin typeface="Arial" panose="020B0604020202020204" pitchFamily="34" charset="0"/>
                          <a:ea typeface="Times" panose="02020603050405020304" pitchFamily="18" charset="0"/>
                          <a:cs typeface="Times New Roman" panose="02020603050405020304" pitchFamily="18" charset="0"/>
                        </a:rPr>
                        <a:t>Unhealthy Undercurrents</a:t>
                      </a:r>
                      <a:endParaRPr lang="en-US" sz="1400" b="1">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57150" cap="flat" cmpd="sng" algn="ctr">
                      <a:solidFill>
                        <a:schemeClr val="tx1"/>
                      </a:solidFill>
                      <a:prstDash val="solid"/>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139065" algn="ctr">
                        <a:spcBef>
                          <a:spcPts val="145"/>
                        </a:spcBef>
                        <a:spcAft>
                          <a:spcPts val="0"/>
                        </a:spcAft>
                      </a:pPr>
                      <a:r>
                        <a:rPr lang="en-US" sz="1000" b="1" dirty="0">
                          <a:solidFill>
                            <a:schemeClr val="tx1"/>
                          </a:solidFill>
                          <a:effectLst/>
                          <a:latin typeface="Arial" panose="020B0604020202020204" pitchFamily="34" charset="0"/>
                          <a:ea typeface="Times" panose="02020603050405020304" pitchFamily="18" charset="0"/>
                          <a:cs typeface="Times New Roman" panose="02020603050405020304" pitchFamily="18" charset="0"/>
                        </a:rPr>
                        <a:t>Healthy Undercurrents</a:t>
                      </a:r>
                      <a:endParaRPr lang="en-US" sz="1200" b="1"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1"/>
                  </a:ext>
                </a:extLst>
              </a:tr>
              <a:tr h="352256">
                <a:tc>
                  <a:txBody>
                    <a:bodyPr/>
                    <a:lstStyle/>
                    <a:p>
                      <a:pPr marL="0" marR="139065" algn="ctr">
                        <a:spcBef>
                          <a:spcPts val="145"/>
                        </a:spcBef>
                        <a:spcAft>
                          <a:spcPts val="0"/>
                        </a:spcAft>
                      </a:pPr>
                      <a:r>
                        <a:rPr lang="en-US" sz="900" b="1" dirty="0">
                          <a:solidFill>
                            <a:schemeClr val="tx1"/>
                          </a:solidFill>
                          <a:effectLst/>
                          <a:latin typeface="Arial" panose="020B0604020202020204" pitchFamily="34" charset="0"/>
                          <a:ea typeface="Arial" panose="020B0604020202020204" pitchFamily="34" charset="0"/>
                          <a:cs typeface="Times New Roman" panose="02020603050405020304" pitchFamily="18" charset="0"/>
                        </a:rPr>
                        <a:t>Empty Threats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139065" algn="ctr">
                        <a:spcBef>
                          <a:spcPts val="145"/>
                        </a:spcBef>
                        <a:spcAft>
                          <a:spcPts val="0"/>
                        </a:spcAft>
                      </a:pPr>
                      <a:r>
                        <a:rPr lang="en-US" sz="900" b="1" dirty="0">
                          <a:solidFill>
                            <a:schemeClr val="tx1"/>
                          </a:solidFill>
                          <a:effectLst/>
                          <a:latin typeface="Arial" panose="020B0604020202020204" pitchFamily="34" charset="0"/>
                          <a:ea typeface="Arial" panose="020B0604020202020204" pitchFamily="34" charset="0"/>
                          <a:cs typeface="Times New Roman" panose="02020603050405020304" pitchFamily="18" charset="0"/>
                        </a:rPr>
                        <a:t>No Empty Threats</a:t>
                      </a:r>
                    </a:p>
                  </a:txBody>
                  <a:tcPr marL="68580" marR="68580" marT="0" marB="0" anchor="ctr">
                    <a:lnL w="12700" cap="flat" cmpd="sng" algn="ctr">
                      <a:solidFill>
                        <a:srgbClr val="000000"/>
                      </a:solidFill>
                      <a:prstDash val="dash"/>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139065" algn="ctr">
                        <a:spcBef>
                          <a:spcPts val="145"/>
                        </a:spcBef>
                        <a:spcAft>
                          <a:spcPts val="0"/>
                        </a:spcAft>
                      </a:pPr>
                      <a:r>
                        <a:rPr lang="en-US" sz="900" b="1" dirty="0">
                          <a:solidFill>
                            <a:schemeClr val="tx1"/>
                          </a:solidFill>
                          <a:effectLst/>
                          <a:latin typeface="Arial" panose="020B0604020202020204" pitchFamily="34" charset="0"/>
                          <a:ea typeface="Times" panose="02020603050405020304" pitchFamily="18" charset="0"/>
                          <a:cs typeface="Times New Roman" panose="02020603050405020304" pitchFamily="18" charset="0"/>
                        </a:rPr>
                        <a:t>Unresolved Grief or Loss</a:t>
                      </a:r>
                      <a:endParaRPr lang="en-US" sz="1200" b="1"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57150" cap="flat" cmpd="sng" algn="ctr">
                      <a:solidFill>
                        <a:schemeClr val="tx1"/>
                      </a:solidFill>
                      <a:prstDash val="solid"/>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139065" algn="ctr">
                        <a:spcBef>
                          <a:spcPts val="145"/>
                        </a:spcBef>
                        <a:spcAft>
                          <a:spcPts val="0"/>
                        </a:spcAft>
                      </a:pPr>
                      <a:r>
                        <a:rPr lang="en-US" sz="900" b="1" dirty="0">
                          <a:solidFill>
                            <a:schemeClr val="tx1"/>
                          </a:solidFill>
                          <a:effectLst/>
                          <a:latin typeface="Arial" panose="020B0604020202020204" pitchFamily="34" charset="0"/>
                          <a:ea typeface="Times" panose="02020603050405020304" pitchFamily="18" charset="0"/>
                          <a:cs typeface="Times New Roman" panose="02020603050405020304" pitchFamily="18" charset="0"/>
                        </a:rPr>
                        <a:t>Grief Education &amp; Resolution</a:t>
                      </a:r>
                      <a:endParaRPr lang="en-US" sz="1200" b="1"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dash"/>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139065" algn="ctr">
                        <a:spcBef>
                          <a:spcPts val="145"/>
                        </a:spcBef>
                        <a:spcAft>
                          <a:spcPts val="0"/>
                        </a:spcAft>
                      </a:pPr>
                      <a:r>
                        <a:rPr lang="en-US" sz="900" b="1">
                          <a:solidFill>
                            <a:schemeClr val="tx1"/>
                          </a:solidFill>
                          <a:effectLst/>
                          <a:latin typeface="Arial" panose="020B0604020202020204" pitchFamily="34" charset="0"/>
                          <a:ea typeface="Times" panose="02020603050405020304" pitchFamily="18" charset="0"/>
                          <a:cs typeface="Times New Roman" panose="02020603050405020304" pitchFamily="18" charset="0"/>
                        </a:rPr>
                        <a:t>Maslow’s Unmet Hierarchy of Needs</a:t>
                      </a:r>
                      <a:endParaRPr lang="en-US" sz="1200" b="1">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57150" cap="flat" cmpd="sng" algn="ctr">
                      <a:solidFill>
                        <a:schemeClr val="tx1"/>
                      </a:solidFill>
                      <a:prstDash val="solid"/>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139065" algn="ctr">
                        <a:spcBef>
                          <a:spcPts val="145"/>
                        </a:spcBef>
                        <a:spcAft>
                          <a:spcPts val="0"/>
                        </a:spcAft>
                      </a:pPr>
                      <a:r>
                        <a:rPr lang="en-US" sz="800" b="1">
                          <a:solidFill>
                            <a:schemeClr val="tx1"/>
                          </a:solidFill>
                          <a:effectLst/>
                          <a:latin typeface="Arial" panose="020B0604020202020204" pitchFamily="34" charset="0"/>
                          <a:ea typeface="Times" panose="02020603050405020304" pitchFamily="18" charset="0"/>
                          <a:cs typeface="Times New Roman" panose="02020603050405020304" pitchFamily="18" charset="0"/>
                        </a:rPr>
                        <a:t>Fill in “Missing” Maslow Need</a:t>
                      </a:r>
                      <a:endParaRPr lang="en-US" sz="1100" b="1">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528384">
                <a:tc>
                  <a:txBody>
                    <a:bodyPr/>
                    <a:lstStyle/>
                    <a:p>
                      <a:pPr marL="0" marR="139065" algn="ctr">
                        <a:spcBef>
                          <a:spcPts val="145"/>
                        </a:spcBef>
                        <a:spcAft>
                          <a:spcPts val="0"/>
                        </a:spcAft>
                      </a:pPr>
                      <a:r>
                        <a:rPr lang="en-US" sz="900" b="1" dirty="0">
                          <a:solidFill>
                            <a:schemeClr val="tx1"/>
                          </a:solidFill>
                          <a:effectLst/>
                          <a:latin typeface="Arial" panose="020B0604020202020204" pitchFamily="34" charset="0"/>
                          <a:ea typeface="Times" panose="02020603050405020304" pitchFamily="18" charset="0"/>
                          <a:cs typeface="Times New Roman" panose="02020603050405020304" pitchFamily="18" charset="0"/>
                        </a:rPr>
                        <a:t>Caustic Communication</a:t>
                      </a:r>
                      <a:endParaRPr lang="en-US" sz="900" b="1"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139065" algn="ctr">
                        <a:spcBef>
                          <a:spcPts val="145"/>
                        </a:spcBef>
                        <a:spcAft>
                          <a:spcPts val="0"/>
                        </a:spcAft>
                      </a:pPr>
                      <a:r>
                        <a:rPr lang="en-US" sz="900" b="1" dirty="0">
                          <a:solidFill>
                            <a:schemeClr val="tx1"/>
                          </a:solidFill>
                          <a:effectLst/>
                          <a:latin typeface="Arial" panose="020B0604020202020204" pitchFamily="34" charset="0"/>
                          <a:ea typeface="Arial" panose="020B0604020202020204" pitchFamily="34" charset="0"/>
                          <a:cs typeface="Times New Roman" panose="02020603050405020304" pitchFamily="18" charset="0"/>
                        </a:rPr>
                        <a:t>Supportive Communication</a:t>
                      </a:r>
                    </a:p>
                  </a:txBody>
                  <a:tcPr marL="68580" marR="68580" marT="0" marB="0" anchor="ctr">
                    <a:lnL w="12700" cap="flat" cmpd="sng" algn="ctr">
                      <a:solidFill>
                        <a:srgbClr val="000000"/>
                      </a:solidFill>
                      <a:prstDash val="dash"/>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139065" algn="ctr">
                        <a:spcBef>
                          <a:spcPts val="145"/>
                        </a:spcBef>
                        <a:spcAft>
                          <a:spcPts val="0"/>
                        </a:spcAft>
                      </a:pPr>
                      <a:r>
                        <a:rPr lang="en-US" sz="900" b="1" dirty="0">
                          <a:solidFill>
                            <a:schemeClr val="tx1"/>
                          </a:solidFill>
                          <a:effectLst/>
                          <a:latin typeface="Arial" panose="020B0604020202020204" pitchFamily="34" charset="0"/>
                          <a:ea typeface="Times" panose="02020603050405020304" pitchFamily="18" charset="0"/>
                          <a:cs typeface="Times New Roman" panose="02020603050405020304" pitchFamily="18" charset="0"/>
                        </a:rPr>
                        <a:t>Betrayal or Abandonment</a:t>
                      </a:r>
                      <a:endParaRPr lang="en-US" sz="1200" b="1"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57150" cap="flat" cmpd="sng" algn="ctr">
                      <a:solidFill>
                        <a:schemeClr val="tx1"/>
                      </a:solidFill>
                      <a:prstDash val="solid"/>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L="0" marR="139065" algn="ctr">
                        <a:spcBef>
                          <a:spcPts val="145"/>
                        </a:spcBef>
                        <a:spcAft>
                          <a:spcPts val="0"/>
                        </a:spcAft>
                      </a:pPr>
                      <a:r>
                        <a:rPr lang="en-US" sz="900" b="1" dirty="0">
                          <a:solidFill>
                            <a:schemeClr val="tx1"/>
                          </a:solidFill>
                          <a:effectLst/>
                          <a:latin typeface="Arial" panose="020B0604020202020204" pitchFamily="34" charset="0"/>
                          <a:ea typeface="Times" panose="02020603050405020304" pitchFamily="18" charset="0"/>
                          <a:cs typeface="Times New Roman" panose="02020603050405020304" pitchFamily="18" charset="0"/>
                        </a:rPr>
                        <a:t>Security, Forgiveness, Unconditional Love</a:t>
                      </a:r>
                      <a:endParaRPr lang="en-US" sz="1200" b="1"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dash"/>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139065" algn="ctr">
                        <a:spcBef>
                          <a:spcPts val="145"/>
                        </a:spcBef>
                        <a:spcAft>
                          <a:spcPts val="0"/>
                        </a:spcAft>
                      </a:pPr>
                      <a:r>
                        <a:rPr lang="en-US" sz="900" b="1" dirty="0">
                          <a:solidFill>
                            <a:schemeClr val="tx1"/>
                          </a:solidFill>
                          <a:effectLst/>
                          <a:latin typeface="Arial" panose="020B0604020202020204" pitchFamily="34" charset="0"/>
                          <a:ea typeface="Times" panose="02020603050405020304" pitchFamily="18" charset="0"/>
                          <a:cs typeface="Times New Roman" panose="02020603050405020304" pitchFamily="18" charset="0"/>
                        </a:rPr>
                        <a:t>Lack of Attachment or Bonding</a:t>
                      </a:r>
                      <a:endParaRPr lang="en-US" sz="1200" b="1"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57150" cap="flat" cmpd="sng" algn="ctr">
                      <a:solidFill>
                        <a:schemeClr val="tx1"/>
                      </a:solidFill>
                      <a:prstDash val="solid"/>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L="0" marR="139065" algn="ctr">
                        <a:spcBef>
                          <a:spcPts val="145"/>
                        </a:spcBef>
                        <a:spcAft>
                          <a:spcPts val="0"/>
                        </a:spcAft>
                      </a:pPr>
                      <a:r>
                        <a:rPr lang="en-US" sz="800" b="1">
                          <a:solidFill>
                            <a:schemeClr val="tx1"/>
                          </a:solidFill>
                          <a:effectLst/>
                          <a:latin typeface="Arial" panose="020B0604020202020204" pitchFamily="34" charset="0"/>
                          <a:ea typeface="Times" panose="02020603050405020304" pitchFamily="18" charset="0"/>
                          <a:cs typeface="Times New Roman" panose="02020603050405020304" pitchFamily="18" charset="0"/>
                        </a:rPr>
                        <a:t>Attachment Bonds</a:t>
                      </a:r>
                      <a:endParaRPr lang="en-US" sz="1100" b="1">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52256">
                <a:tc>
                  <a:txBody>
                    <a:bodyPr/>
                    <a:lstStyle/>
                    <a:p>
                      <a:pPr marL="0" marR="139065" algn="ctr">
                        <a:spcBef>
                          <a:spcPts val="145"/>
                        </a:spcBef>
                        <a:spcAft>
                          <a:spcPts val="0"/>
                        </a:spcAft>
                      </a:pPr>
                      <a:r>
                        <a:rPr lang="en-US" sz="900" b="1" dirty="0">
                          <a:solidFill>
                            <a:schemeClr val="tx1"/>
                          </a:solidFill>
                          <a:effectLst/>
                          <a:latin typeface="Arial" panose="020B0604020202020204" pitchFamily="34" charset="0"/>
                          <a:ea typeface="Times" panose="02020603050405020304" pitchFamily="18" charset="0"/>
                          <a:cs typeface="Times New Roman" panose="02020603050405020304" pitchFamily="18" charset="0"/>
                        </a:rPr>
                        <a:t>Lack of Consistent Discipline/Lack of Clarity on House Responsibilities</a:t>
                      </a:r>
                      <a:endParaRPr lang="en-US" sz="900" b="1"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L="0" marR="139065" algn="ctr">
                        <a:spcBef>
                          <a:spcPts val="145"/>
                        </a:spcBef>
                        <a:spcAft>
                          <a:spcPts val="0"/>
                        </a:spcAft>
                      </a:pPr>
                      <a:r>
                        <a:rPr lang="en-US" sz="900" b="1" dirty="0">
                          <a:solidFill>
                            <a:schemeClr val="tx1"/>
                          </a:solidFill>
                          <a:effectLst/>
                          <a:latin typeface="Arial" panose="020B0604020202020204" pitchFamily="34" charset="0"/>
                          <a:ea typeface="Times" panose="02020603050405020304" pitchFamily="18" charset="0"/>
                          <a:cs typeface="Times New Roman" panose="02020603050405020304" pitchFamily="18" charset="0"/>
                        </a:rPr>
                        <a:t>Consistent Discipline/ Clarity on House Responsibilities</a:t>
                      </a:r>
                      <a:endParaRPr lang="en-US" sz="900" b="1"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dash"/>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139065" algn="ctr">
                        <a:spcBef>
                          <a:spcPts val="145"/>
                        </a:spcBef>
                        <a:spcAft>
                          <a:spcPts val="0"/>
                        </a:spcAft>
                      </a:pPr>
                      <a:r>
                        <a:rPr lang="en-US" sz="900" b="1">
                          <a:solidFill>
                            <a:schemeClr val="tx1"/>
                          </a:solidFill>
                          <a:effectLst/>
                          <a:latin typeface="Arial" panose="020B0604020202020204" pitchFamily="34" charset="0"/>
                          <a:ea typeface="Times" panose="02020603050405020304" pitchFamily="18" charset="0"/>
                          <a:cs typeface="Times New Roman" panose="02020603050405020304" pitchFamily="18" charset="0"/>
                        </a:rPr>
                        <a:t>Family Secrets</a:t>
                      </a:r>
                      <a:endParaRPr lang="en-US" sz="1200" b="1">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57150" cap="flat" cmpd="sng" algn="ctr">
                      <a:solidFill>
                        <a:schemeClr val="tx1"/>
                      </a:solidFill>
                      <a:prstDash val="solid"/>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139065" algn="ctr">
                        <a:spcBef>
                          <a:spcPts val="145"/>
                        </a:spcBef>
                        <a:spcAft>
                          <a:spcPts val="0"/>
                        </a:spcAft>
                      </a:pPr>
                      <a:r>
                        <a:rPr lang="en-US" sz="900" b="1" dirty="0">
                          <a:solidFill>
                            <a:schemeClr val="tx1"/>
                          </a:solidFill>
                          <a:effectLst/>
                          <a:latin typeface="Arial" panose="020B0604020202020204" pitchFamily="34" charset="0"/>
                          <a:ea typeface="Times" panose="02020603050405020304" pitchFamily="18" charset="0"/>
                          <a:cs typeface="Times New Roman" panose="02020603050405020304" pitchFamily="18" charset="0"/>
                        </a:rPr>
                        <a:t>Reveal Secrets Safety</a:t>
                      </a:r>
                      <a:endParaRPr lang="en-US" sz="1200" b="1"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dash"/>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139065" algn="ctr">
                        <a:spcBef>
                          <a:spcPts val="145"/>
                        </a:spcBef>
                        <a:spcAft>
                          <a:spcPts val="0"/>
                        </a:spcAft>
                      </a:pPr>
                      <a:r>
                        <a:rPr lang="en-US" sz="900" b="1">
                          <a:solidFill>
                            <a:schemeClr val="tx1"/>
                          </a:solidFill>
                          <a:effectLst/>
                          <a:latin typeface="Arial" panose="020B0604020202020204" pitchFamily="34" charset="0"/>
                          <a:ea typeface="Times" panose="02020603050405020304" pitchFamily="18" charset="0"/>
                          <a:cs typeface="Times New Roman" panose="02020603050405020304" pitchFamily="18" charset="0"/>
                        </a:rPr>
                        <a:t>Lack of Forgiveness Resentment</a:t>
                      </a:r>
                      <a:endParaRPr lang="en-US" sz="1200" b="1">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57150" cap="flat" cmpd="sng" algn="ctr">
                      <a:solidFill>
                        <a:schemeClr val="tx1"/>
                      </a:solidFill>
                      <a:prstDash val="solid"/>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139065" algn="ctr">
                        <a:spcBef>
                          <a:spcPts val="145"/>
                        </a:spcBef>
                        <a:spcAft>
                          <a:spcPts val="0"/>
                        </a:spcAft>
                      </a:pPr>
                      <a:r>
                        <a:rPr lang="en-US" sz="800" b="1" dirty="0">
                          <a:solidFill>
                            <a:schemeClr val="tx1"/>
                          </a:solidFill>
                          <a:effectLst/>
                          <a:latin typeface="Arial" panose="020B0604020202020204" pitchFamily="34" charset="0"/>
                          <a:ea typeface="Times" panose="02020603050405020304" pitchFamily="18" charset="0"/>
                          <a:cs typeface="Times New Roman" panose="02020603050405020304" pitchFamily="18" charset="0"/>
                        </a:rPr>
                        <a:t>Forgiveness, Prayer</a:t>
                      </a:r>
                      <a:endParaRPr lang="en-US" sz="1100" b="1"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528384">
                <a:tc>
                  <a:txBody>
                    <a:bodyPr/>
                    <a:lstStyle/>
                    <a:p>
                      <a:pPr marL="0" marR="139065" algn="ctr">
                        <a:spcBef>
                          <a:spcPts val="145"/>
                        </a:spcBef>
                        <a:spcAft>
                          <a:spcPts val="0"/>
                        </a:spcAft>
                      </a:pPr>
                      <a:r>
                        <a:rPr lang="en-US" sz="900" b="1" dirty="0">
                          <a:solidFill>
                            <a:schemeClr val="tx1"/>
                          </a:solidFill>
                          <a:effectLst/>
                          <a:latin typeface="Arial" panose="020B0604020202020204" pitchFamily="34" charset="0"/>
                          <a:ea typeface="Times" panose="02020603050405020304" pitchFamily="18" charset="0"/>
                          <a:cs typeface="Times New Roman" panose="02020603050405020304" pitchFamily="18" charset="0"/>
                        </a:rPr>
                        <a:t>Role Confusion</a:t>
                      </a:r>
                      <a:endParaRPr lang="en-US" sz="900" b="1"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139065" algn="ctr">
                        <a:spcBef>
                          <a:spcPts val="145"/>
                        </a:spcBef>
                        <a:spcAft>
                          <a:spcPts val="0"/>
                        </a:spcAft>
                      </a:pPr>
                      <a:r>
                        <a:rPr lang="en-US" sz="900" b="1" dirty="0">
                          <a:solidFill>
                            <a:schemeClr val="tx1"/>
                          </a:solidFill>
                          <a:effectLst/>
                          <a:latin typeface="Arial" panose="020B0604020202020204" pitchFamily="34" charset="0"/>
                          <a:ea typeface="Times" panose="02020603050405020304" pitchFamily="18" charset="0"/>
                          <a:cs typeface="Times New Roman" panose="02020603050405020304" pitchFamily="18" charset="0"/>
                        </a:rPr>
                        <a:t>Role Clarity</a:t>
                      </a:r>
                      <a:endParaRPr lang="en-US" sz="900" b="1"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dash"/>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139065" algn="ctr">
                        <a:spcBef>
                          <a:spcPts val="145"/>
                        </a:spcBef>
                        <a:spcAft>
                          <a:spcPts val="0"/>
                        </a:spcAft>
                      </a:pPr>
                      <a:r>
                        <a:rPr lang="en-US" sz="900" b="1">
                          <a:solidFill>
                            <a:schemeClr val="tx1"/>
                          </a:solidFill>
                          <a:effectLst/>
                          <a:latin typeface="Arial" panose="020B0604020202020204" pitchFamily="34" charset="0"/>
                          <a:ea typeface="Times" panose="02020603050405020304" pitchFamily="18" charset="0"/>
                          <a:cs typeface="Times New Roman" panose="02020603050405020304" pitchFamily="18" charset="0"/>
                        </a:rPr>
                        <a:t>Physical or Mental Abuse</a:t>
                      </a:r>
                      <a:endParaRPr lang="en-US" sz="1200" b="1">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57150" cap="flat" cmpd="sng" algn="ctr">
                      <a:solidFill>
                        <a:schemeClr val="tx1"/>
                      </a:solidFill>
                      <a:prstDash val="solid"/>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139065" algn="ctr">
                        <a:spcBef>
                          <a:spcPts val="145"/>
                        </a:spcBef>
                        <a:spcAft>
                          <a:spcPts val="0"/>
                        </a:spcAft>
                      </a:pPr>
                      <a:r>
                        <a:rPr lang="en-US" sz="900" b="1" dirty="0">
                          <a:solidFill>
                            <a:schemeClr val="tx1"/>
                          </a:solidFill>
                          <a:effectLst/>
                          <a:latin typeface="Arial" panose="020B0604020202020204" pitchFamily="34" charset="0"/>
                          <a:ea typeface="Times" panose="02020603050405020304" pitchFamily="18" charset="0"/>
                          <a:cs typeface="Times New Roman" panose="02020603050405020304" pitchFamily="18" charset="0"/>
                        </a:rPr>
                        <a:t>Support, Courage to Leave, Forgive</a:t>
                      </a:r>
                      <a:endParaRPr lang="en-US" sz="1200" b="1"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dash"/>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139065" algn="ctr">
                        <a:spcBef>
                          <a:spcPts val="145"/>
                        </a:spcBef>
                        <a:spcAft>
                          <a:spcPts val="0"/>
                        </a:spcAft>
                      </a:pPr>
                      <a:r>
                        <a:rPr lang="en-US" sz="900" b="1">
                          <a:solidFill>
                            <a:schemeClr val="tx1"/>
                          </a:solidFill>
                          <a:effectLst/>
                          <a:latin typeface="Arial" panose="020B0604020202020204" pitchFamily="34" charset="0"/>
                          <a:ea typeface="Times" panose="02020603050405020304" pitchFamily="18" charset="0"/>
                          <a:cs typeface="Times New Roman" panose="02020603050405020304" pitchFamily="18" charset="0"/>
                        </a:rPr>
                        <a:t>Lack of Connection to God or Higher Power</a:t>
                      </a:r>
                      <a:endParaRPr lang="en-US" sz="1200" b="1">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57150" cap="flat" cmpd="sng" algn="ctr">
                      <a:solidFill>
                        <a:schemeClr val="tx1"/>
                      </a:solidFill>
                      <a:prstDash val="solid"/>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139065" algn="ctr">
                        <a:spcBef>
                          <a:spcPts val="145"/>
                        </a:spcBef>
                        <a:spcAft>
                          <a:spcPts val="0"/>
                        </a:spcAft>
                      </a:pPr>
                      <a:r>
                        <a:rPr lang="en-US" sz="800" b="1">
                          <a:solidFill>
                            <a:schemeClr val="tx1"/>
                          </a:solidFill>
                          <a:effectLst/>
                          <a:latin typeface="Arial" panose="020B0604020202020204" pitchFamily="34" charset="0"/>
                          <a:ea typeface="Times" panose="02020603050405020304" pitchFamily="18" charset="0"/>
                          <a:cs typeface="Times New Roman" panose="02020603050405020304" pitchFamily="18" charset="0"/>
                        </a:rPr>
                        <a:t>Connecting to God or Higher Power</a:t>
                      </a:r>
                      <a:endParaRPr lang="en-US" sz="1100" b="1">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52256">
                <a:tc>
                  <a:txBody>
                    <a:bodyPr/>
                    <a:lstStyle/>
                    <a:p>
                      <a:pPr marL="0" marR="139065" algn="ctr">
                        <a:spcBef>
                          <a:spcPts val="145"/>
                        </a:spcBef>
                        <a:spcAft>
                          <a:spcPts val="0"/>
                        </a:spcAft>
                      </a:pPr>
                      <a:r>
                        <a:rPr lang="en-US" sz="900" b="1" dirty="0">
                          <a:solidFill>
                            <a:schemeClr val="tx1"/>
                          </a:solidFill>
                          <a:effectLst/>
                          <a:latin typeface="Arial" panose="020B0604020202020204" pitchFamily="34" charset="0"/>
                          <a:ea typeface="Times" panose="02020603050405020304" pitchFamily="18" charset="0"/>
                          <a:cs typeface="Times New Roman" panose="02020603050405020304" pitchFamily="18" charset="0"/>
                        </a:rPr>
                        <a:t>Lack of Consistent Nurturance</a:t>
                      </a:r>
                      <a:endParaRPr lang="en-US" sz="900" b="1"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L="0" marR="139065" algn="ctr">
                        <a:spcBef>
                          <a:spcPts val="145"/>
                        </a:spcBef>
                        <a:spcAft>
                          <a:spcPts val="0"/>
                        </a:spcAft>
                      </a:pPr>
                      <a:r>
                        <a:rPr lang="en-US" sz="900" b="1" dirty="0">
                          <a:solidFill>
                            <a:schemeClr val="tx1"/>
                          </a:solidFill>
                          <a:effectLst/>
                          <a:latin typeface="Arial" panose="020B0604020202020204" pitchFamily="34" charset="0"/>
                          <a:ea typeface="Arial" panose="020B0604020202020204" pitchFamily="34" charset="0"/>
                          <a:cs typeface="Times New Roman" panose="02020603050405020304" pitchFamily="18" charset="0"/>
                        </a:rPr>
                        <a:t>Unconditional</a:t>
                      </a:r>
                      <a:r>
                        <a:rPr lang="en-US" sz="900" b="1" baseline="0" dirty="0">
                          <a:solidFill>
                            <a:schemeClr val="tx1"/>
                          </a:solidFill>
                          <a:effectLst/>
                          <a:latin typeface="Arial" panose="020B0604020202020204" pitchFamily="34" charset="0"/>
                          <a:ea typeface="Arial" panose="020B0604020202020204" pitchFamily="34" charset="0"/>
                          <a:cs typeface="Times New Roman" panose="02020603050405020304" pitchFamily="18" charset="0"/>
                        </a:rPr>
                        <a:t> Love, Consistent Nurturance</a:t>
                      </a:r>
                      <a:endParaRPr lang="en-US" sz="900" b="1"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dash"/>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139065" algn="ctr">
                        <a:spcBef>
                          <a:spcPts val="145"/>
                        </a:spcBef>
                        <a:spcAft>
                          <a:spcPts val="0"/>
                        </a:spcAft>
                      </a:pPr>
                      <a:r>
                        <a:rPr lang="en-US" sz="900" b="1">
                          <a:solidFill>
                            <a:schemeClr val="tx1"/>
                          </a:solidFill>
                          <a:effectLst/>
                          <a:latin typeface="Arial" panose="020B0604020202020204" pitchFamily="34" charset="0"/>
                          <a:ea typeface="Times" panose="02020603050405020304" pitchFamily="18" charset="0"/>
                          <a:cs typeface="Times New Roman" panose="02020603050405020304" pitchFamily="18" charset="0"/>
                        </a:rPr>
                        <a:t>Lack of Forgiveness Bitterness</a:t>
                      </a:r>
                      <a:endParaRPr lang="en-US" sz="1200" b="1">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57150" cap="flat" cmpd="sng" algn="ctr">
                      <a:solidFill>
                        <a:schemeClr val="tx1"/>
                      </a:solidFill>
                      <a:prstDash val="solid"/>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139065" algn="ctr">
                        <a:spcBef>
                          <a:spcPts val="145"/>
                        </a:spcBef>
                        <a:spcAft>
                          <a:spcPts val="0"/>
                        </a:spcAft>
                      </a:pPr>
                      <a:r>
                        <a:rPr lang="en-US" sz="900" b="1" dirty="0">
                          <a:solidFill>
                            <a:schemeClr val="tx1"/>
                          </a:solidFill>
                          <a:effectLst/>
                          <a:latin typeface="Arial" panose="020B0604020202020204" pitchFamily="34" charset="0"/>
                          <a:ea typeface="Times" panose="02020603050405020304" pitchFamily="18" charset="0"/>
                          <a:cs typeface="Times New Roman" panose="02020603050405020304" pitchFamily="18" charset="0"/>
                        </a:rPr>
                        <a:t>Forgiveness</a:t>
                      </a:r>
                      <a:endParaRPr lang="en-US" sz="1200" b="1"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dash"/>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139065" algn="ctr">
                        <a:spcBef>
                          <a:spcPts val="145"/>
                        </a:spcBef>
                        <a:spcAft>
                          <a:spcPts val="0"/>
                        </a:spcAft>
                      </a:pPr>
                      <a:r>
                        <a:rPr lang="en-US" sz="900" b="1" dirty="0">
                          <a:solidFill>
                            <a:schemeClr val="tx1"/>
                          </a:solidFill>
                          <a:effectLst/>
                          <a:latin typeface="Arial" panose="020B0604020202020204" pitchFamily="34" charset="0"/>
                          <a:ea typeface="Times" panose="02020603050405020304" pitchFamily="18" charset="0"/>
                          <a:cs typeface="Times New Roman" panose="02020603050405020304" pitchFamily="18" charset="0"/>
                        </a:rPr>
                        <a:t>Mind, Body and Spirit Unbalanced</a:t>
                      </a:r>
                      <a:endParaRPr lang="en-US" sz="1200" b="1"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57150" cap="flat" cmpd="sng" algn="ctr">
                      <a:solidFill>
                        <a:schemeClr val="tx1"/>
                      </a:solidFill>
                      <a:prstDash val="solid"/>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139065" algn="ctr">
                        <a:spcBef>
                          <a:spcPts val="145"/>
                        </a:spcBef>
                        <a:spcAft>
                          <a:spcPts val="0"/>
                        </a:spcAft>
                      </a:pPr>
                      <a:r>
                        <a:rPr lang="en-US" sz="800" b="1" dirty="0">
                          <a:solidFill>
                            <a:schemeClr val="tx1"/>
                          </a:solidFill>
                          <a:effectLst/>
                          <a:latin typeface="Arial" panose="020B0604020202020204" pitchFamily="34" charset="0"/>
                          <a:ea typeface="Times" panose="02020603050405020304" pitchFamily="18" charset="0"/>
                          <a:cs typeface="Times New Roman" panose="02020603050405020304" pitchFamily="18" charset="0"/>
                        </a:rPr>
                        <a:t>Restoring Balance</a:t>
                      </a:r>
                      <a:endParaRPr lang="en-US" sz="1100" b="1"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528384">
                <a:tc>
                  <a:txBody>
                    <a:bodyPr/>
                    <a:lstStyle/>
                    <a:p>
                      <a:pPr marL="0" marR="139065" algn="ctr">
                        <a:spcBef>
                          <a:spcPts val="145"/>
                        </a:spcBef>
                        <a:spcAft>
                          <a:spcPts val="0"/>
                        </a:spcAft>
                      </a:pPr>
                      <a:r>
                        <a:rPr lang="en-US" sz="900" b="1" dirty="0">
                          <a:solidFill>
                            <a:schemeClr val="tx1"/>
                          </a:solidFill>
                          <a:effectLst/>
                          <a:latin typeface="Arial" panose="020B0604020202020204" pitchFamily="34" charset="0"/>
                          <a:ea typeface="Times" panose="02020603050405020304" pitchFamily="18" charset="0"/>
                          <a:cs typeface="Times New Roman" panose="02020603050405020304" pitchFamily="18" charset="0"/>
                        </a:rPr>
                        <a:t>Dance of Violence</a:t>
                      </a:r>
                      <a:endParaRPr lang="en-US" sz="900" b="1"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139065" algn="ctr">
                        <a:spcBef>
                          <a:spcPts val="145"/>
                        </a:spcBef>
                        <a:spcAft>
                          <a:spcPts val="0"/>
                        </a:spcAft>
                      </a:pPr>
                      <a:r>
                        <a:rPr lang="en-US" sz="900" b="1" dirty="0">
                          <a:solidFill>
                            <a:schemeClr val="tx1"/>
                          </a:solidFill>
                          <a:effectLst/>
                          <a:latin typeface="Arial" panose="020B0604020202020204" pitchFamily="34" charset="0"/>
                          <a:ea typeface="Times" panose="02020603050405020304" pitchFamily="18" charset="0"/>
                          <a:cs typeface="Times New Roman" panose="02020603050405020304" pitchFamily="18" charset="0"/>
                        </a:rPr>
                        <a:t>De-escalation Tactics, Playfulness, Safety</a:t>
                      </a:r>
                      <a:endParaRPr lang="en-US" sz="900" b="1"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dash"/>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139065" algn="ctr">
                        <a:spcBef>
                          <a:spcPts val="145"/>
                        </a:spcBef>
                        <a:spcAft>
                          <a:spcPts val="0"/>
                        </a:spcAft>
                      </a:pPr>
                      <a:r>
                        <a:rPr lang="en-US" sz="900" b="1" dirty="0">
                          <a:solidFill>
                            <a:schemeClr val="tx1"/>
                          </a:solidFill>
                          <a:effectLst/>
                          <a:latin typeface="Arial" panose="020B0604020202020204" pitchFamily="34" charset="0"/>
                          <a:ea typeface="Times" panose="02020603050405020304" pitchFamily="18" charset="0"/>
                          <a:cs typeface="Times New Roman" panose="02020603050405020304" pitchFamily="18" charset="0"/>
                        </a:rPr>
                        <a:t>Lack of Consistent Nurturance</a:t>
                      </a:r>
                      <a:endParaRPr lang="en-US" sz="1200" b="1"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57150" cap="flat" cmpd="sng" algn="ctr">
                      <a:solidFill>
                        <a:schemeClr val="tx1"/>
                      </a:solidFill>
                      <a:prstDash val="solid"/>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L="0" marR="139065" algn="ctr">
                        <a:spcBef>
                          <a:spcPts val="145"/>
                        </a:spcBef>
                        <a:spcAft>
                          <a:spcPts val="0"/>
                        </a:spcAft>
                      </a:pPr>
                      <a:r>
                        <a:rPr lang="en-US" sz="900" b="1" dirty="0">
                          <a:solidFill>
                            <a:schemeClr val="tx1"/>
                          </a:solidFill>
                          <a:effectLst/>
                          <a:latin typeface="Arial" panose="020B0604020202020204" pitchFamily="34" charset="0"/>
                          <a:ea typeface="Times" panose="02020603050405020304" pitchFamily="18" charset="0"/>
                          <a:cs typeface="Times New Roman" panose="02020603050405020304" pitchFamily="18" charset="0"/>
                        </a:rPr>
                        <a:t>Unconditional Love, Consistent Nurturance</a:t>
                      </a:r>
                      <a:endParaRPr lang="en-US" sz="1200" b="1"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dash"/>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gridSpan="2">
                  <a:txBody>
                    <a:bodyPr/>
                    <a:lstStyle/>
                    <a:p>
                      <a:pPr marL="0" marR="139065" algn="ctr">
                        <a:spcBef>
                          <a:spcPts val="145"/>
                        </a:spcBef>
                        <a:spcAft>
                          <a:spcPts val="0"/>
                        </a:spcAft>
                      </a:pPr>
                      <a:r>
                        <a:rPr lang="en-US" sz="900" b="1" dirty="0">
                          <a:solidFill>
                            <a:schemeClr val="tx1"/>
                          </a:solidFill>
                          <a:effectLst/>
                          <a:latin typeface="Arial" panose="020B0604020202020204" pitchFamily="34" charset="0"/>
                          <a:ea typeface="Times" panose="02020603050405020304" pitchFamily="18" charset="0"/>
                          <a:cs typeface="Times New Roman" panose="02020603050405020304" pitchFamily="18" charset="0"/>
                        </a:rPr>
                        <a:t> </a:t>
                      </a:r>
                      <a:endParaRPr lang="en-US" sz="1200" b="1"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5715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rowSpan="4" hMerge="1">
                  <a:txBody>
                    <a:bodyPr/>
                    <a:lstStyle/>
                    <a:p>
                      <a:endParaRPr lang="en-US"/>
                    </a:p>
                  </a:txBody>
                  <a:tcPr/>
                </a:tc>
                <a:extLst>
                  <a:ext uri="{0D108BD9-81ED-4DB2-BD59-A6C34878D82A}">
                    <a16:rowId xmlns:a16="http://schemas.microsoft.com/office/drawing/2014/main" val="10007"/>
                  </a:ext>
                </a:extLst>
              </a:tr>
              <a:tr h="365760">
                <a:tc>
                  <a:txBody>
                    <a:bodyPr/>
                    <a:lstStyle/>
                    <a:p>
                      <a:pPr marL="0" marR="139065" algn="ctr">
                        <a:spcBef>
                          <a:spcPts val="145"/>
                        </a:spcBef>
                        <a:spcAft>
                          <a:spcPts val="0"/>
                        </a:spcAft>
                      </a:pPr>
                      <a:r>
                        <a:rPr lang="en-US" sz="900" b="1" dirty="0">
                          <a:solidFill>
                            <a:schemeClr val="tx1"/>
                          </a:solidFill>
                          <a:effectLst/>
                          <a:latin typeface="Arial" panose="020B0604020202020204" pitchFamily="34" charset="0"/>
                          <a:ea typeface="Times" panose="02020603050405020304" pitchFamily="18" charset="0"/>
                          <a:cs typeface="Times New Roman" panose="02020603050405020304" pitchFamily="18" charset="0"/>
                        </a:rPr>
                        <a:t>Boundary Violations</a:t>
                      </a:r>
                      <a:endParaRPr lang="en-US" sz="900" b="1"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139065" algn="ctr">
                        <a:spcBef>
                          <a:spcPts val="145"/>
                        </a:spcBef>
                        <a:spcAft>
                          <a:spcPts val="0"/>
                        </a:spcAft>
                      </a:pPr>
                      <a:r>
                        <a:rPr lang="en-US" sz="900" b="1" dirty="0">
                          <a:solidFill>
                            <a:schemeClr val="tx1"/>
                          </a:solidFill>
                          <a:effectLst/>
                          <a:latin typeface="Arial" panose="020B0604020202020204" pitchFamily="34" charset="0"/>
                          <a:ea typeface="Times" panose="02020603050405020304" pitchFamily="18" charset="0"/>
                          <a:cs typeface="Times New Roman" panose="02020603050405020304" pitchFamily="18" charset="0"/>
                        </a:rPr>
                        <a:t>Creation of Boundaries</a:t>
                      </a:r>
                      <a:endParaRPr lang="en-US" sz="900" b="1"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dash"/>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139065" algn="ctr">
                        <a:spcBef>
                          <a:spcPts val="145"/>
                        </a:spcBef>
                        <a:spcAft>
                          <a:spcPts val="0"/>
                        </a:spcAft>
                      </a:pPr>
                      <a:r>
                        <a:rPr lang="en-US" sz="900" b="1" dirty="0">
                          <a:solidFill>
                            <a:schemeClr val="tx1"/>
                          </a:solidFill>
                          <a:effectLst/>
                          <a:latin typeface="Arial" panose="020B0604020202020204" pitchFamily="34" charset="0"/>
                          <a:ea typeface="Times" panose="02020603050405020304" pitchFamily="18" charset="0"/>
                          <a:cs typeface="Times New Roman" panose="02020603050405020304" pitchFamily="18" charset="0"/>
                        </a:rPr>
                        <a:t>High Anxiety</a:t>
                      </a:r>
                      <a:endParaRPr lang="en-US" sz="1200" b="1"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57150" cap="flat" cmpd="sng" algn="ctr">
                      <a:solidFill>
                        <a:schemeClr val="tx1"/>
                      </a:solidFill>
                      <a:prstDash val="solid"/>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L="0" marR="139065" algn="ctr">
                        <a:spcBef>
                          <a:spcPts val="145"/>
                        </a:spcBef>
                        <a:spcAft>
                          <a:spcPts val="0"/>
                        </a:spcAft>
                      </a:pPr>
                      <a:r>
                        <a:rPr lang="en-US" sz="900" b="1" dirty="0">
                          <a:solidFill>
                            <a:schemeClr val="tx1"/>
                          </a:solidFill>
                          <a:effectLst/>
                          <a:latin typeface="Arial" panose="020B0604020202020204" pitchFamily="34" charset="0"/>
                          <a:ea typeface="Times" panose="02020603050405020304" pitchFamily="18" charset="0"/>
                          <a:cs typeface="Times New Roman" panose="02020603050405020304" pitchFamily="18" charset="0"/>
                        </a:rPr>
                        <a:t>Safety or Security</a:t>
                      </a:r>
                      <a:endParaRPr lang="en-US" sz="1200" b="1"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dash"/>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10008"/>
                  </a:ext>
                </a:extLst>
              </a:tr>
              <a:tr h="352256">
                <a:tc>
                  <a:txBody>
                    <a:bodyPr/>
                    <a:lstStyle/>
                    <a:p>
                      <a:pPr marL="0" marR="139065" algn="ctr">
                        <a:spcBef>
                          <a:spcPts val="145"/>
                        </a:spcBef>
                        <a:spcAft>
                          <a:spcPts val="0"/>
                        </a:spcAft>
                      </a:pPr>
                      <a:r>
                        <a:rPr lang="en-US" sz="900" b="1" dirty="0">
                          <a:solidFill>
                            <a:schemeClr val="tx1"/>
                          </a:solidFill>
                          <a:effectLst/>
                          <a:latin typeface="Arial" panose="020B0604020202020204" pitchFamily="34" charset="0"/>
                          <a:ea typeface="Times" panose="02020603050405020304" pitchFamily="18" charset="0"/>
                          <a:cs typeface="Times New Roman" panose="02020603050405020304" pitchFamily="18" charset="0"/>
                        </a:rPr>
                        <a:t>Different Parent or Marital Philosophies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139065" algn="ctr">
                        <a:spcBef>
                          <a:spcPts val="145"/>
                        </a:spcBef>
                        <a:spcAft>
                          <a:spcPts val="0"/>
                        </a:spcAft>
                      </a:pPr>
                      <a:r>
                        <a:rPr lang="en-US" sz="900" b="1" dirty="0">
                          <a:solidFill>
                            <a:schemeClr val="tx1"/>
                          </a:solidFill>
                          <a:effectLst/>
                          <a:latin typeface="Arial" panose="020B0604020202020204" pitchFamily="34" charset="0"/>
                          <a:ea typeface="Times" panose="02020603050405020304" pitchFamily="18" charset="0"/>
                          <a:cs typeface="Times New Roman" panose="02020603050405020304" pitchFamily="18" charset="0"/>
                        </a:rPr>
                        <a:t>Same Philosophies or Work Together</a:t>
                      </a:r>
                      <a:endParaRPr lang="en-US" sz="900" b="1"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dash"/>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139065" algn="ctr">
                        <a:spcBef>
                          <a:spcPts val="145"/>
                        </a:spcBef>
                        <a:spcAft>
                          <a:spcPts val="0"/>
                        </a:spcAft>
                      </a:pPr>
                      <a:r>
                        <a:rPr lang="en-US" sz="900" b="1" dirty="0">
                          <a:solidFill>
                            <a:schemeClr val="tx1"/>
                          </a:solidFill>
                          <a:effectLst/>
                          <a:latin typeface="Arial" panose="020B0604020202020204" pitchFamily="34" charset="0"/>
                          <a:ea typeface="Times" panose="02020603050405020304" pitchFamily="18" charset="0"/>
                          <a:cs typeface="Times New Roman" panose="02020603050405020304" pitchFamily="18" charset="0"/>
                        </a:rPr>
                        <a:t>High Stress</a:t>
                      </a:r>
                      <a:endParaRPr lang="en-US" sz="1200" b="1"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57150" cap="flat" cmpd="sng" algn="ctr">
                      <a:solidFill>
                        <a:schemeClr val="tx1"/>
                      </a:solidFill>
                      <a:prstDash val="solid"/>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139065" algn="ctr">
                        <a:spcBef>
                          <a:spcPts val="145"/>
                        </a:spcBef>
                        <a:spcAft>
                          <a:spcPts val="0"/>
                        </a:spcAft>
                      </a:pPr>
                      <a:r>
                        <a:rPr lang="en-US" sz="900" b="1" dirty="0">
                          <a:solidFill>
                            <a:schemeClr val="tx1"/>
                          </a:solidFill>
                          <a:effectLst/>
                          <a:latin typeface="Arial" panose="020B0604020202020204" pitchFamily="34" charset="0"/>
                          <a:ea typeface="Times" panose="02020603050405020304" pitchFamily="18" charset="0"/>
                          <a:cs typeface="Times New Roman" panose="02020603050405020304" pitchFamily="18" charset="0"/>
                        </a:rPr>
                        <a:t>Relaxation or Diversionary Tactics</a:t>
                      </a:r>
                      <a:endParaRPr lang="en-US" sz="1200" b="1"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dash"/>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10009"/>
                  </a:ext>
                </a:extLst>
              </a:tr>
              <a:tr h="352256">
                <a:tc>
                  <a:txBody>
                    <a:bodyPr/>
                    <a:lstStyle/>
                    <a:p>
                      <a:pPr marL="0" marR="139065" algn="ctr">
                        <a:spcBef>
                          <a:spcPts val="145"/>
                        </a:spcBef>
                        <a:spcAft>
                          <a:spcPts val="0"/>
                        </a:spcAft>
                      </a:pPr>
                      <a:r>
                        <a:rPr lang="en-US" sz="900" b="1" dirty="0">
                          <a:solidFill>
                            <a:schemeClr val="tx1"/>
                          </a:solidFill>
                          <a:effectLst/>
                          <a:latin typeface="Arial" panose="020B0604020202020204" pitchFamily="34" charset="0"/>
                          <a:ea typeface="Arial" panose="020B0604020202020204" pitchFamily="34" charset="0"/>
                          <a:cs typeface="Times New Roman" panose="02020603050405020304" pitchFamily="18" charset="0"/>
                        </a:rPr>
                        <a:t>Lack of a</a:t>
                      </a:r>
                      <a:r>
                        <a:rPr lang="en-US" sz="900" b="1" baseline="0" dirty="0">
                          <a:solidFill>
                            <a:schemeClr val="tx1"/>
                          </a:solidFill>
                          <a:effectLst/>
                          <a:latin typeface="Arial" panose="020B0604020202020204" pitchFamily="34" charset="0"/>
                          <a:ea typeface="Arial" panose="020B0604020202020204" pitchFamily="34" charset="0"/>
                          <a:cs typeface="Times New Roman" panose="02020603050405020304" pitchFamily="18" charset="0"/>
                        </a:rPr>
                        <a:t> Support System</a:t>
                      </a:r>
                      <a:endParaRPr lang="en-US" sz="900" b="1"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139065" algn="ctr">
                        <a:spcBef>
                          <a:spcPts val="145"/>
                        </a:spcBef>
                        <a:spcAft>
                          <a:spcPts val="0"/>
                        </a:spcAft>
                      </a:pPr>
                      <a:r>
                        <a:rPr lang="en-US" sz="900" b="1" dirty="0">
                          <a:solidFill>
                            <a:schemeClr val="tx1"/>
                          </a:solidFill>
                          <a:effectLst/>
                          <a:latin typeface="Arial" panose="020B0604020202020204" pitchFamily="34" charset="0"/>
                          <a:ea typeface="Arial" panose="020B0604020202020204" pitchFamily="34" charset="0"/>
                          <a:cs typeface="Times New Roman" panose="02020603050405020304" pitchFamily="18" charset="0"/>
                        </a:rPr>
                        <a:t>Mobilize or Create</a:t>
                      </a:r>
                      <a:r>
                        <a:rPr lang="en-US" sz="900" b="1" baseline="0" dirty="0">
                          <a:solidFill>
                            <a:schemeClr val="tx1"/>
                          </a:solidFill>
                          <a:effectLst/>
                          <a:latin typeface="Arial" panose="020B0604020202020204" pitchFamily="34" charset="0"/>
                          <a:ea typeface="Arial" panose="020B0604020202020204" pitchFamily="34" charset="0"/>
                          <a:cs typeface="Times New Roman" panose="02020603050405020304" pitchFamily="18" charset="0"/>
                        </a:rPr>
                        <a:t> a Support System</a:t>
                      </a:r>
                      <a:endParaRPr lang="en-US" sz="900" b="1"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dash"/>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2">
                  <a:txBody>
                    <a:bodyPr/>
                    <a:lstStyle/>
                    <a:p>
                      <a:pPr marL="0" marR="139065" algn="ctr">
                        <a:spcBef>
                          <a:spcPts val="145"/>
                        </a:spcBef>
                        <a:spcAft>
                          <a:spcPts val="0"/>
                        </a:spcAft>
                      </a:pPr>
                      <a:endParaRPr lang="en-US" sz="1200" b="1"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pPr marL="0" marR="139065" algn="ctr">
                        <a:spcBef>
                          <a:spcPts val="145"/>
                        </a:spcBef>
                        <a:spcAft>
                          <a:spcPts val="0"/>
                        </a:spcAft>
                      </a:pPr>
                      <a:endParaRPr lang="en-US" sz="1200" b="1"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dash"/>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2" vMerge="1">
                  <a:txBody>
                    <a:bodyPr/>
                    <a:lstStyle/>
                    <a:p>
                      <a:pPr marL="0" marR="139065" algn="ctr">
                        <a:spcBef>
                          <a:spcPts val="145"/>
                        </a:spcBef>
                        <a:spcAft>
                          <a:spcPts val="0"/>
                        </a:spcAft>
                      </a:pPr>
                      <a:endParaRPr lang="en-US" sz="1200" b="1"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5715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vMerge="1">
                  <a:txBody>
                    <a:bodyPr/>
                    <a:lstStyle/>
                    <a:p>
                      <a:endParaRPr lang="en-US"/>
                    </a:p>
                  </a:txBody>
                  <a:tcPr/>
                </a:tc>
                <a:extLst>
                  <a:ext uri="{0D108BD9-81ED-4DB2-BD59-A6C34878D82A}">
                    <a16:rowId xmlns:a16="http://schemas.microsoft.com/office/drawing/2014/main" val="1280183000"/>
                  </a:ext>
                </a:extLst>
              </a:tr>
            </a:tbl>
          </a:graphicData>
        </a:graphic>
      </p:graphicFrame>
    </p:spTree>
    <p:extLst>
      <p:ext uri="{BB962C8B-B14F-4D97-AF65-F5344CB8AC3E}">
        <p14:creationId xmlns:p14="http://schemas.microsoft.com/office/powerpoint/2010/main" val="2051588264"/>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4" descr="C:\Users\Jenny Black PLL\AppData\Local\Microsoft\Windows\Temporary Internet Files\Content.IE5\LRHV5DAE\MC900057374[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79882" y="120494"/>
            <a:ext cx="1100652" cy="846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3"/>
          <p:cNvSpPr>
            <a:spLocks noGrp="1"/>
          </p:cNvSpPr>
          <p:nvPr>
            <p:ph type="title"/>
          </p:nvPr>
        </p:nvSpPr>
        <p:spPr>
          <a:xfrm>
            <a:off x="-451743" y="120494"/>
            <a:ext cx="9144000" cy="684838"/>
          </a:xfrm>
        </p:spPr>
        <p:txBody>
          <a:bodyPr/>
          <a:lstStyle/>
          <a:p>
            <a:pPr algn="ctr"/>
            <a:r>
              <a:rPr lang="en-US" sz="2400" dirty="0"/>
              <a:t>The Current “Dance” – What is Happening Now</a:t>
            </a:r>
          </a:p>
        </p:txBody>
      </p:sp>
      <p:sp>
        <p:nvSpPr>
          <p:cNvPr id="10" name="Curved Up Arrow 9"/>
          <p:cNvSpPr/>
          <p:nvPr/>
        </p:nvSpPr>
        <p:spPr>
          <a:xfrm flipV="1">
            <a:off x="3217237" y="3169190"/>
            <a:ext cx="2617448" cy="325699"/>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Curved Up Arrow 10"/>
          <p:cNvSpPr/>
          <p:nvPr/>
        </p:nvSpPr>
        <p:spPr>
          <a:xfrm flipV="1">
            <a:off x="2050592" y="2553534"/>
            <a:ext cx="5227989" cy="416765"/>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Curved Up Arrow 11"/>
          <p:cNvSpPr/>
          <p:nvPr/>
        </p:nvSpPr>
        <p:spPr>
          <a:xfrm flipH="1">
            <a:off x="3109431" y="4082887"/>
            <a:ext cx="2649631" cy="328424"/>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Curved Up Arrow 12"/>
          <p:cNvSpPr/>
          <p:nvPr/>
        </p:nvSpPr>
        <p:spPr>
          <a:xfrm flipH="1">
            <a:off x="2136555" y="4445946"/>
            <a:ext cx="4607920" cy="339158"/>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Text Box 3"/>
          <p:cNvSpPr txBox="1">
            <a:spLocks noChangeArrowheads="1"/>
          </p:cNvSpPr>
          <p:nvPr/>
        </p:nvSpPr>
        <p:spPr bwMode="auto">
          <a:xfrm>
            <a:off x="2599898" y="3590310"/>
            <a:ext cx="133125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FontTx/>
              <a:buNone/>
            </a:pPr>
            <a:r>
              <a:rPr lang="en-US" altLang="en-US" sz="1200" b="1" dirty="0">
                <a:latin typeface="CastleT" pitchFamily="34" charset="0"/>
              </a:rPr>
              <a:t>Amiah</a:t>
            </a:r>
          </a:p>
        </p:txBody>
      </p:sp>
      <p:sp>
        <p:nvSpPr>
          <p:cNvPr id="16" name="Text Box 4"/>
          <p:cNvSpPr txBox="1">
            <a:spLocks noChangeArrowheads="1"/>
          </p:cNvSpPr>
          <p:nvPr/>
        </p:nvSpPr>
        <p:spPr bwMode="auto">
          <a:xfrm>
            <a:off x="5020999" y="3589446"/>
            <a:ext cx="148714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FontTx/>
              <a:buNone/>
            </a:pPr>
            <a:r>
              <a:rPr lang="en-US" altLang="en-US" sz="1200" b="1" dirty="0">
                <a:latin typeface="CastleT" pitchFamily="34" charset="0"/>
              </a:rPr>
              <a:t>Mom</a:t>
            </a:r>
          </a:p>
        </p:txBody>
      </p:sp>
      <p:sp>
        <p:nvSpPr>
          <p:cNvPr id="18" name="Text Box 6"/>
          <p:cNvSpPr txBox="1">
            <a:spLocks noChangeArrowheads="1"/>
          </p:cNvSpPr>
          <p:nvPr/>
        </p:nvSpPr>
        <p:spPr bwMode="auto">
          <a:xfrm>
            <a:off x="2098113" y="4395875"/>
            <a:ext cx="449768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FontTx/>
              <a:buNone/>
            </a:pPr>
            <a:r>
              <a:rPr lang="en-US" altLang="en-US" sz="1100" b="1" dirty="0">
                <a:latin typeface="CastleT" pitchFamily="34" charset="0"/>
              </a:rPr>
              <a:t>#1 – Mom sternly tells Amiah to do something, thinking</a:t>
            </a:r>
            <a:endParaRPr lang="en-US" altLang="en-US" sz="1100" dirty="0">
              <a:latin typeface="CastleT" pitchFamily="34" charset="0"/>
            </a:endParaRPr>
          </a:p>
        </p:txBody>
      </p:sp>
      <p:sp>
        <p:nvSpPr>
          <p:cNvPr id="17" name="Text Box 5"/>
          <p:cNvSpPr txBox="1">
            <a:spLocks noChangeArrowheads="1"/>
          </p:cNvSpPr>
          <p:nvPr/>
        </p:nvSpPr>
        <p:spPr bwMode="auto">
          <a:xfrm>
            <a:off x="2301091" y="2695685"/>
            <a:ext cx="451539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None/>
            </a:pPr>
            <a:r>
              <a:rPr lang="en-US" altLang="en-US" sz="1100" b="1" dirty="0">
                <a:latin typeface="CastleT" pitchFamily="34" charset="0"/>
              </a:rPr>
              <a:t>#2 – Amiah either freezes and does nothing or she immediately obeys to avoid upsetting mom.  All the while she is thinking…</a:t>
            </a:r>
            <a:endParaRPr lang="en-US" altLang="en-US" sz="1100" i="1" dirty="0">
              <a:latin typeface="CastleT" pitchFamily="34" charset="0"/>
            </a:endParaRPr>
          </a:p>
        </p:txBody>
      </p:sp>
      <p:sp>
        <p:nvSpPr>
          <p:cNvPr id="19" name="Text Box 7"/>
          <p:cNvSpPr txBox="1">
            <a:spLocks noChangeArrowheads="1"/>
          </p:cNvSpPr>
          <p:nvPr/>
        </p:nvSpPr>
        <p:spPr bwMode="auto">
          <a:xfrm>
            <a:off x="1635235" y="2111292"/>
            <a:ext cx="605870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FontTx/>
              <a:buNone/>
            </a:pPr>
            <a:r>
              <a:rPr lang="en-US" altLang="en-US" sz="1100" b="1" i="1" dirty="0">
                <a:latin typeface="CastleT" pitchFamily="34" charset="0"/>
              </a:rPr>
              <a:t>#4 – Amiah is scared as she sees her mom getting more and more frustrated and withdraws and to worry about what is going to happen in the future.</a:t>
            </a:r>
          </a:p>
        </p:txBody>
      </p:sp>
      <p:sp>
        <p:nvSpPr>
          <p:cNvPr id="20" name="Text Box 8"/>
          <p:cNvSpPr txBox="1">
            <a:spLocks noChangeArrowheads="1"/>
          </p:cNvSpPr>
          <p:nvPr/>
        </p:nvSpPr>
        <p:spPr bwMode="auto">
          <a:xfrm>
            <a:off x="1796145" y="4772048"/>
            <a:ext cx="5210273"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FontTx/>
              <a:buNone/>
            </a:pPr>
            <a:r>
              <a:rPr lang="en-US" altLang="en-US" sz="1100" b="1" dirty="0">
                <a:latin typeface="CastleT" pitchFamily="34" charset="0"/>
              </a:rPr>
              <a:t>#3 – Mom continues trying to correct Amiah, as mom’s frustration and anger grows…”</a:t>
            </a:r>
            <a:endParaRPr lang="en-US" altLang="en-US" sz="1100" dirty="0">
              <a:latin typeface="CastleT" pitchFamily="34" charset="0"/>
            </a:endParaRPr>
          </a:p>
        </p:txBody>
      </p:sp>
      <p:pic>
        <p:nvPicPr>
          <p:cNvPr id="22" name="Picture 20" descr="seed.gif"/>
          <p:cNvPicPr>
            <a:picLocks noChangeAspect="1"/>
          </p:cNvPicPr>
          <p:nvPr/>
        </p:nvPicPr>
        <p:blipFill>
          <a:blip r:embed="rId4">
            <a:lum bright="-20000"/>
            <a:extLst>
              <a:ext uri="{28A0092B-C50C-407E-A947-70E740481C1C}">
                <a14:useLocalDpi xmlns:a14="http://schemas.microsoft.com/office/drawing/2010/main" val="0"/>
              </a:ext>
            </a:extLst>
          </a:blip>
          <a:srcRect/>
          <a:stretch>
            <a:fillRect/>
          </a:stretch>
        </p:blipFill>
        <p:spPr bwMode="auto">
          <a:xfrm>
            <a:off x="3932643" y="3150513"/>
            <a:ext cx="1179979" cy="898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Oval 22"/>
          <p:cNvSpPr/>
          <p:nvPr/>
        </p:nvSpPr>
        <p:spPr bwMode="auto">
          <a:xfrm>
            <a:off x="4157070" y="3312866"/>
            <a:ext cx="676315" cy="552791"/>
          </a:xfrm>
          <a:prstGeom prst="ellipse">
            <a:avLst/>
          </a:prstGeom>
          <a:blipFill dpi="0" rotWithShape="1">
            <a:blip r:embed="rId5" cstate="print">
              <a:alphaModFix amt="46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4" name="TextBox 30"/>
          <p:cNvSpPr txBox="1">
            <a:spLocks noChangeArrowheads="1"/>
          </p:cNvSpPr>
          <p:nvPr/>
        </p:nvSpPr>
        <p:spPr bwMode="auto">
          <a:xfrm>
            <a:off x="3527039" y="3927864"/>
            <a:ext cx="193637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1200" b="1" dirty="0">
                <a:latin typeface="Comic Sans MS" panose="030F0702030302020204" pitchFamily="66" charset="0"/>
              </a:rPr>
              <a:t>Unhealed Wounds &amp; Primal Needs Seed</a:t>
            </a:r>
          </a:p>
        </p:txBody>
      </p:sp>
      <p:sp>
        <p:nvSpPr>
          <p:cNvPr id="40" name="TextBox 39"/>
          <p:cNvSpPr txBox="1"/>
          <p:nvPr/>
        </p:nvSpPr>
        <p:spPr>
          <a:xfrm>
            <a:off x="199317" y="2719189"/>
            <a:ext cx="1233971" cy="2292935"/>
          </a:xfrm>
          <a:prstGeom prst="rect">
            <a:avLst/>
          </a:prstGeom>
          <a:noFill/>
          <a:ln>
            <a:solidFill>
              <a:srgbClr val="39889D"/>
            </a:solidFill>
            <a:prstDash val="dashDot"/>
          </a:ln>
        </p:spPr>
        <p:txBody>
          <a:bodyPr wrap="square" rtlCol="0">
            <a:spAutoFit/>
          </a:bodyPr>
          <a:lstStyle/>
          <a:p>
            <a:pPr algn="ctr"/>
            <a:r>
              <a:rPr lang="en-US" sz="1100" b="1" u="sng" dirty="0"/>
              <a:t>Unhealthy Undercurrents</a:t>
            </a:r>
            <a:r>
              <a:rPr lang="en-US" sz="1100" u="sng" dirty="0"/>
              <a:t>:</a:t>
            </a:r>
          </a:p>
          <a:p>
            <a:pPr algn="ctr"/>
            <a:endParaRPr lang="en-US" sz="1100" dirty="0"/>
          </a:p>
          <a:p>
            <a:pPr algn="ctr"/>
            <a:r>
              <a:rPr lang="en-US" sz="1100" dirty="0"/>
              <a:t> Abandonment &amp; Betrayal</a:t>
            </a:r>
          </a:p>
          <a:p>
            <a:pPr algn="ctr"/>
            <a:endParaRPr lang="en-US" sz="1100" dirty="0"/>
          </a:p>
          <a:p>
            <a:pPr algn="ctr"/>
            <a:r>
              <a:rPr lang="en-US" sz="1100" dirty="0"/>
              <a:t>Lack of Nurturance</a:t>
            </a:r>
          </a:p>
          <a:p>
            <a:pPr algn="ctr"/>
            <a:endParaRPr lang="en-US" sz="1100" dirty="0"/>
          </a:p>
          <a:p>
            <a:pPr algn="ctr"/>
            <a:r>
              <a:rPr lang="en-US" sz="1100" dirty="0"/>
              <a:t>Lack of Connection</a:t>
            </a:r>
          </a:p>
          <a:p>
            <a:pPr algn="ctr"/>
            <a:endParaRPr lang="en-US" sz="1100" dirty="0"/>
          </a:p>
          <a:p>
            <a:pPr algn="ctr"/>
            <a:r>
              <a:rPr lang="en-US" sz="1100" dirty="0"/>
              <a:t>High Anxiety</a:t>
            </a:r>
          </a:p>
        </p:txBody>
      </p:sp>
      <p:sp>
        <p:nvSpPr>
          <p:cNvPr id="44" name="TextBox 43"/>
          <p:cNvSpPr txBox="1"/>
          <p:nvPr/>
        </p:nvSpPr>
        <p:spPr>
          <a:xfrm>
            <a:off x="6198348" y="3459260"/>
            <a:ext cx="2649631" cy="600164"/>
          </a:xfrm>
          <a:prstGeom prst="rect">
            <a:avLst/>
          </a:prstGeom>
          <a:noFill/>
          <a:ln>
            <a:solidFill>
              <a:srgbClr val="39889D"/>
            </a:solidFill>
            <a:prstDash val="dashDot"/>
          </a:ln>
        </p:spPr>
        <p:txBody>
          <a:bodyPr wrap="square" rtlCol="0">
            <a:spAutoFit/>
          </a:bodyPr>
          <a:lstStyle/>
          <a:p>
            <a:pPr algn="ctr"/>
            <a:r>
              <a:rPr lang="en-US" sz="1100" dirty="0"/>
              <a:t>This dance feeds the seeds of unhealed wounds &amp; unmet primal needs.  (They are happy and well-fed every day!!)</a:t>
            </a:r>
          </a:p>
        </p:txBody>
      </p:sp>
      <p:sp>
        <p:nvSpPr>
          <p:cNvPr id="4" name="Rectangular Callout 3"/>
          <p:cNvSpPr/>
          <p:nvPr/>
        </p:nvSpPr>
        <p:spPr>
          <a:xfrm>
            <a:off x="7013401" y="4226407"/>
            <a:ext cx="2036206" cy="600546"/>
          </a:xfrm>
          <a:prstGeom prst="wedgeRectCallout">
            <a:avLst>
              <a:gd name="adj1" fmla="val -100258"/>
              <a:gd name="adj2" fmla="val 138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t>“I’m trying to be a good parent, but I don’t know if this is the right way to parent”</a:t>
            </a:r>
          </a:p>
        </p:txBody>
      </p:sp>
      <p:sp>
        <p:nvSpPr>
          <p:cNvPr id="6" name="Rectangular Callout 5"/>
          <p:cNvSpPr/>
          <p:nvPr/>
        </p:nvSpPr>
        <p:spPr>
          <a:xfrm>
            <a:off x="7046874" y="5033658"/>
            <a:ext cx="1872080" cy="533400"/>
          </a:xfrm>
          <a:prstGeom prst="wedgeRectCallout">
            <a:avLst>
              <a:gd name="adj1" fmla="val -81232"/>
              <a:gd name="adj2" fmla="val -5540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t>“I am so frustrated!  Why doesn’t she know what she is supposed to do?”</a:t>
            </a:r>
          </a:p>
        </p:txBody>
      </p:sp>
      <p:cxnSp>
        <p:nvCxnSpPr>
          <p:cNvPr id="27" name="Straight Arrow Connector 26"/>
          <p:cNvCxnSpPr>
            <a:cxnSpLocks/>
          </p:cNvCxnSpPr>
          <p:nvPr/>
        </p:nvCxnSpPr>
        <p:spPr>
          <a:xfrm flipV="1">
            <a:off x="1344430" y="1678704"/>
            <a:ext cx="1635681" cy="2742207"/>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38" name="Straight Arrow Connector 37"/>
          <p:cNvCxnSpPr>
            <a:cxnSpLocks/>
          </p:cNvCxnSpPr>
          <p:nvPr/>
        </p:nvCxnSpPr>
        <p:spPr>
          <a:xfrm flipV="1">
            <a:off x="1333629" y="2970299"/>
            <a:ext cx="6124874" cy="53581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48" name="Straight Arrow Connector 47"/>
          <p:cNvCxnSpPr>
            <a:cxnSpLocks/>
          </p:cNvCxnSpPr>
          <p:nvPr/>
        </p:nvCxnSpPr>
        <p:spPr>
          <a:xfrm>
            <a:off x="1302637" y="4456036"/>
            <a:ext cx="1592963" cy="1299252"/>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49" name="Straight Arrow Connector 48"/>
          <p:cNvCxnSpPr>
            <a:cxnSpLocks/>
          </p:cNvCxnSpPr>
          <p:nvPr/>
        </p:nvCxnSpPr>
        <p:spPr>
          <a:xfrm flipV="1">
            <a:off x="1342042" y="3629162"/>
            <a:ext cx="323870" cy="330168"/>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37" name="Curved Up Arrow 12">
            <a:extLst>
              <a:ext uri="{FF2B5EF4-FFF2-40B4-BE49-F238E27FC236}">
                <a16:creationId xmlns:a16="http://schemas.microsoft.com/office/drawing/2014/main" id="{B7B378B3-771C-43DE-83C6-ECA1A00D8817}"/>
              </a:ext>
            </a:extLst>
          </p:cNvPr>
          <p:cNvSpPr/>
          <p:nvPr/>
        </p:nvSpPr>
        <p:spPr>
          <a:xfrm flipH="1">
            <a:off x="1655350" y="4881765"/>
            <a:ext cx="5241542" cy="271081"/>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9" name="Text Box 8">
            <a:extLst>
              <a:ext uri="{FF2B5EF4-FFF2-40B4-BE49-F238E27FC236}">
                <a16:creationId xmlns:a16="http://schemas.microsoft.com/office/drawing/2014/main" id="{E16BBCB7-8745-40CC-BDC3-1F3107D27FA4}"/>
              </a:ext>
            </a:extLst>
          </p:cNvPr>
          <p:cNvSpPr txBox="1">
            <a:spLocks noChangeArrowheads="1"/>
          </p:cNvSpPr>
          <p:nvPr/>
        </p:nvSpPr>
        <p:spPr bwMode="auto">
          <a:xfrm>
            <a:off x="1721229" y="5156115"/>
            <a:ext cx="521027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FontTx/>
              <a:buNone/>
            </a:pPr>
            <a:r>
              <a:rPr lang="en-US" altLang="en-US" sz="1100" b="1" dirty="0">
                <a:latin typeface="CastleT" pitchFamily="34" charset="0"/>
              </a:rPr>
              <a:t>#5- Mom sees Amiah withdraw and feel even more angry and  does not know what to do about it.  Later on, mom thinks…</a:t>
            </a:r>
            <a:endParaRPr lang="en-US" altLang="en-US" sz="1100" dirty="0">
              <a:latin typeface="CastleT" pitchFamily="34" charset="0"/>
            </a:endParaRPr>
          </a:p>
        </p:txBody>
      </p:sp>
      <p:sp>
        <p:nvSpPr>
          <p:cNvPr id="41" name="Oval 40">
            <a:extLst>
              <a:ext uri="{FF2B5EF4-FFF2-40B4-BE49-F238E27FC236}">
                <a16:creationId xmlns:a16="http://schemas.microsoft.com/office/drawing/2014/main" id="{4ACC1998-4D5B-48CB-9C56-958164D1E80E}"/>
              </a:ext>
            </a:extLst>
          </p:cNvPr>
          <p:cNvSpPr/>
          <p:nvPr/>
        </p:nvSpPr>
        <p:spPr>
          <a:xfrm>
            <a:off x="1257862" y="4811849"/>
            <a:ext cx="130436" cy="1297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BDA90A4A-8FF4-4306-9880-FF1480F8F4E9}"/>
              </a:ext>
            </a:extLst>
          </p:cNvPr>
          <p:cNvSpPr/>
          <p:nvPr/>
        </p:nvSpPr>
        <p:spPr>
          <a:xfrm>
            <a:off x="1249748" y="3885453"/>
            <a:ext cx="130436" cy="1297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D8616CDC-2140-49E6-BA3A-67CAD55FF2B3}"/>
              </a:ext>
            </a:extLst>
          </p:cNvPr>
          <p:cNvSpPr/>
          <p:nvPr/>
        </p:nvSpPr>
        <p:spPr>
          <a:xfrm>
            <a:off x="1249748" y="3431913"/>
            <a:ext cx="130436" cy="1297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1" name="Straight Arrow Connector 50">
            <a:extLst>
              <a:ext uri="{FF2B5EF4-FFF2-40B4-BE49-F238E27FC236}">
                <a16:creationId xmlns:a16="http://schemas.microsoft.com/office/drawing/2014/main" id="{008FBAFC-CCBC-47F9-BE93-6672021DAC25}"/>
              </a:ext>
            </a:extLst>
          </p:cNvPr>
          <p:cNvCxnSpPr>
            <a:cxnSpLocks/>
          </p:cNvCxnSpPr>
          <p:nvPr/>
        </p:nvCxnSpPr>
        <p:spPr>
          <a:xfrm flipH="1" flipV="1">
            <a:off x="1090942" y="2445451"/>
            <a:ext cx="180899" cy="2367422"/>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35" name="Rectangular Callout 5">
            <a:extLst>
              <a:ext uri="{FF2B5EF4-FFF2-40B4-BE49-F238E27FC236}">
                <a16:creationId xmlns:a16="http://schemas.microsoft.com/office/drawing/2014/main" id="{9D850EF6-A528-4D3E-97DB-5CB01367C5F8}"/>
              </a:ext>
            </a:extLst>
          </p:cNvPr>
          <p:cNvSpPr/>
          <p:nvPr/>
        </p:nvSpPr>
        <p:spPr>
          <a:xfrm>
            <a:off x="5943600" y="5706190"/>
            <a:ext cx="2565377" cy="533400"/>
          </a:xfrm>
          <a:prstGeom prst="wedgeRectCallout">
            <a:avLst>
              <a:gd name="adj1" fmla="val -72766"/>
              <a:gd name="adj2" fmla="val -7736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t>“I am really angry at myself because I feel guilty about the past and I don’t know how to change the future.</a:t>
            </a:r>
          </a:p>
        </p:txBody>
      </p:sp>
      <p:sp>
        <p:nvSpPr>
          <p:cNvPr id="2" name="Speech Bubble: Oval 1">
            <a:extLst>
              <a:ext uri="{FF2B5EF4-FFF2-40B4-BE49-F238E27FC236}">
                <a16:creationId xmlns:a16="http://schemas.microsoft.com/office/drawing/2014/main" id="{B192E835-7FA2-4890-963F-73E6DF909D4E}"/>
              </a:ext>
            </a:extLst>
          </p:cNvPr>
          <p:cNvSpPr/>
          <p:nvPr/>
        </p:nvSpPr>
        <p:spPr>
          <a:xfrm>
            <a:off x="7466860" y="1959591"/>
            <a:ext cx="1588531" cy="1321124"/>
          </a:xfrm>
          <a:prstGeom prst="wedgeEllipseCallout">
            <a:avLst>
              <a:gd name="adj1" fmla="val -129787"/>
              <a:gd name="adj2" fmla="val 2923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“I messed up again…I wonder if I will end up living who knows where??” </a:t>
            </a:r>
          </a:p>
        </p:txBody>
      </p:sp>
      <p:sp>
        <p:nvSpPr>
          <p:cNvPr id="8" name="Speech Bubble: Oval 7">
            <a:extLst>
              <a:ext uri="{FF2B5EF4-FFF2-40B4-BE49-F238E27FC236}">
                <a16:creationId xmlns:a16="http://schemas.microsoft.com/office/drawing/2014/main" id="{1E2C2891-496D-499A-A71D-465BB443FDDA}"/>
              </a:ext>
            </a:extLst>
          </p:cNvPr>
          <p:cNvSpPr/>
          <p:nvPr/>
        </p:nvSpPr>
        <p:spPr>
          <a:xfrm>
            <a:off x="326703" y="841920"/>
            <a:ext cx="1273553" cy="1553503"/>
          </a:xfrm>
          <a:prstGeom prst="wedgeEllipseCallout">
            <a:avLst>
              <a:gd name="adj1" fmla="val 108563"/>
              <a:gd name="adj2" fmla="val 3484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I don’t feel safe and I wonder if mom loves me…”</a:t>
            </a:r>
          </a:p>
        </p:txBody>
      </p:sp>
      <p:cxnSp>
        <p:nvCxnSpPr>
          <p:cNvPr id="42" name="Straight Arrow Connector 41">
            <a:extLst>
              <a:ext uri="{FF2B5EF4-FFF2-40B4-BE49-F238E27FC236}">
                <a16:creationId xmlns:a16="http://schemas.microsoft.com/office/drawing/2014/main" id="{18885FEA-0F87-4350-B8BB-A0E0E73F8DC0}"/>
              </a:ext>
            </a:extLst>
          </p:cNvPr>
          <p:cNvCxnSpPr>
            <a:cxnSpLocks/>
          </p:cNvCxnSpPr>
          <p:nvPr/>
        </p:nvCxnSpPr>
        <p:spPr>
          <a:xfrm flipV="1">
            <a:off x="1368262" y="3822195"/>
            <a:ext cx="370084" cy="11763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43" name="Straight Arrow Connector 42">
            <a:extLst>
              <a:ext uri="{FF2B5EF4-FFF2-40B4-BE49-F238E27FC236}">
                <a16:creationId xmlns:a16="http://schemas.microsoft.com/office/drawing/2014/main" id="{6D916B1B-3EEF-42A1-9F71-7A757EA6F1DA}"/>
              </a:ext>
            </a:extLst>
          </p:cNvPr>
          <p:cNvCxnSpPr>
            <a:cxnSpLocks/>
          </p:cNvCxnSpPr>
          <p:nvPr/>
        </p:nvCxnSpPr>
        <p:spPr>
          <a:xfrm>
            <a:off x="1358706" y="3976559"/>
            <a:ext cx="405860" cy="46029"/>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45" name="Straight Arrow Connector 44">
            <a:extLst>
              <a:ext uri="{FF2B5EF4-FFF2-40B4-BE49-F238E27FC236}">
                <a16:creationId xmlns:a16="http://schemas.microsoft.com/office/drawing/2014/main" id="{AE34BC23-1405-4A25-B5A6-3E3A8C758FFA}"/>
              </a:ext>
            </a:extLst>
          </p:cNvPr>
          <p:cNvCxnSpPr>
            <a:cxnSpLocks/>
          </p:cNvCxnSpPr>
          <p:nvPr/>
        </p:nvCxnSpPr>
        <p:spPr>
          <a:xfrm>
            <a:off x="1368262" y="3987279"/>
            <a:ext cx="355973" cy="264376"/>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46" name="Straight Arrow Connector 45">
            <a:extLst>
              <a:ext uri="{FF2B5EF4-FFF2-40B4-BE49-F238E27FC236}">
                <a16:creationId xmlns:a16="http://schemas.microsoft.com/office/drawing/2014/main" id="{03D0EDE2-CB73-4C4D-ADDB-F90C1492234D}"/>
              </a:ext>
            </a:extLst>
          </p:cNvPr>
          <p:cNvCxnSpPr>
            <a:cxnSpLocks/>
          </p:cNvCxnSpPr>
          <p:nvPr/>
        </p:nvCxnSpPr>
        <p:spPr>
          <a:xfrm>
            <a:off x="1340556" y="3994959"/>
            <a:ext cx="231735" cy="39457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52" name="Curved Up Arrow 10">
            <a:extLst>
              <a:ext uri="{FF2B5EF4-FFF2-40B4-BE49-F238E27FC236}">
                <a16:creationId xmlns:a16="http://schemas.microsoft.com/office/drawing/2014/main" id="{BCF37B86-4F42-4CBE-8CDA-2B16AE984888}"/>
              </a:ext>
            </a:extLst>
          </p:cNvPr>
          <p:cNvSpPr/>
          <p:nvPr/>
        </p:nvSpPr>
        <p:spPr>
          <a:xfrm flipV="1">
            <a:off x="1870666" y="1807407"/>
            <a:ext cx="5587837" cy="311968"/>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3" name="Text Box 7">
            <a:extLst>
              <a:ext uri="{FF2B5EF4-FFF2-40B4-BE49-F238E27FC236}">
                <a16:creationId xmlns:a16="http://schemas.microsoft.com/office/drawing/2014/main" id="{891C0958-71BF-4478-8BDB-E68F8A2ADCC0}"/>
              </a:ext>
            </a:extLst>
          </p:cNvPr>
          <p:cNvSpPr txBox="1">
            <a:spLocks noChangeArrowheads="1"/>
          </p:cNvSpPr>
          <p:nvPr/>
        </p:nvSpPr>
        <p:spPr bwMode="auto">
          <a:xfrm>
            <a:off x="1503977" y="1547899"/>
            <a:ext cx="6058701"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FontTx/>
              <a:buNone/>
            </a:pPr>
            <a:r>
              <a:rPr lang="en-US" altLang="en-US" sz="1100" b="1" i="1" dirty="0">
                <a:latin typeface="CastleT" pitchFamily="34" charset="0"/>
              </a:rPr>
              <a:t>#6 – Amiah doesn’t feel like she knows who mom is.</a:t>
            </a:r>
          </a:p>
        </p:txBody>
      </p:sp>
      <p:sp>
        <p:nvSpPr>
          <p:cNvPr id="54" name="Curved Up Arrow 12">
            <a:extLst>
              <a:ext uri="{FF2B5EF4-FFF2-40B4-BE49-F238E27FC236}">
                <a16:creationId xmlns:a16="http://schemas.microsoft.com/office/drawing/2014/main" id="{DB802872-8D5E-43FD-973F-5B7F5B7FB210}"/>
              </a:ext>
            </a:extLst>
          </p:cNvPr>
          <p:cNvSpPr/>
          <p:nvPr/>
        </p:nvSpPr>
        <p:spPr>
          <a:xfrm flipH="1">
            <a:off x="1737249" y="5350133"/>
            <a:ext cx="5241542" cy="271081"/>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5" name="Text Box 8">
            <a:extLst>
              <a:ext uri="{FF2B5EF4-FFF2-40B4-BE49-F238E27FC236}">
                <a16:creationId xmlns:a16="http://schemas.microsoft.com/office/drawing/2014/main" id="{9B24B0A9-7D6E-4E70-9C28-51AECC1C782F}"/>
              </a:ext>
            </a:extLst>
          </p:cNvPr>
          <p:cNvSpPr txBox="1">
            <a:spLocks noChangeArrowheads="1"/>
          </p:cNvSpPr>
          <p:nvPr/>
        </p:nvSpPr>
        <p:spPr bwMode="auto">
          <a:xfrm>
            <a:off x="1803128" y="5624483"/>
            <a:ext cx="5210273"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FontTx/>
              <a:buNone/>
            </a:pPr>
            <a:r>
              <a:rPr lang="en-US" altLang="en-US" sz="1100" b="1" dirty="0">
                <a:latin typeface="CastleT" pitchFamily="34" charset="0"/>
              </a:rPr>
              <a:t>#7- Mom doesn’t feel like she knows who Amiah is</a:t>
            </a:r>
            <a:endParaRPr lang="en-US" altLang="en-US" sz="1100" dirty="0">
              <a:latin typeface="CastleT" pitchFamily="34" charset="0"/>
            </a:endParaRPr>
          </a:p>
        </p:txBody>
      </p:sp>
      <p:sp>
        <p:nvSpPr>
          <p:cNvPr id="56" name="Oval 55">
            <a:extLst>
              <a:ext uri="{FF2B5EF4-FFF2-40B4-BE49-F238E27FC236}">
                <a16:creationId xmlns:a16="http://schemas.microsoft.com/office/drawing/2014/main" id="{1CCCC83B-B486-4C94-9548-5DE025F92D17}"/>
              </a:ext>
            </a:extLst>
          </p:cNvPr>
          <p:cNvSpPr/>
          <p:nvPr/>
        </p:nvSpPr>
        <p:spPr>
          <a:xfrm>
            <a:off x="1249748" y="4406028"/>
            <a:ext cx="130436" cy="1297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7" name="Straight Arrow Connector 56">
            <a:extLst>
              <a:ext uri="{FF2B5EF4-FFF2-40B4-BE49-F238E27FC236}">
                <a16:creationId xmlns:a16="http://schemas.microsoft.com/office/drawing/2014/main" id="{EE7F1DDA-B65E-46BA-B41B-5A7390DC4C98}"/>
              </a:ext>
            </a:extLst>
          </p:cNvPr>
          <p:cNvCxnSpPr>
            <a:cxnSpLocks/>
          </p:cNvCxnSpPr>
          <p:nvPr/>
        </p:nvCxnSpPr>
        <p:spPr>
          <a:xfrm flipV="1">
            <a:off x="1354746" y="2326735"/>
            <a:ext cx="1450230" cy="2492139"/>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42343733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right)">
                                      <p:cBhvr>
                                        <p:cTn id="7" dur="500"/>
                                        <p:tgtEl>
                                          <p:spTgt spid="12"/>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right)">
                                      <p:cBhvr>
                                        <p:cTn id="10" dur="5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circle(in)">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500"/>
                                        <p:tgtEl>
                                          <p:spTgt spid="10"/>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left)">
                                      <p:cBhvr>
                                        <p:cTn id="23" dur="500"/>
                                        <p:tgtEl>
                                          <p:spTgt spid="17"/>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down)">
                                      <p:cBhvr>
                                        <p:cTn id="28" dur="500"/>
                                        <p:tgtEl>
                                          <p:spTgt spid="2"/>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2"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right)">
                                      <p:cBhvr>
                                        <p:cTn id="33" dur="500"/>
                                        <p:tgtEl>
                                          <p:spTgt spid="13"/>
                                        </p:tgtEl>
                                      </p:cBhvr>
                                    </p:animEffect>
                                  </p:childTnLst>
                                </p:cTn>
                              </p:par>
                              <p:par>
                                <p:cTn id="34" presetID="22" presetClass="entr" presetSubtype="2" fill="hold" grpId="0" nodeType="with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wipe(right)">
                                      <p:cBhvr>
                                        <p:cTn id="36" dur="500"/>
                                        <p:tgtEl>
                                          <p:spTgt spid="20"/>
                                        </p:tgtEl>
                                      </p:cBhvr>
                                    </p:animEffect>
                                  </p:childTnLst>
                                </p:cTn>
                              </p:par>
                            </p:childTnLst>
                          </p:cTn>
                        </p:par>
                      </p:childTnLst>
                    </p:cTn>
                  </p:par>
                  <p:par>
                    <p:cTn id="37" fill="hold">
                      <p:stCondLst>
                        <p:cond delay="indefinite"/>
                      </p:stCondLst>
                      <p:childTnLst>
                        <p:par>
                          <p:cTn id="38" fill="hold">
                            <p:stCondLst>
                              <p:cond delay="0"/>
                            </p:stCondLst>
                            <p:childTnLst>
                              <p:par>
                                <p:cTn id="39" presetID="6" presetClass="entr" presetSubtype="16" fill="hold" grpId="0" nodeType="click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circle(in)">
                                      <p:cBhvr>
                                        <p:cTn id="41" dur="500"/>
                                        <p:tgtEl>
                                          <p:spTgt spid="6"/>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wipe(left)">
                                      <p:cBhvr>
                                        <p:cTn id="46" dur="500"/>
                                        <p:tgtEl>
                                          <p:spTgt spid="11"/>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wipe(left)">
                                      <p:cBhvr>
                                        <p:cTn id="49" dur="500"/>
                                        <p:tgtEl>
                                          <p:spTgt spid="19"/>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grpId="0" nodeType="clickEffect">
                                  <p:stCondLst>
                                    <p:cond delay="0"/>
                                  </p:stCondLst>
                                  <p:childTnLst>
                                    <p:set>
                                      <p:cBhvr>
                                        <p:cTn id="53" dur="1" fill="hold">
                                          <p:stCondLst>
                                            <p:cond delay="0"/>
                                          </p:stCondLst>
                                        </p:cTn>
                                        <p:tgtEl>
                                          <p:spTgt spid="8"/>
                                        </p:tgtEl>
                                        <p:attrNameLst>
                                          <p:attrName>style.visibility</p:attrName>
                                        </p:attrNameLst>
                                      </p:cBhvr>
                                      <p:to>
                                        <p:strVal val="visible"/>
                                      </p:to>
                                    </p:set>
                                    <p:animEffect transition="in" filter="wipe(down)">
                                      <p:cBhvr>
                                        <p:cTn id="54" dur="500"/>
                                        <p:tgtEl>
                                          <p:spTgt spid="8"/>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2" fill="hold" grpId="0" nodeType="click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right)">
                                      <p:cBhvr>
                                        <p:cTn id="59" dur="500"/>
                                        <p:tgtEl>
                                          <p:spTgt spid="37"/>
                                        </p:tgtEl>
                                      </p:cBhvr>
                                    </p:animEffect>
                                  </p:childTnLst>
                                </p:cTn>
                              </p:par>
                              <p:par>
                                <p:cTn id="60" presetID="22" presetClass="entr" presetSubtype="2" fill="hold" grpId="0" nodeType="withEffect">
                                  <p:stCondLst>
                                    <p:cond delay="0"/>
                                  </p:stCondLst>
                                  <p:childTnLst>
                                    <p:set>
                                      <p:cBhvr>
                                        <p:cTn id="61" dur="1" fill="hold">
                                          <p:stCondLst>
                                            <p:cond delay="0"/>
                                          </p:stCondLst>
                                        </p:cTn>
                                        <p:tgtEl>
                                          <p:spTgt spid="39"/>
                                        </p:tgtEl>
                                        <p:attrNameLst>
                                          <p:attrName>style.visibility</p:attrName>
                                        </p:attrNameLst>
                                      </p:cBhvr>
                                      <p:to>
                                        <p:strVal val="visible"/>
                                      </p:to>
                                    </p:set>
                                    <p:animEffect transition="in" filter="wipe(right)">
                                      <p:cBhvr>
                                        <p:cTn id="62" dur="500"/>
                                        <p:tgtEl>
                                          <p:spTgt spid="39"/>
                                        </p:tgtEl>
                                      </p:cBhvr>
                                    </p:animEffect>
                                  </p:childTnLst>
                                </p:cTn>
                              </p:par>
                            </p:childTnLst>
                          </p:cTn>
                        </p:par>
                      </p:childTnLst>
                    </p:cTn>
                  </p:par>
                  <p:par>
                    <p:cTn id="63" fill="hold">
                      <p:stCondLst>
                        <p:cond delay="indefinite"/>
                      </p:stCondLst>
                      <p:childTnLst>
                        <p:par>
                          <p:cTn id="64" fill="hold">
                            <p:stCondLst>
                              <p:cond delay="0"/>
                            </p:stCondLst>
                            <p:childTnLst>
                              <p:par>
                                <p:cTn id="65" presetID="6" presetClass="entr" presetSubtype="16" fill="hold" grpId="0" nodeType="click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circle(in)">
                                      <p:cBhvr>
                                        <p:cTn id="67" dur="500"/>
                                        <p:tgtEl>
                                          <p:spTgt spid="35"/>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52"/>
                                        </p:tgtEl>
                                        <p:attrNameLst>
                                          <p:attrName>style.visibility</p:attrName>
                                        </p:attrNameLst>
                                      </p:cBhvr>
                                      <p:to>
                                        <p:strVal val="visible"/>
                                      </p:to>
                                    </p:set>
                                    <p:animEffect transition="in" filter="wipe(left)">
                                      <p:cBhvr>
                                        <p:cTn id="72" dur="500"/>
                                        <p:tgtEl>
                                          <p:spTgt spid="52"/>
                                        </p:tgtEl>
                                      </p:cBhvr>
                                    </p:animEffect>
                                  </p:childTnLst>
                                </p:cTn>
                              </p:par>
                              <p:par>
                                <p:cTn id="73" presetID="22" presetClass="entr" presetSubtype="8" fill="hold" grpId="0" nodeType="with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wipe(left)">
                                      <p:cBhvr>
                                        <p:cTn id="75" dur="500"/>
                                        <p:tgtEl>
                                          <p:spTgt spid="53"/>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2" fill="hold" grpId="0" nodeType="clickEffect">
                                  <p:stCondLst>
                                    <p:cond delay="0"/>
                                  </p:stCondLst>
                                  <p:childTnLst>
                                    <p:set>
                                      <p:cBhvr>
                                        <p:cTn id="79" dur="1" fill="hold">
                                          <p:stCondLst>
                                            <p:cond delay="0"/>
                                          </p:stCondLst>
                                        </p:cTn>
                                        <p:tgtEl>
                                          <p:spTgt spid="54"/>
                                        </p:tgtEl>
                                        <p:attrNameLst>
                                          <p:attrName>style.visibility</p:attrName>
                                        </p:attrNameLst>
                                      </p:cBhvr>
                                      <p:to>
                                        <p:strVal val="visible"/>
                                      </p:to>
                                    </p:set>
                                    <p:animEffect transition="in" filter="wipe(right)">
                                      <p:cBhvr>
                                        <p:cTn id="80" dur="500"/>
                                        <p:tgtEl>
                                          <p:spTgt spid="54"/>
                                        </p:tgtEl>
                                      </p:cBhvr>
                                    </p:animEffect>
                                  </p:childTnLst>
                                </p:cTn>
                              </p:par>
                              <p:par>
                                <p:cTn id="81" presetID="22" presetClass="entr" presetSubtype="2" fill="hold" grpId="0" nodeType="withEffect">
                                  <p:stCondLst>
                                    <p:cond delay="0"/>
                                  </p:stCondLst>
                                  <p:childTnLst>
                                    <p:set>
                                      <p:cBhvr>
                                        <p:cTn id="82" dur="1" fill="hold">
                                          <p:stCondLst>
                                            <p:cond delay="0"/>
                                          </p:stCondLst>
                                        </p:cTn>
                                        <p:tgtEl>
                                          <p:spTgt spid="55"/>
                                        </p:tgtEl>
                                        <p:attrNameLst>
                                          <p:attrName>style.visibility</p:attrName>
                                        </p:attrNameLst>
                                      </p:cBhvr>
                                      <p:to>
                                        <p:strVal val="visible"/>
                                      </p:to>
                                    </p:set>
                                    <p:animEffect transition="in" filter="wipe(right)">
                                      <p:cBhvr>
                                        <p:cTn id="83" dur="500"/>
                                        <p:tgtEl>
                                          <p:spTgt spid="55"/>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4" fill="hold" grpId="0" nodeType="clickEffect">
                                  <p:stCondLst>
                                    <p:cond delay="0"/>
                                  </p:stCondLst>
                                  <p:childTnLst>
                                    <p:set>
                                      <p:cBhvr>
                                        <p:cTn id="87" dur="1" fill="hold">
                                          <p:stCondLst>
                                            <p:cond delay="0"/>
                                          </p:stCondLst>
                                        </p:cTn>
                                        <p:tgtEl>
                                          <p:spTgt spid="40"/>
                                        </p:tgtEl>
                                        <p:attrNameLst>
                                          <p:attrName>style.visibility</p:attrName>
                                        </p:attrNameLst>
                                      </p:cBhvr>
                                      <p:to>
                                        <p:strVal val="visible"/>
                                      </p:to>
                                    </p:set>
                                    <p:animEffect transition="in" filter="wipe(down)">
                                      <p:cBhvr>
                                        <p:cTn id="88" dur="500"/>
                                        <p:tgtEl>
                                          <p:spTgt spid="40"/>
                                        </p:tgtEl>
                                      </p:cBhvr>
                                    </p:animEffect>
                                  </p:childTnLst>
                                </p:cTn>
                              </p:par>
                            </p:childTnLst>
                          </p:cTn>
                        </p:par>
                      </p:childTnLst>
                    </p:cTn>
                  </p:par>
                  <p:par>
                    <p:cTn id="89" fill="hold">
                      <p:stCondLst>
                        <p:cond delay="indefinite"/>
                      </p:stCondLst>
                      <p:childTnLst>
                        <p:par>
                          <p:cTn id="90" fill="hold">
                            <p:stCondLst>
                              <p:cond delay="0"/>
                            </p:stCondLst>
                            <p:childTnLst>
                              <p:par>
                                <p:cTn id="91" presetID="22" presetClass="entr" presetSubtype="4" fill="hold" grpId="0" nodeType="clickEffect">
                                  <p:stCondLst>
                                    <p:cond delay="0"/>
                                  </p:stCondLst>
                                  <p:childTnLst>
                                    <p:set>
                                      <p:cBhvr>
                                        <p:cTn id="92" dur="1" fill="hold">
                                          <p:stCondLst>
                                            <p:cond delay="0"/>
                                          </p:stCondLst>
                                        </p:cTn>
                                        <p:tgtEl>
                                          <p:spTgt spid="50"/>
                                        </p:tgtEl>
                                        <p:attrNameLst>
                                          <p:attrName>style.visibility</p:attrName>
                                        </p:attrNameLst>
                                      </p:cBhvr>
                                      <p:to>
                                        <p:strVal val="visible"/>
                                      </p:to>
                                    </p:set>
                                    <p:animEffect transition="in" filter="wipe(down)">
                                      <p:cBhvr>
                                        <p:cTn id="93" dur="500"/>
                                        <p:tgtEl>
                                          <p:spTgt spid="50"/>
                                        </p:tgtEl>
                                      </p:cBhvr>
                                    </p:animEffect>
                                  </p:childTnLst>
                                </p:cTn>
                              </p:par>
                              <p:par>
                                <p:cTn id="94" presetID="6" presetClass="entr" presetSubtype="16" fill="hold" nodeType="withEffect">
                                  <p:stCondLst>
                                    <p:cond delay="0"/>
                                  </p:stCondLst>
                                  <p:childTnLst>
                                    <p:set>
                                      <p:cBhvr>
                                        <p:cTn id="95" dur="1" fill="hold">
                                          <p:stCondLst>
                                            <p:cond delay="0"/>
                                          </p:stCondLst>
                                        </p:cTn>
                                        <p:tgtEl>
                                          <p:spTgt spid="38"/>
                                        </p:tgtEl>
                                        <p:attrNameLst>
                                          <p:attrName>style.visibility</p:attrName>
                                        </p:attrNameLst>
                                      </p:cBhvr>
                                      <p:to>
                                        <p:strVal val="visible"/>
                                      </p:to>
                                    </p:set>
                                    <p:animEffect transition="in" filter="circle(in)">
                                      <p:cBhvr>
                                        <p:cTn id="96" dur="500"/>
                                        <p:tgtEl>
                                          <p:spTgt spid="38"/>
                                        </p:tgtEl>
                                      </p:cBhvr>
                                    </p:animEffect>
                                  </p:childTnLst>
                                </p:cTn>
                              </p:par>
                            </p:childTnLst>
                          </p:cTn>
                        </p:par>
                      </p:childTnLst>
                    </p:cTn>
                  </p:par>
                  <p:par>
                    <p:cTn id="97" fill="hold">
                      <p:stCondLst>
                        <p:cond delay="indefinite"/>
                      </p:stCondLst>
                      <p:childTnLst>
                        <p:par>
                          <p:cTn id="98" fill="hold">
                            <p:stCondLst>
                              <p:cond delay="0"/>
                            </p:stCondLst>
                            <p:childTnLst>
                              <p:par>
                                <p:cTn id="99" presetID="22" presetClass="entr" presetSubtype="4" fill="hold" grpId="0" nodeType="clickEffect">
                                  <p:stCondLst>
                                    <p:cond delay="0"/>
                                  </p:stCondLst>
                                  <p:childTnLst>
                                    <p:set>
                                      <p:cBhvr>
                                        <p:cTn id="100" dur="1" fill="hold">
                                          <p:stCondLst>
                                            <p:cond delay="0"/>
                                          </p:stCondLst>
                                        </p:cTn>
                                        <p:tgtEl>
                                          <p:spTgt spid="47"/>
                                        </p:tgtEl>
                                        <p:attrNameLst>
                                          <p:attrName>style.visibility</p:attrName>
                                        </p:attrNameLst>
                                      </p:cBhvr>
                                      <p:to>
                                        <p:strVal val="visible"/>
                                      </p:to>
                                    </p:set>
                                    <p:animEffect transition="in" filter="wipe(down)">
                                      <p:cBhvr>
                                        <p:cTn id="101" dur="500"/>
                                        <p:tgtEl>
                                          <p:spTgt spid="47"/>
                                        </p:tgtEl>
                                      </p:cBhvr>
                                    </p:animEffect>
                                  </p:childTnLst>
                                </p:cTn>
                              </p:par>
                              <p:par>
                                <p:cTn id="102" presetID="6" presetClass="entr" presetSubtype="16" fill="hold" nodeType="withEffect">
                                  <p:stCondLst>
                                    <p:cond delay="0"/>
                                  </p:stCondLst>
                                  <p:childTnLst>
                                    <p:set>
                                      <p:cBhvr>
                                        <p:cTn id="103" dur="1" fill="hold">
                                          <p:stCondLst>
                                            <p:cond delay="0"/>
                                          </p:stCondLst>
                                        </p:cTn>
                                        <p:tgtEl>
                                          <p:spTgt spid="49"/>
                                        </p:tgtEl>
                                        <p:attrNameLst>
                                          <p:attrName>style.visibility</p:attrName>
                                        </p:attrNameLst>
                                      </p:cBhvr>
                                      <p:to>
                                        <p:strVal val="visible"/>
                                      </p:to>
                                    </p:set>
                                    <p:animEffect transition="in" filter="circle(in)">
                                      <p:cBhvr>
                                        <p:cTn id="104" dur="500"/>
                                        <p:tgtEl>
                                          <p:spTgt spid="49"/>
                                        </p:tgtEl>
                                      </p:cBhvr>
                                    </p:animEffect>
                                  </p:childTnLst>
                                </p:cTn>
                              </p:par>
                              <p:par>
                                <p:cTn id="105" presetID="6" presetClass="entr" presetSubtype="16" fill="hold" nodeType="with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circle(in)">
                                      <p:cBhvr>
                                        <p:cTn id="107" dur="500"/>
                                        <p:tgtEl>
                                          <p:spTgt spid="42"/>
                                        </p:tgtEl>
                                      </p:cBhvr>
                                    </p:animEffect>
                                  </p:childTnLst>
                                </p:cTn>
                              </p:par>
                              <p:par>
                                <p:cTn id="108" presetID="6" presetClass="entr" presetSubtype="16" fill="hold" nodeType="withEffect">
                                  <p:stCondLst>
                                    <p:cond delay="0"/>
                                  </p:stCondLst>
                                  <p:childTnLst>
                                    <p:set>
                                      <p:cBhvr>
                                        <p:cTn id="109" dur="1" fill="hold">
                                          <p:stCondLst>
                                            <p:cond delay="0"/>
                                          </p:stCondLst>
                                        </p:cTn>
                                        <p:tgtEl>
                                          <p:spTgt spid="43"/>
                                        </p:tgtEl>
                                        <p:attrNameLst>
                                          <p:attrName>style.visibility</p:attrName>
                                        </p:attrNameLst>
                                      </p:cBhvr>
                                      <p:to>
                                        <p:strVal val="visible"/>
                                      </p:to>
                                    </p:set>
                                    <p:animEffect transition="in" filter="circle(in)">
                                      <p:cBhvr>
                                        <p:cTn id="110" dur="500"/>
                                        <p:tgtEl>
                                          <p:spTgt spid="43"/>
                                        </p:tgtEl>
                                      </p:cBhvr>
                                    </p:animEffect>
                                  </p:childTnLst>
                                </p:cTn>
                              </p:par>
                              <p:par>
                                <p:cTn id="111" presetID="6" presetClass="entr" presetSubtype="16" fill="hold" nodeType="with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circle(in)">
                                      <p:cBhvr>
                                        <p:cTn id="113" dur="500"/>
                                        <p:tgtEl>
                                          <p:spTgt spid="45"/>
                                        </p:tgtEl>
                                      </p:cBhvr>
                                    </p:animEffect>
                                  </p:childTnLst>
                                </p:cTn>
                              </p:par>
                              <p:par>
                                <p:cTn id="114" presetID="6" presetClass="entr" presetSubtype="16" fill="hold" nodeType="withEffect">
                                  <p:stCondLst>
                                    <p:cond delay="0"/>
                                  </p:stCondLst>
                                  <p:childTnLst>
                                    <p:set>
                                      <p:cBhvr>
                                        <p:cTn id="115" dur="1" fill="hold">
                                          <p:stCondLst>
                                            <p:cond delay="0"/>
                                          </p:stCondLst>
                                        </p:cTn>
                                        <p:tgtEl>
                                          <p:spTgt spid="46"/>
                                        </p:tgtEl>
                                        <p:attrNameLst>
                                          <p:attrName>style.visibility</p:attrName>
                                        </p:attrNameLst>
                                      </p:cBhvr>
                                      <p:to>
                                        <p:strVal val="visible"/>
                                      </p:to>
                                    </p:set>
                                    <p:animEffect transition="in" filter="circle(in)">
                                      <p:cBhvr>
                                        <p:cTn id="116" dur="500"/>
                                        <p:tgtEl>
                                          <p:spTgt spid="46"/>
                                        </p:tgtEl>
                                      </p:cBhvr>
                                    </p:animEffect>
                                  </p:childTnLst>
                                </p:cTn>
                              </p:par>
                            </p:childTnLst>
                          </p:cTn>
                        </p:par>
                      </p:childTnLst>
                    </p:cTn>
                  </p:par>
                  <p:par>
                    <p:cTn id="117" fill="hold">
                      <p:stCondLst>
                        <p:cond delay="indefinite"/>
                      </p:stCondLst>
                      <p:childTnLst>
                        <p:par>
                          <p:cTn id="118" fill="hold">
                            <p:stCondLst>
                              <p:cond delay="0"/>
                            </p:stCondLst>
                            <p:childTnLst>
                              <p:par>
                                <p:cTn id="119" presetID="22" presetClass="entr" presetSubtype="4" fill="hold" grpId="0" nodeType="clickEffect">
                                  <p:stCondLst>
                                    <p:cond delay="0"/>
                                  </p:stCondLst>
                                  <p:childTnLst>
                                    <p:set>
                                      <p:cBhvr>
                                        <p:cTn id="120" dur="1" fill="hold">
                                          <p:stCondLst>
                                            <p:cond delay="0"/>
                                          </p:stCondLst>
                                        </p:cTn>
                                        <p:tgtEl>
                                          <p:spTgt spid="56"/>
                                        </p:tgtEl>
                                        <p:attrNameLst>
                                          <p:attrName>style.visibility</p:attrName>
                                        </p:attrNameLst>
                                      </p:cBhvr>
                                      <p:to>
                                        <p:strVal val="visible"/>
                                      </p:to>
                                    </p:set>
                                    <p:animEffect transition="in" filter="wipe(down)">
                                      <p:cBhvr>
                                        <p:cTn id="121" dur="500"/>
                                        <p:tgtEl>
                                          <p:spTgt spid="56"/>
                                        </p:tgtEl>
                                      </p:cBhvr>
                                    </p:animEffect>
                                  </p:childTnLst>
                                </p:cTn>
                              </p:par>
                              <p:par>
                                <p:cTn id="122" presetID="6" presetClass="entr" presetSubtype="16" fill="hold" nodeType="withEffect">
                                  <p:stCondLst>
                                    <p:cond delay="0"/>
                                  </p:stCondLst>
                                  <p:childTnLst>
                                    <p:set>
                                      <p:cBhvr>
                                        <p:cTn id="123" dur="1" fill="hold">
                                          <p:stCondLst>
                                            <p:cond delay="0"/>
                                          </p:stCondLst>
                                        </p:cTn>
                                        <p:tgtEl>
                                          <p:spTgt spid="27"/>
                                        </p:tgtEl>
                                        <p:attrNameLst>
                                          <p:attrName>style.visibility</p:attrName>
                                        </p:attrNameLst>
                                      </p:cBhvr>
                                      <p:to>
                                        <p:strVal val="visible"/>
                                      </p:to>
                                    </p:set>
                                    <p:animEffect transition="in" filter="circle(in)">
                                      <p:cBhvr>
                                        <p:cTn id="124" dur="500"/>
                                        <p:tgtEl>
                                          <p:spTgt spid="27"/>
                                        </p:tgtEl>
                                      </p:cBhvr>
                                    </p:animEffect>
                                  </p:childTnLst>
                                </p:cTn>
                              </p:par>
                              <p:par>
                                <p:cTn id="125" presetID="6" presetClass="entr" presetSubtype="16" fill="hold" nodeType="withEffect">
                                  <p:stCondLst>
                                    <p:cond delay="0"/>
                                  </p:stCondLst>
                                  <p:childTnLst>
                                    <p:set>
                                      <p:cBhvr>
                                        <p:cTn id="126" dur="1" fill="hold">
                                          <p:stCondLst>
                                            <p:cond delay="0"/>
                                          </p:stCondLst>
                                        </p:cTn>
                                        <p:tgtEl>
                                          <p:spTgt spid="48"/>
                                        </p:tgtEl>
                                        <p:attrNameLst>
                                          <p:attrName>style.visibility</p:attrName>
                                        </p:attrNameLst>
                                      </p:cBhvr>
                                      <p:to>
                                        <p:strVal val="visible"/>
                                      </p:to>
                                    </p:set>
                                    <p:animEffect transition="in" filter="circle(in)">
                                      <p:cBhvr>
                                        <p:cTn id="127" dur="500"/>
                                        <p:tgtEl>
                                          <p:spTgt spid="48"/>
                                        </p:tgtEl>
                                      </p:cBhvr>
                                    </p:animEffect>
                                  </p:childTnLst>
                                </p:cTn>
                              </p:par>
                            </p:childTnLst>
                          </p:cTn>
                        </p:par>
                      </p:childTnLst>
                    </p:cTn>
                  </p:par>
                  <p:par>
                    <p:cTn id="128" fill="hold">
                      <p:stCondLst>
                        <p:cond delay="indefinite"/>
                      </p:stCondLst>
                      <p:childTnLst>
                        <p:par>
                          <p:cTn id="129" fill="hold">
                            <p:stCondLst>
                              <p:cond delay="0"/>
                            </p:stCondLst>
                            <p:childTnLst>
                              <p:par>
                                <p:cTn id="130" presetID="22" presetClass="entr" presetSubtype="4" fill="hold" grpId="0" nodeType="clickEffect">
                                  <p:stCondLst>
                                    <p:cond delay="0"/>
                                  </p:stCondLst>
                                  <p:childTnLst>
                                    <p:set>
                                      <p:cBhvr>
                                        <p:cTn id="131" dur="1" fill="hold">
                                          <p:stCondLst>
                                            <p:cond delay="0"/>
                                          </p:stCondLst>
                                        </p:cTn>
                                        <p:tgtEl>
                                          <p:spTgt spid="41"/>
                                        </p:tgtEl>
                                        <p:attrNameLst>
                                          <p:attrName>style.visibility</p:attrName>
                                        </p:attrNameLst>
                                      </p:cBhvr>
                                      <p:to>
                                        <p:strVal val="visible"/>
                                      </p:to>
                                    </p:set>
                                    <p:animEffect transition="in" filter="wipe(down)">
                                      <p:cBhvr>
                                        <p:cTn id="132" dur="500"/>
                                        <p:tgtEl>
                                          <p:spTgt spid="41"/>
                                        </p:tgtEl>
                                      </p:cBhvr>
                                    </p:animEffect>
                                  </p:childTnLst>
                                </p:cTn>
                              </p:par>
                              <p:par>
                                <p:cTn id="133" presetID="22" presetClass="entr" presetSubtype="4" fill="hold" nodeType="withEffect">
                                  <p:stCondLst>
                                    <p:cond delay="0"/>
                                  </p:stCondLst>
                                  <p:childTnLst>
                                    <p:set>
                                      <p:cBhvr>
                                        <p:cTn id="134" dur="1" fill="hold">
                                          <p:stCondLst>
                                            <p:cond delay="0"/>
                                          </p:stCondLst>
                                        </p:cTn>
                                        <p:tgtEl>
                                          <p:spTgt spid="51"/>
                                        </p:tgtEl>
                                        <p:attrNameLst>
                                          <p:attrName>style.visibility</p:attrName>
                                        </p:attrNameLst>
                                      </p:cBhvr>
                                      <p:to>
                                        <p:strVal val="visible"/>
                                      </p:to>
                                    </p:set>
                                    <p:animEffect transition="in" filter="wipe(down)">
                                      <p:cBhvr>
                                        <p:cTn id="135" dur="500"/>
                                        <p:tgtEl>
                                          <p:spTgt spid="51"/>
                                        </p:tgtEl>
                                      </p:cBhvr>
                                    </p:animEffect>
                                  </p:childTnLst>
                                </p:cTn>
                              </p:par>
                              <p:par>
                                <p:cTn id="136" presetID="22" presetClass="entr" presetSubtype="4" fill="hold" nodeType="withEffect">
                                  <p:stCondLst>
                                    <p:cond delay="0"/>
                                  </p:stCondLst>
                                  <p:childTnLst>
                                    <p:set>
                                      <p:cBhvr>
                                        <p:cTn id="137" dur="1" fill="hold">
                                          <p:stCondLst>
                                            <p:cond delay="0"/>
                                          </p:stCondLst>
                                        </p:cTn>
                                        <p:tgtEl>
                                          <p:spTgt spid="57"/>
                                        </p:tgtEl>
                                        <p:attrNameLst>
                                          <p:attrName>style.visibility</p:attrName>
                                        </p:attrNameLst>
                                      </p:cBhvr>
                                      <p:to>
                                        <p:strVal val="visible"/>
                                      </p:to>
                                    </p:set>
                                    <p:animEffect transition="in" filter="wipe(down)">
                                      <p:cBhvr>
                                        <p:cTn id="138" dur="500"/>
                                        <p:tgtEl>
                                          <p:spTgt spid="57"/>
                                        </p:tgtEl>
                                      </p:cBhvr>
                                    </p:animEffect>
                                  </p:childTnLst>
                                </p:cTn>
                              </p:par>
                            </p:childTnLst>
                          </p:cTn>
                        </p:par>
                      </p:childTnLst>
                    </p:cTn>
                  </p:par>
                  <p:par>
                    <p:cTn id="139" fill="hold">
                      <p:stCondLst>
                        <p:cond delay="indefinite"/>
                      </p:stCondLst>
                      <p:childTnLst>
                        <p:par>
                          <p:cTn id="140" fill="hold">
                            <p:stCondLst>
                              <p:cond delay="0"/>
                            </p:stCondLst>
                            <p:childTnLst>
                              <p:par>
                                <p:cTn id="141" presetID="22" presetClass="entr" presetSubtype="4" fill="hold" grpId="0" nodeType="clickEffect">
                                  <p:stCondLst>
                                    <p:cond delay="0"/>
                                  </p:stCondLst>
                                  <p:childTnLst>
                                    <p:set>
                                      <p:cBhvr>
                                        <p:cTn id="142" dur="1" fill="hold">
                                          <p:stCondLst>
                                            <p:cond delay="0"/>
                                          </p:stCondLst>
                                        </p:cTn>
                                        <p:tgtEl>
                                          <p:spTgt spid="44"/>
                                        </p:tgtEl>
                                        <p:attrNameLst>
                                          <p:attrName>style.visibility</p:attrName>
                                        </p:attrNameLst>
                                      </p:cBhvr>
                                      <p:to>
                                        <p:strVal val="visible"/>
                                      </p:to>
                                    </p:set>
                                    <p:animEffect transition="in" filter="wipe(down)">
                                      <p:cBhvr>
                                        <p:cTn id="143"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8" grpId="0"/>
      <p:bldP spid="17" grpId="0"/>
      <p:bldP spid="19" grpId="0"/>
      <p:bldP spid="20" grpId="0"/>
      <p:bldP spid="40" grpId="0" animBg="1"/>
      <p:bldP spid="44" grpId="0" animBg="1"/>
      <p:bldP spid="4" grpId="0" animBg="1"/>
      <p:bldP spid="6" grpId="0" animBg="1"/>
      <p:bldP spid="37" grpId="0" animBg="1"/>
      <p:bldP spid="39" grpId="0"/>
      <p:bldP spid="41" grpId="0" animBg="1"/>
      <p:bldP spid="47" grpId="0" animBg="1"/>
      <p:bldP spid="50" grpId="0" animBg="1"/>
      <p:bldP spid="35" grpId="0" animBg="1"/>
      <p:bldP spid="2" grpId="0" animBg="1"/>
      <p:bldP spid="8" grpId="0" animBg="1"/>
      <p:bldP spid="52" grpId="0" animBg="1"/>
      <p:bldP spid="53" grpId="0"/>
      <p:bldP spid="54" grpId="0" animBg="1"/>
      <p:bldP spid="55" grpId="0"/>
      <p:bldP spid="5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4" descr="C:\Users\Jenny Black PLL\AppData\Local\Microsoft\Windows\Temporary Internet Files\Content.IE5\LRHV5DAE\MC900057374[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79882" y="120494"/>
            <a:ext cx="1100652" cy="846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3"/>
          <p:cNvSpPr>
            <a:spLocks noGrp="1"/>
          </p:cNvSpPr>
          <p:nvPr>
            <p:ph type="title"/>
          </p:nvPr>
        </p:nvSpPr>
        <p:spPr>
          <a:xfrm>
            <a:off x="-451743" y="120494"/>
            <a:ext cx="9144000" cy="684838"/>
          </a:xfrm>
        </p:spPr>
        <p:txBody>
          <a:bodyPr/>
          <a:lstStyle/>
          <a:p>
            <a:pPr algn="ctr"/>
            <a:r>
              <a:rPr lang="en-US" sz="2000" dirty="0"/>
              <a:t>The New “Dance” – What will happen in the Future</a:t>
            </a:r>
          </a:p>
        </p:txBody>
      </p:sp>
      <p:sp>
        <p:nvSpPr>
          <p:cNvPr id="10" name="Curved Up Arrow 9"/>
          <p:cNvSpPr/>
          <p:nvPr/>
        </p:nvSpPr>
        <p:spPr>
          <a:xfrm flipV="1">
            <a:off x="3217237" y="3169190"/>
            <a:ext cx="2617448" cy="325699"/>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Curved Up Arrow 10"/>
          <p:cNvSpPr/>
          <p:nvPr/>
        </p:nvSpPr>
        <p:spPr>
          <a:xfrm flipV="1">
            <a:off x="2050592" y="2553534"/>
            <a:ext cx="5227989" cy="416765"/>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Curved Up Arrow 11"/>
          <p:cNvSpPr/>
          <p:nvPr/>
        </p:nvSpPr>
        <p:spPr>
          <a:xfrm flipH="1">
            <a:off x="3109431" y="4082887"/>
            <a:ext cx="2649631" cy="328424"/>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Curved Up Arrow 12"/>
          <p:cNvSpPr/>
          <p:nvPr/>
        </p:nvSpPr>
        <p:spPr>
          <a:xfrm flipH="1">
            <a:off x="2136555" y="4445946"/>
            <a:ext cx="4607920" cy="339158"/>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Text Box 3"/>
          <p:cNvSpPr txBox="1">
            <a:spLocks noChangeArrowheads="1"/>
          </p:cNvSpPr>
          <p:nvPr/>
        </p:nvSpPr>
        <p:spPr bwMode="auto">
          <a:xfrm>
            <a:off x="2599898" y="3590310"/>
            <a:ext cx="133125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FontTx/>
              <a:buNone/>
            </a:pPr>
            <a:r>
              <a:rPr lang="en-US" altLang="en-US" sz="1200" b="1" dirty="0">
                <a:latin typeface="CastleT" pitchFamily="34" charset="0"/>
              </a:rPr>
              <a:t>Amiah</a:t>
            </a:r>
          </a:p>
        </p:txBody>
      </p:sp>
      <p:sp>
        <p:nvSpPr>
          <p:cNvPr id="16" name="Text Box 4"/>
          <p:cNvSpPr txBox="1">
            <a:spLocks noChangeArrowheads="1"/>
          </p:cNvSpPr>
          <p:nvPr/>
        </p:nvSpPr>
        <p:spPr bwMode="auto">
          <a:xfrm>
            <a:off x="5020999" y="3589446"/>
            <a:ext cx="148714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FontTx/>
              <a:buNone/>
            </a:pPr>
            <a:r>
              <a:rPr lang="en-US" altLang="en-US" sz="1200" b="1" dirty="0">
                <a:latin typeface="CastleT" pitchFamily="34" charset="0"/>
              </a:rPr>
              <a:t>Mom</a:t>
            </a:r>
          </a:p>
        </p:txBody>
      </p:sp>
      <p:sp>
        <p:nvSpPr>
          <p:cNvPr id="18" name="Text Box 6"/>
          <p:cNvSpPr txBox="1">
            <a:spLocks noChangeArrowheads="1"/>
          </p:cNvSpPr>
          <p:nvPr/>
        </p:nvSpPr>
        <p:spPr bwMode="auto">
          <a:xfrm>
            <a:off x="2079861" y="4357700"/>
            <a:ext cx="449768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FontTx/>
              <a:buNone/>
            </a:pPr>
            <a:r>
              <a:rPr lang="en-US" altLang="en-US" sz="1100" b="1" dirty="0">
                <a:latin typeface="CastleT" pitchFamily="34" charset="0"/>
              </a:rPr>
              <a:t>#1 – Mom checks responsibility contract and rewards Amiah for doing her responsibilities before their planned playbook activity</a:t>
            </a:r>
            <a:endParaRPr lang="en-US" altLang="en-US" sz="1100" dirty="0">
              <a:latin typeface="CastleT" pitchFamily="34" charset="0"/>
            </a:endParaRPr>
          </a:p>
        </p:txBody>
      </p:sp>
      <p:sp>
        <p:nvSpPr>
          <p:cNvPr id="17" name="Text Box 5"/>
          <p:cNvSpPr txBox="1">
            <a:spLocks noChangeArrowheads="1"/>
          </p:cNvSpPr>
          <p:nvPr/>
        </p:nvSpPr>
        <p:spPr bwMode="auto">
          <a:xfrm>
            <a:off x="2136555" y="2748417"/>
            <a:ext cx="451539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None/>
            </a:pPr>
            <a:r>
              <a:rPr lang="en-US" altLang="en-US" sz="1100" b="1" dirty="0">
                <a:latin typeface="CastleT" pitchFamily="34" charset="0"/>
              </a:rPr>
              <a:t>#2 – Amiah likes the reward and looks forward to their time together per the playbook</a:t>
            </a:r>
            <a:endParaRPr lang="en-US" altLang="en-US" sz="1100" i="1" dirty="0">
              <a:latin typeface="CastleT" pitchFamily="34" charset="0"/>
            </a:endParaRPr>
          </a:p>
        </p:txBody>
      </p:sp>
      <p:sp>
        <p:nvSpPr>
          <p:cNvPr id="19" name="Text Box 7"/>
          <p:cNvSpPr txBox="1">
            <a:spLocks noChangeArrowheads="1"/>
          </p:cNvSpPr>
          <p:nvPr/>
        </p:nvSpPr>
        <p:spPr bwMode="auto">
          <a:xfrm>
            <a:off x="1635235" y="2111292"/>
            <a:ext cx="605870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FontTx/>
              <a:buNone/>
            </a:pPr>
            <a:r>
              <a:rPr lang="en-US" altLang="en-US" sz="1100" b="1" i="1" dirty="0">
                <a:latin typeface="CastleT" pitchFamily="34" charset="0"/>
              </a:rPr>
              <a:t>#4 – </a:t>
            </a:r>
            <a:r>
              <a:rPr lang="en-US" altLang="en-US" sz="1100" b="1" i="1" dirty="0" err="1">
                <a:latin typeface="CastleT" pitchFamily="34" charset="0"/>
              </a:rPr>
              <a:t>Amiah’s</a:t>
            </a:r>
            <a:r>
              <a:rPr lang="en-US" altLang="en-US" sz="1100" b="1" i="1" dirty="0">
                <a:latin typeface="CastleT" pitchFamily="34" charset="0"/>
              </a:rPr>
              <a:t> fears start to decrease as she sees her mom being consistent and clear with her expectations and doesn’t withdraw to worry about what is going to happen in the future.</a:t>
            </a:r>
          </a:p>
        </p:txBody>
      </p:sp>
      <p:sp>
        <p:nvSpPr>
          <p:cNvPr id="20" name="Text Box 8"/>
          <p:cNvSpPr txBox="1">
            <a:spLocks noChangeArrowheads="1"/>
          </p:cNvSpPr>
          <p:nvPr/>
        </p:nvSpPr>
        <p:spPr bwMode="auto">
          <a:xfrm>
            <a:off x="1796145" y="4772048"/>
            <a:ext cx="5210273"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FontTx/>
              <a:buNone/>
            </a:pPr>
            <a:r>
              <a:rPr lang="en-US" altLang="en-US" sz="1100" b="1" dirty="0">
                <a:latin typeface="CastleT" pitchFamily="34" charset="0"/>
              </a:rPr>
              <a:t>#3 – Mom and Amiah follow the playbook activity before bed</a:t>
            </a:r>
            <a:endParaRPr lang="en-US" altLang="en-US" sz="1100" dirty="0">
              <a:latin typeface="CastleT" pitchFamily="34" charset="0"/>
            </a:endParaRPr>
          </a:p>
        </p:txBody>
      </p:sp>
      <p:sp>
        <p:nvSpPr>
          <p:cNvPr id="24" name="TextBox 30"/>
          <p:cNvSpPr txBox="1">
            <a:spLocks noChangeArrowheads="1"/>
          </p:cNvSpPr>
          <p:nvPr/>
        </p:nvSpPr>
        <p:spPr bwMode="auto">
          <a:xfrm>
            <a:off x="3466058" y="3867509"/>
            <a:ext cx="193637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1200" b="1" dirty="0">
                <a:latin typeface="Comic Sans MS" panose="030F0702030302020204" pitchFamily="66" charset="0"/>
              </a:rPr>
              <a:t>Unhealed Wounds &amp; Primal Needs Seed</a:t>
            </a:r>
          </a:p>
        </p:txBody>
      </p:sp>
      <p:sp>
        <p:nvSpPr>
          <p:cNvPr id="40" name="TextBox 39"/>
          <p:cNvSpPr txBox="1"/>
          <p:nvPr/>
        </p:nvSpPr>
        <p:spPr>
          <a:xfrm>
            <a:off x="199317" y="2719189"/>
            <a:ext cx="1233971" cy="2462213"/>
          </a:xfrm>
          <a:prstGeom prst="rect">
            <a:avLst/>
          </a:prstGeom>
          <a:noFill/>
          <a:ln>
            <a:solidFill>
              <a:srgbClr val="39889D"/>
            </a:solidFill>
            <a:prstDash val="dashDot"/>
          </a:ln>
        </p:spPr>
        <p:txBody>
          <a:bodyPr wrap="square" rtlCol="0">
            <a:spAutoFit/>
          </a:bodyPr>
          <a:lstStyle/>
          <a:p>
            <a:pPr algn="ctr"/>
            <a:r>
              <a:rPr lang="en-US" sz="1100" b="1" u="sng" dirty="0"/>
              <a:t>Healthy Undercurrents</a:t>
            </a:r>
            <a:r>
              <a:rPr lang="en-US" sz="1100" u="sng" dirty="0"/>
              <a:t>:</a:t>
            </a:r>
          </a:p>
          <a:p>
            <a:pPr algn="ctr"/>
            <a:endParaRPr lang="en-US" sz="1100" dirty="0"/>
          </a:p>
          <a:p>
            <a:pPr algn="ctr"/>
            <a:r>
              <a:rPr lang="en-US" sz="1100" dirty="0"/>
              <a:t> Security &amp; Unconditional Love</a:t>
            </a:r>
          </a:p>
          <a:p>
            <a:pPr algn="ctr"/>
            <a:endParaRPr lang="en-US" sz="1100" dirty="0"/>
          </a:p>
          <a:p>
            <a:pPr algn="ctr"/>
            <a:r>
              <a:rPr lang="en-US" sz="1100" dirty="0"/>
              <a:t>Consistent</a:t>
            </a:r>
          </a:p>
          <a:p>
            <a:pPr algn="ctr"/>
            <a:r>
              <a:rPr lang="en-US" sz="1100" dirty="0"/>
              <a:t>Nurturance</a:t>
            </a:r>
          </a:p>
          <a:p>
            <a:pPr algn="ctr"/>
            <a:endParaRPr lang="en-US" sz="1100" dirty="0"/>
          </a:p>
          <a:p>
            <a:pPr algn="ctr"/>
            <a:r>
              <a:rPr lang="en-US" sz="1100" dirty="0"/>
              <a:t>Reconnection</a:t>
            </a:r>
          </a:p>
          <a:p>
            <a:pPr algn="ctr"/>
            <a:endParaRPr lang="en-US" sz="1100" dirty="0"/>
          </a:p>
          <a:p>
            <a:pPr algn="ctr"/>
            <a:r>
              <a:rPr lang="en-US" sz="1100" dirty="0"/>
              <a:t>Safety &amp; </a:t>
            </a:r>
          </a:p>
          <a:p>
            <a:pPr algn="ctr"/>
            <a:r>
              <a:rPr lang="en-US" sz="1100" dirty="0"/>
              <a:t>Security</a:t>
            </a:r>
          </a:p>
        </p:txBody>
      </p:sp>
      <p:sp>
        <p:nvSpPr>
          <p:cNvPr id="4" name="Rectangular Callout 3"/>
          <p:cNvSpPr/>
          <p:nvPr/>
        </p:nvSpPr>
        <p:spPr>
          <a:xfrm>
            <a:off x="7013401" y="4226407"/>
            <a:ext cx="2036206" cy="600546"/>
          </a:xfrm>
          <a:prstGeom prst="wedgeRectCallout">
            <a:avLst>
              <a:gd name="adj1" fmla="val -98085"/>
              <a:gd name="adj2" fmla="val 1365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t>“I like having these clear plans so I am confident that I am doing this parenting right”</a:t>
            </a:r>
          </a:p>
        </p:txBody>
      </p:sp>
      <p:cxnSp>
        <p:nvCxnSpPr>
          <p:cNvPr id="49" name="Straight Arrow Connector 48"/>
          <p:cNvCxnSpPr>
            <a:cxnSpLocks/>
          </p:cNvCxnSpPr>
          <p:nvPr/>
        </p:nvCxnSpPr>
        <p:spPr>
          <a:xfrm flipV="1">
            <a:off x="1328046" y="2542179"/>
            <a:ext cx="223042" cy="301116"/>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37" name="Curved Up Arrow 12">
            <a:extLst>
              <a:ext uri="{FF2B5EF4-FFF2-40B4-BE49-F238E27FC236}">
                <a16:creationId xmlns:a16="http://schemas.microsoft.com/office/drawing/2014/main" id="{B7B378B3-771C-43DE-83C6-ECA1A00D8817}"/>
              </a:ext>
            </a:extLst>
          </p:cNvPr>
          <p:cNvSpPr/>
          <p:nvPr/>
        </p:nvSpPr>
        <p:spPr>
          <a:xfrm flipH="1">
            <a:off x="1751153" y="4829977"/>
            <a:ext cx="5241542" cy="271081"/>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9" name="Text Box 8">
            <a:extLst>
              <a:ext uri="{FF2B5EF4-FFF2-40B4-BE49-F238E27FC236}">
                <a16:creationId xmlns:a16="http://schemas.microsoft.com/office/drawing/2014/main" id="{E16BBCB7-8745-40CC-BDC3-1F3107D27FA4}"/>
              </a:ext>
            </a:extLst>
          </p:cNvPr>
          <p:cNvSpPr txBox="1">
            <a:spLocks noChangeArrowheads="1"/>
          </p:cNvSpPr>
          <p:nvPr/>
        </p:nvSpPr>
        <p:spPr bwMode="auto">
          <a:xfrm>
            <a:off x="1803127" y="5091587"/>
            <a:ext cx="521027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FontTx/>
              <a:buNone/>
            </a:pPr>
            <a:r>
              <a:rPr lang="en-US" altLang="en-US" sz="1100" b="1" dirty="0">
                <a:latin typeface="CastleT" pitchFamily="34" charset="0"/>
              </a:rPr>
              <a:t>#5- Mom enjoys her time with Amiah and her confidence as a mom starts to grow as she begins to let go of her guilt over the past.  </a:t>
            </a:r>
            <a:endParaRPr lang="en-US" altLang="en-US" sz="1100" dirty="0">
              <a:latin typeface="CastleT" pitchFamily="34" charset="0"/>
            </a:endParaRPr>
          </a:p>
        </p:txBody>
      </p:sp>
      <p:sp>
        <p:nvSpPr>
          <p:cNvPr id="47" name="Oval 46">
            <a:extLst>
              <a:ext uri="{FF2B5EF4-FFF2-40B4-BE49-F238E27FC236}">
                <a16:creationId xmlns:a16="http://schemas.microsoft.com/office/drawing/2014/main" id="{BDA90A4A-8FF4-4306-9880-FF1480F8F4E9}"/>
              </a:ext>
            </a:extLst>
          </p:cNvPr>
          <p:cNvSpPr/>
          <p:nvPr/>
        </p:nvSpPr>
        <p:spPr>
          <a:xfrm>
            <a:off x="1257610" y="2824970"/>
            <a:ext cx="130436" cy="1297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peech Bubble: Oval 1">
            <a:extLst>
              <a:ext uri="{FF2B5EF4-FFF2-40B4-BE49-F238E27FC236}">
                <a16:creationId xmlns:a16="http://schemas.microsoft.com/office/drawing/2014/main" id="{B192E835-7FA2-4890-963F-73E6DF909D4E}"/>
              </a:ext>
            </a:extLst>
          </p:cNvPr>
          <p:cNvSpPr/>
          <p:nvPr/>
        </p:nvSpPr>
        <p:spPr>
          <a:xfrm>
            <a:off x="7466860" y="1959591"/>
            <a:ext cx="1513673" cy="1321124"/>
          </a:xfrm>
          <a:prstGeom prst="wedgeEllipseCallout">
            <a:avLst>
              <a:gd name="adj1" fmla="val -109678"/>
              <a:gd name="adj2" fmla="val 1807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“I am starting to feel more secure because I know who mom is going to be each day</a:t>
            </a:r>
          </a:p>
        </p:txBody>
      </p:sp>
      <p:sp>
        <p:nvSpPr>
          <p:cNvPr id="8" name="Speech Bubble: Oval 7">
            <a:extLst>
              <a:ext uri="{FF2B5EF4-FFF2-40B4-BE49-F238E27FC236}">
                <a16:creationId xmlns:a16="http://schemas.microsoft.com/office/drawing/2014/main" id="{1E2C2891-496D-499A-A71D-465BB443FDDA}"/>
              </a:ext>
            </a:extLst>
          </p:cNvPr>
          <p:cNvSpPr/>
          <p:nvPr/>
        </p:nvSpPr>
        <p:spPr>
          <a:xfrm>
            <a:off x="437283" y="916386"/>
            <a:ext cx="1273553" cy="1344503"/>
          </a:xfrm>
          <a:prstGeom prst="wedgeEllipseCallout">
            <a:avLst>
              <a:gd name="adj1" fmla="val 107984"/>
              <a:gd name="adj2" fmla="val 4142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I’m starting to feel safe and believe that my mom loves me”</a:t>
            </a:r>
          </a:p>
        </p:txBody>
      </p:sp>
      <p:cxnSp>
        <p:nvCxnSpPr>
          <p:cNvPr id="42" name="Straight Arrow Connector 41">
            <a:extLst>
              <a:ext uri="{FF2B5EF4-FFF2-40B4-BE49-F238E27FC236}">
                <a16:creationId xmlns:a16="http://schemas.microsoft.com/office/drawing/2014/main" id="{18885FEA-0F87-4350-B8BB-A0E0E73F8DC0}"/>
              </a:ext>
            </a:extLst>
          </p:cNvPr>
          <p:cNvCxnSpPr>
            <a:cxnSpLocks/>
          </p:cNvCxnSpPr>
          <p:nvPr/>
        </p:nvCxnSpPr>
        <p:spPr>
          <a:xfrm flipV="1">
            <a:off x="1360692" y="2760380"/>
            <a:ext cx="370084" cy="11763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43" name="Straight Arrow Connector 42">
            <a:extLst>
              <a:ext uri="{FF2B5EF4-FFF2-40B4-BE49-F238E27FC236}">
                <a16:creationId xmlns:a16="http://schemas.microsoft.com/office/drawing/2014/main" id="{6D916B1B-3EEF-42A1-9F71-7A757EA6F1DA}"/>
              </a:ext>
            </a:extLst>
          </p:cNvPr>
          <p:cNvCxnSpPr>
            <a:cxnSpLocks/>
          </p:cNvCxnSpPr>
          <p:nvPr/>
        </p:nvCxnSpPr>
        <p:spPr>
          <a:xfrm>
            <a:off x="1360692" y="2944415"/>
            <a:ext cx="405860" cy="46029"/>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45" name="Straight Arrow Connector 44">
            <a:extLst>
              <a:ext uri="{FF2B5EF4-FFF2-40B4-BE49-F238E27FC236}">
                <a16:creationId xmlns:a16="http://schemas.microsoft.com/office/drawing/2014/main" id="{AE34BC23-1405-4A25-B5A6-3E3A8C758FFA}"/>
              </a:ext>
            </a:extLst>
          </p:cNvPr>
          <p:cNvCxnSpPr>
            <a:cxnSpLocks/>
          </p:cNvCxnSpPr>
          <p:nvPr/>
        </p:nvCxnSpPr>
        <p:spPr>
          <a:xfrm>
            <a:off x="1346241" y="2946404"/>
            <a:ext cx="355973" cy="264376"/>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46" name="Straight Arrow Connector 45">
            <a:extLst>
              <a:ext uri="{FF2B5EF4-FFF2-40B4-BE49-F238E27FC236}">
                <a16:creationId xmlns:a16="http://schemas.microsoft.com/office/drawing/2014/main" id="{03D0EDE2-CB73-4C4D-ADDB-F90C1492234D}"/>
              </a:ext>
            </a:extLst>
          </p:cNvPr>
          <p:cNvCxnSpPr>
            <a:cxnSpLocks/>
          </p:cNvCxnSpPr>
          <p:nvPr/>
        </p:nvCxnSpPr>
        <p:spPr>
          <a:xfrm>
            <a:off x="1355254" y="2949258"/>
            <a:ext cx="185001" cy="407722"/>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52" name="Curved Up Arrow 10">
            <a:extLst>
              <a:ext uri="{FF2B5EF4-FFF2-40B4-BE49-F238E27FC236}">
                <a16:creationId xmlns:a16="http://schemas.microsoft.com/office/drawing/2014/main" id="{BCF37B86-4F42-4CBE-8CDA-2B16AE984888}"/>
              </a:ext>
            </a:extLst>
          </p:cNvPr>
          <p:cNvSpPr/>
          <p:nvPr/>
        </p:nvSpPr>
        <p:spPr>
          <a:xfrm flipV="1">
            <a:off x="1879023" y="1910273"/>
            <a:ext cx="5587837" cy="311968"/>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3" name="Text Box 7">
            <a:extLst>
              <a:ext uri="{FF2B5EF4-FFF2-40B4-BE49-F238E27FC236}">
                <a16:creationId xmlns:a16="http://schemas.microsoft.com/office/drawing/2014/main" id="{891C0958-71BF-4478-8BDB-E68F8A2ADCC0}"/>
              </a:ext>
            </a:extLst>
          </p:cNvPr>
          <p:cNvSpPr txBox="1">
            <a:spLocks noChangeArrowheads="1"/>
          </p:cNvSpPr>
          <p:nvPr/>
        </p:nvSpPr>
        <p:spPr bwMode="auto">
          <a:xfrm>
            <a:off x="1542649" y="1657235"/>
            <a:ext cx="6058701"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FontTx/>
              <a:buNone/>
            </a:pPr>
            <a:r>
              <a:rPr lang="en-US" altLang="en-US" sz="1100" b="1" i="1" dirty="0">
                <a:latin typeface="CastleT" pitchFamily="34" charset="0"/>
              </a:rPr>
              <a:t>#6 – Amiah starts to feel like she knows who mom is.</a:t>
            </a:r>
          </a:p>
        </p:txBody>
      </p:sp>
      <p:sp>
        <p:nvSpPr>
          <p:cNvPr id="54" name="Curved Up Arrow 12">
            <a:extLst>
              <a:ext uri="{FF2B5EF4-FFF2-40B4-BE49-F238E27FC236}">
                <a16:creationId xmlns:a16="http://schemas.microsoft.com/office/drawing/2014/main" id="{DB802872-8D5E-43FD-973F-5B7F5B7FB210}"/>
              </a:ext>
            </a:extLst>
          </p:cNvPr>
          <p:cNvSpPr/>
          <p:nvPr/>
        </p:nvSpPr>
        <p:spPr>
          <a:xfrm flipH="1">
            <a:off x="1724235" y="5261483"/>
            <a:ext cx="5241542" cy="271081"/>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5" name="Text Box 8">
            <a:extLst>
              <a:ext uri="{FF2B5EF4-FFF2-40B4-BE49-F238E27FC236}">
                <a16:creationId xmlns:a16="http://schemas.microsoft.com/office/drawing/2014/main" id="{9B24B0A9-7D6E-4E70-9C28-51AECC1C782F}"/>
              </a:ext>
            </a:extLst>
          </p:cNvPr>
          <p:cNvSpPr txBox="1">
            <a:spLocks noChangeArrowheads="1"/>
          </p:cNvSpPr>
          <p:nvPr/>
        </p:nvSpPr>
        <p:spPr bwMode="auto">
          <a:xfrm>
            <a:off x="1870666" y="5560126"/>
            <a:ext cx="5210273"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FontTx/>
              <a:buNone/>
            </a:pPr>
            <a:r>
              <a:rPr lang="en-US" altLang="en-US" sz="1100" b="1" dirty="0">
                <a:latin typeface="CastleT" pitchFamily="34" charset="0"/>
              </a:rPr>
              <a:t>#7- Mom likes how the playbook is starting to show her who her daughter, Amiah, is</a:t>
            </a:r>
            <a:endParaRPr lang="en-US" altLang="en-US" sz="1100" dirty="0">
              <a:latin typeface="CastleT" pitchFamily="34" charset="0"/>
            </a:endParaRPr>
          </a:p>
        </p:txBody>
      </p:sp>
      <p:pic>
        <p:nvPicPr>
          <p:cNvPr id="58" name="Picture 20" descr="seed.gif">
            <a:extLst>
              <a:ext uri="{FF2B5EF4-FFF2-40B4-BE49-F238E27FC236}">
                <a16:creationId xmlns:a16="http://schemas.microsoft.com/office/drawing/2014/main" id="{4C2C0046-733E-45CD-A7BE-D3D996F9934F}"/>
              </a:ext>
            </a:extLst>
          </p:cNvPr>
          <p:cNvPicPr>
            <a:picLocks noChangeAspect="1"/>
          </p:cNvPicPr>
          <p:nvPr/>
        </p:nvPicPr>
        <p:blipFill>
          <a:blip r:embed="rId3">
            <a:lum bright="-20000"/>
            <a:extLst>
              <a:ext uri="{28A0092B-C50C-407E-A947-70E740481C1C}">
                <a14:useLocalDpi xmlns:a14="http://schemas.microsoft.com/office/drawing/2010/main" val="0"/>
              </a:ext>
            </a:extLst>
          </a:blip>
          <a:srcRect/>
          <a:stretch>
            <a:fillRect/>
          </a:stretch>
        </p:blipFill>
        <p:spPr bwMode="auto">
          <a:xfrm>
            <a:off x="4069915" y="3403495"/>
            <a:ext cx="728662" cy="485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 name="Oval 58">
            <a:extLst>
              <a:ext uri="{FF2B5EF4-FFF2-40B4-BE49-F238E27FC236}">
                <a16:creationId xmlns:a16="http://schemas.microsoft.com/office/drawing/2014/main" id="{E63ACEE4-4AE4-4C3A-850A-7E23372F2B8D}"/>
              </a:ext>
            </a:extLst>
          </p:cNvPr>
          <p:cNvSpPr/>
          <p:nvPr/>
        </p:nvSpPr>
        <p:spPr>
          <a:xfrm>
            <a:off x="4188841" y="3484956"/>
            <a:ext cx="457200" cy="333375"/>
          </a:xfrm>
          <a:prstGeom prst="ellipse">
            <a:avLst/>
          </a:prstGeom>
          <a:blipFill>
            <a:blip r:embed="rId4"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60" name="TextBox 59">
            <a:extLst>
              <a:ext uri="{FF2B5EF4-FFF2-40B4-BE49-F238E27FC236}">
                <a16:creationId xmlns:a16="http://schemas.microsoft.com/office/drawing/2014/main" id="{F3D0D8C5-E0A3-4592-B521-1FCD054368AC}"/>
              </a:ext>
            </a:extLst>
          </p:cNvPr>
          <p:cNvSpPr txBox="1"/>
          <p:nvPr/>
        </p:nvSpPr>
        <p:spPr>
          <a:xfrm>
            <a:off x="6788632" y="3384647"/>
            <a:ext cx="2042555" cy="769441"/>
          </a:xfrm>
          <a:prstGeom prst="rect">
            <a:avLst/>
          </a:prstGeom>
          <a:noFill/>
          <a:ln>
            <a:solidFill>
              <a:srgbClr val="39889D"/>
            </a:solidFill>
            <a:prstDash val="dashDot"/>
          </a:ln>
        </p:spPr>
        <p:txBody>
          <a:bodyPr wrap="square" rtlCol="0">
            <a:spAutoFit/>
          </a:bodyPr>
          <a:lstStyle/>
          <a:p>
            <a:pPr algn="ctr"/>
            <a:r>
              <a:rPr lang="en-US" sz="1100" dirty="0"/>
              <a:t>This dance shrinks the seeds of unhealed wounds &amp; unmet primal needs.  (They are sad and being starved every day!!)</a:t>
            </a:r>
          </a:p>
        </p:txBody>
      </p:sp>
      <p:pic>
        <p:nvPicPr>
          <p:cNvPr id="61" name="Picture 60">
            <a:extLst>
              <a:ext uri="{FF2B5EF4-FFF2-40B4-BE49-F238E27FC236}">
                <a16:creationId xmlns:a16="http://schemas.microsoft.com/office/drawing/2014/main" id="{83CD7863-F313-412D-8FB6-4F5FE4FAFF2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191381">
            <a:off x="7509704" y="4938412"/>
            <a:ext cx="1226637" cy="1102475"/>
          </a:xfrm>
          <a:prstGeom prst="rect">
            <a:avLst/>
          </a:prstGeom>
        </p:spPr>
      </p:pic>
      <p:sp>
        <p:nvSpPr>
          <p:cNvPr id="62" name="TextBox 61">
            <a:extLst>
              <a:ext uri="{FF2B5EF4-FFF2-40B4-BE49-F238E27FC236}">
                <a16:creationId xmlns:a16="http://schemas.microsoft.com/office/drawing/2014/main" id="{27218F40-7F0C-4B0A-A3EC-17958A0ED94F}"/>
              </a:ext>
            </a:extLst>
          </p:cNvPr>
          <p:cNvSpPr txBox="1"/>
          <p:nvPr/>
        </p:nvSpPr>
        <p:spPr>
          <a:xfrm rot="19976246">
            <a:off x="7672260" y="5146601"/>
            <a:ext cx="851836" cy="677108"/>
          </a:xfrm>
          <a:prstGeom prst="rect">
            <a:avLst/>
          </a:prstGeom>
          <a:noFill/>
        </p:spPr>
        <p:txBody>
          <a:bodyPr wrap="square" rtlCol="0">
            <a:spAutoFit/>
          </a:bodyPr>
          <a:lstStyle/>
          <a:p>
            <a:pPr algn="ctr"/>
            <a:r>
              <a:rPr lang="en-US" sz="1000" dirty="0"/>
              <a:t>Memory </a:t>
            </a:r>
          </a:p>
          <a:p>
            <a:pPr algn="ctr"/>
            <a:r>
              <a:rPr lang="en-US" sz="1000" dirty="0"/>
              <a:t>Jar</a:t>
            </a:r>
          </a:p>
          <a:p>
            <a:pPr algn="ctr"/>
            <a:endParaRPr lang="en-US" sz="500" dirty="0"/>
          </a:p>
          <a:p>
            <a:pPr algn="ctr"/>
            <a:endParaRPr lang="en-US" sz="300" dirty="0"/>
          </a:p>
          <a:p>
            <a:pPr algn="ctr"/>
            <a:r>
              <a:rPr lang="en-US" sz="1000" dirty="0"/>
              <a:t>(Antibiotic)</a:t>
            </a:r>
          </a:p>
        </p:txBody>
      </p:sp>
      <p:cxnSp>
        <p:nvCxnSpPr>
          <p:cNvPr id="63" name="Straight Arrow Connector 62">
            <a:extLst>
              <a:ext uri="{FF2B5EF4-FFF2-40B4-BE49-F238E27FC236}">
                <a16:creationId xmlns:a16="http://schemas.microsoft.com/office/drawing/2014/main" id="{EF956972-06D0-49D8-B38C-9DDC0A7273ED}"/>
              </a:ext>
            </a:extLst>
          </p:cNvPr>
          <p:cNvCxnSpPr>
            <a:cxnSpLocks/>
          </p:cNvCxnSpPr>
          <p:nvPr/>
        </p:nvCxnSpPr>
        <p:spPr>
          <a:xfrm flipH="1" flipV="1">
            <a:off x="6248402" y="4889844"/>
            <a:ext cx="1257611" cy="42113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90205826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right)">
                                      <p:cBhvr>
                                        <p:cTn id="7" dur="500"/>
                                        <p:tgtEl>
                                          <p:spTgt spid="12"/>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right)">
                                      <p:cBhvr>
                                        <p:cTn id="10" dur="5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circle(in)">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500"/>
                                        <p:tgtEl>
                                          <p:spTgt spid="10"/>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left)">
                                      <p:cBhvr>
                                        <p:cTn id="23" dur="500"/>
                                        <p:tgtEl>
                                          <p:spTgt spid="17"/>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down)">
                                      <p:cBhvr>
                                        <p:cTn id="28" dur="500"/>
                                        <p:tgtEl>
                                          <p:spTgt spid="2"/>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2"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right)">
                                      <p:cBhvr>
                                        <p:cTn id="33" dur="500"/>
                                        <p:tgtEl>
                                          <p:spTgt spid="13"/>
                                        </p:tgtEl>
                                      </p:cBhvr>
                                    </p:animEffect>
                                  </p:childTnLst>
                                </p:cTn>
                              </p:par>
                              <p:par>
                                <p:cTn id="34" presetID="22" presetClass="entr" presetSubtype="2" fill="hold" grpId="0" nodeType="with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wipe(right)">
                                      <p:cBhvr>
                                        <p:cTn id="36" dur="500"/>
                                        <p:tgtEl>
                                          <p:spTgt spid="20"/>
                                        </p:tgtEl>
                                      </p:cBhvr>
                                    </p:animEffect>
                                  </p:childTnLst>
                                </p:cTn>
                              </p:par>
                            </p:childTnLst>
                          </p:cTn>
                        </p:par>
                      </p:childTnLst>
                    </p:cTn>
                  </p:par>
                  <p:par>
                    <p:cTn id="37" fill="hold">
                      <p:stCondLst>
                        <p:cond delay="indefinite"/>
                      </p:stCondLst>
                      <p:childTnLst>
                        <p:par>
                          <p:cTn id="38" fill="hold">
                            <p:stCondLst>
                              <p:cond delay="0"/>
                            </p:stCondLst>
                            <p:childTnLst>
                              <p:par>
                                <p:cTn id="39" presetID="6" presetClass="entr" presetSubtype="16" fill="hold" grpId="0" nodeType="clickEffect">
                                  <p:stCondLst>
                                    <p:cond delay="0"/>
                                  </p:stCondLst>
                                  <p:childTnLst>
                                    <p:set>
                                      <p:cBhvr>
                                        <p:cTn id="40" dur="1" fill="hold">
                                          <p:stCondLst>
                                            <p:cond delay="0"/>
                                          </p:stCondLst>
                                        </p:cTn>
                                        <p:tgtEl>
                                          <p:spTgt spid="62"/>
                                        </p:tgtEl>
                                        <p:attrNameLst>
                                          <p:attrName>style.visibility</p:attrName>
                                        </p:attrNameLst>
                                      </p:cBhvr>
                                      <p:to>
                                        <p:strVal val="visible"/>
                                      </p:to>
                                    </p:set>
                                    <p:animEffect transition="in" filter="circle(in)">
                                      <p:cBhvr>
                                        <p:cTn id="41" dur="500"/>
                                        <p:tgtEl>
                                          <p:spTgt spid="62"/>
                                        </p:tgtEl>
                                      </p:cBhvr>
                                    </p:animEffect>
                                  </p:childTnLst>
                                </p:cTn>
                              </p:par>
                              <p:par>
                                <p:cTn id="42" presetID="6" presetClass="entr" presetSubtype="16" fill="hold" nodeType="withEffect">
                                  <p:stCondLst>
                                    <p:cond delay="0"/>
                                  </p:stCondLst>
                                  <p:childTnLst>
                                    <p:set>
                                      <p:cBhvr>
                                        <p:cTn id="43" dur="1" fill="hold">
                                          <p:stCondLst>
                                            <p:cond delay="0"/>
                                          </p:stCondLst>
                                        </p:cTn>
                                        <p:tgtEl>
                                          <p:spTgt spid="61"/>
                                        </p:tgtEl>
                                        <p:attrNameLst>
                                          <p:attrName>style.visibility</p:attrName>
                                        </p:attrNameLst>
                                      </p:cBhvr>
                                      <p:to>
                                        <p:strVal val="visible"/>
                                      </p:to>
                                    </p:set>
                                    <p:animEffect transition="in" filter="circle(in)">
                                      <p:cBhvr>
                                        <p:cTn id="44" dur="500"/>
                                        <p:tgtEl>
                                          <p:spTgt spid="61"/>
                                        </p:tgtEl>
                                      </p:cBhvr>
                                    </p:animEffect>
                                  </p:childTnLst>
                                </p:cTn>
                              </p:par>
                              <p:par>
                                <p:cTn id="45" presetID="6" presetClass="entr" presetSubtype="16" fill="hold" nodeType="withEffect">
                                  <p:stCondLst>
                                    <p:cond delay="0"/>
                                  </p:stCondLst>
                                  <p:childTnLst>
                                    <p:set>
                                      <p:cBhvr>
                                        <p:cTn id="46" dur="1" fill="hold">
                                          <p:stCondLst>
                                            <p:cond delay="0"/>
                                          </p:stCondLst>
                                        </p:cTn>
                                        <p:tgtEl>
                                          <p:spTgt spid="63"/>
                                        </p:tgtEl>
                                        <p:attrNameLst>
                                          <p:attrName>style.visibility</p:attrName>
                                        </p:attrNameLst>
                                      </p:cBhvr>
                                      <p:to>
                                        <p:strVal val="visible"/>
                                      </p:to>
                                    </p:set>
                                    <p:animEffect transition="in" filter="circle(in)">
                                      <p:cBhvr>
                                        <p:cTn id="47" dur="500"/>
                                        <p:tgtEl>
                                          <p:spTgt spid="63"/>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wipe(left)">
                                      <p:cBhvr>
                                        <p:cTn id="52" dur="500"/>
                                        <p:tgtEl>
                                          <p:spTgt spid="11"/>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wipe(left)">
                                      <p:cBhvr>
                                        <p:cTn id="55" dur="500"/>
                                        <p:tgtEl>
                                          <p:spTgt spid="19"/>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4" fill="hold" grpId="0" nodeType="click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wipe(down)">
                                      <p:cBhvr>
                                        <p:cTn id="60" dur="500"/>
                                        <p:tgtEl>
                                          <p:spTgt spid="8"/>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2" fill="hold" grpId="0" nodeType="clickEffect">
                                  <p:stCondLst>
                                    <p:cond delay="0"/>
                                  </p:stCondLst>
                                  <p:childTnLst>
                                    <p:set>
                                      <p:cBhvr>
                                        <p:cTn id="64" dur="1" fill="hold">
                                          <p:stCondLst>
                                            <p:cond delay="0"/>
                                          </p:stCondLst>
                                        </p:cTn>
                                        <p:tgtEl>
                                          <p:spTgt spid="37"/>
                                        </p:tgtEl>
                                        <p:attrNameLst>
                                          <p:attrName>style.visibility</p:attrName>
                                        </p:attrNameLst>
                                      </p:cBhvr>
                                      <p:to>
                                        <p:strVal val="visible"/>
                                      </p:to>
                                    </p:set>
                                    <p:animEffect transition="in" filter="wipe(right)">
                                      <p:cBhvr>
                                        <p:cTn id="65" dur="500"/>
                                        <p:tgtEl>
                                          <p:spTgt spid="37"/>
                                        </p:tgtEl>
                                      </p:cBhvr>
                                    </p:animEffect>
                                  </p:childTnLst>
                                </p:cTn>
                              </p:par>
                              <p:par>
                                <p:cTn id="66" presetID="22" presetClass="entr" presetSubtype="2" fill="hold" grpId="0" nodeType="with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wipe(right)">
                                      <p:cBhvr>
                                        <p:cTn id="68" dur="500"/>
                                        <p:tgtEl>
                                          <p:spTgt spid="39"/>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8" fill="hold" grpId="0" nodeType="clickEffect">
                                  <p:stCondLst>
                                    <p:cond delay="0"/>
                                  </p:stCondLst>
                                  <p:childTnLst>
                                    <p:set>
                                      <p:cBhvr>
                                        <p:cTn id="72" dur="1" fill="hold">
                                          <p:stCondLst>
                                            <p:cond delay="0"/>
                                          </p:stCondLst>
                                        </p:cTn>
                                        <p:tgtEl>
                                          <p:spTgt spid="52"/>
                                        </p:tgtEl>
                                        <p:attrNameLst>
                                          <p:attrName>style.visibility</p:attrName>
                                        </p:attrNameLst>
                                      </p:cBhvr>
                                      <p:to>
                                        <p:strVal val="visible"/>
                                      </p:to>
                                    </p:set>
                                    <p:animEffect transition="in" filter="wipe(left)">
                                      <p:cBhvr>
                                        <p:cTn id="73" dur="500"/>
                                        <p:tgtEl>
                                          <p:spTgt spid="52"/>
                                        </p:tgtEl>
                                      </p:cBhvr>
                                    </p:animEffect>
                                  </p:childTnLst>
                                </p:cTn>
                              </p:par>
                              <p:par>
                                <p:cTn id="74" presetID="22" presetClass="entr" presetSubtype="8" fill="hold" grpId="0" nodeType="withEffect">
                                  <p:stCondLst>
                                    <p:cond delay="0"/>
                                  </p:stCondLst>
                                  <p:childTnLst>
                                    <p:set>
                                      <p:cBhvr>
                                        <p:cTn id="75" dur="1" fill="hold">
                                          <p:stCondLst>
                                            <p:cond delay="0"/>
                                          </p:stCondLst>
                                        </p:cTn>
                                        <p:tgtEl>
                                          <p:spTgt spid="53"/>
                                        </p:tgtEl>
                                        <p:attrNameLst>
                                          <p:attrName>style.visibility</p:attrName>
                                        </p:attrNameLst>
                                      </p:cBhvr>
                                      <p:to>
                                        <p:strVal val="visible"/>
                                      </p:to>
                                    </p:set>
                                    <p:animEffect transition="in" filter="wipe(left)">
                                      <p:cBhvr>
                                        <p:cTn id="76" dur="500"/>
                                        <p:tgtEl>
                                          <p:spTgt spid="53"/>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2" fill="hold" grpId="0" nodeType="click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right)">
                                      <p:cBhvr>
                                        <p:cTn id="81" dur="500"/>
                                        <p:tgtEl>
                                          <p:spTgt spid="54"/>
                                        </p:tgtEl>
                                      </p:cBhvr>
                                    </p:animEffect>
                                  </p:childTnLst>
                                </p:cTn>
                              </p:par>
                              <p:par>
                                <p:cTn id="82" presetID="22" presetClass="entr" presetSubtype="2" fill="hold" grpId="0" nodeType="withEffect">
                                  <p:stCondLst>
                                    <p:cond delay="0"/>
                                  </p:stCondLst>
                                  <p:childTnLst>
                                    <p:set>
                                      <p:cBhvr>
                                        <p:cTn id="83" dur="1" fill="hold">
                                          <p:stCondLst>
                                            <p:cond delay="0"/>
                                          </p:stCondLst>
                                        </p:cTn>
                                        <p:tgtEl>
                                          <p:spTgt spid="55"/>
                                        </p:tgtEl>
                                        <p:attrNameLst>
                                          <p:attrName>style.visibility</p:attrName>
                                        </p:attrNameLst>
                                      </p:cBhvr>
                                      <p:to>
                                        <p:strVal val="visible"/>
                                      </p:to>
                                    </p:set>
                                    <p:animEffect transition="in" filter="wipe(right)">
                                      <p:cBhvr>
                                        <p:cTn id="84" dur="500"/>
                                        <p:tgtEl>
                                          <p:spTgt spid="55"/>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4" fill="hold" grpId="0" nodeType="click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down)">
                                      <p:cBhvr>
                                        <p:cTn id="89" dur="500"/>
                                        <p:tgtEl>
                                          <p:spTgt spid="40"/>
                                        </p:tgtEl>
                                      </p:cBhvr>
                                    </p:animEffect>
                                  </p:childTnLst>
                                </p:cTn>
                              </p:par>
                            </p:childTnLst>
                          </p:cTn>
                        </p:par>
                      </p:childTnLst>
                    </p:cTn>
                  </p:par>
                  <p:par>
                    <p:cTn id="90" fill="hold">
                      <p:stCondLst>
                        <p:cond delay="indefinite"/>
                      </p:stCondLst>
                      <p:childTnLst>
                        <p:par>
                          <p:cTn id="91" fill="hold">
                            <p:stCondLst>
                              <p:cond delay="0"/>
                            </p:stCondLst>
                            <p:childTnLst>
                              <p:par>
                                <p:cTn id="92" presetID="22" presetClass="entr" presetSubtype="4" fill="hold" grpId="0" nodeType="clickEffect">
                                  <p:stCondLst>
                                    <p:cond delay="0"/>
                                  </p:stCondLst>
                                  <p:childTnLst>
                                    <p:set>
                                      <p:cBhvr>
                                        <p:cTn id="93" dur="1" fill="hold">
                                          <p:stCondLst>
                                            <p:cond delay="0"/>
                                          </p:stCondLst>
                                        </p:cTn>
                                        <p:tgtEl>
                                          <p:spTgt spid="47"/>
                                        </p:tgtEl>
                                        <p:attrNameLst>
                                          <p:attrName>style.visibility</p:attrName>
                                        </p:attrNameLst>
                                      </p:cBhvr>
                                      <p:to>
                                        <p:strVal val="visible"/>
                                      </p:to>
                                    </p:set>
                                    <p:animEffect transition="in" filter="wipe(down)">
                                      <p:cBhvr>
                                        <p:cTn id="94" dur="500"/>
                                        <p:tgtEl>
                                          <p:spTgt spid="47"/>
                                        </p:tgtEl>
                                      </p:cBhvr>
                                    </p:animEffect>
                                  </p:childTnLst>
                                </p:cTn>
                              </p:par>
                              <p:par>
                                <p:cTn id="95" presetID="6" presetClass="entr" presetSubtype="16" fill="hold" nodeType="withEffect">
                                  <p:stCondLst>
                                    <p:cond delay="0"/>
                                  </p:stCondLst>
                                  <p:childTnLst>
                                    <p:set>
                                      <p:cBhvr>
                                        <p:cTn id="96" dur="1" fill="hold">
                                          <p:stCondLst>
                                            <p:cond delay="0"/>
                                          </p:stCondLst>
                                        </p:cTn>
                                        <p:tgtEl>
                                          <p:spTgt spid="49"/>
                                        </p:tgtEl>
                                        <p:attrNameLst>
                                          <p:attrName>style.visibility</p:attrName>
                                        </p:attrNameLst>
                                      </p:cBhvr>
                                      <p:to>
                                        <p:strVal val="visible"/>
                                      </p:to>
                                    </p:set>
                                    <p:animEffect transition="in" filter="circle(in)">
                                      <p:cBhvr>
                                        <p:cTn id="97" dur="500"/>
                                        <p:tgtEl>
                                          <p:spTgt spid="49"/>
                                        </p:tgtEl>
                                      </p:cBhvr>
                                    </p:animEffect>
                                  </p:childTnLst>
                                </p:cTn>
                              </p:par>
                              <p:par>
                                <p:cTn id="98" presetID="6" presetClass="entr" presetSubtype="16" fill="hold" nodeType="withEffect">
                                  <p:stCondLst>
                                    <p:cond delay="0"/>
                                  </p:stCondLst>
                                  <p:childTnLst>
                                    <p:set>
                                      <p:cBhvr>
                                        <p:cTn id="99" dur="1" fill="hold">
                                          <p:stCondLst>
                                            <p:cond delay="0"/>
                                          </p:stCondLst>
                                        </p:cTn>
                                        <p:tgtEl>
                                          <p:spTgt spid="42"/>
                                        </p:tgtEl>
                                        <p:attrNameLst>
                                          <p:attrName>style.visibility</p:attrName>
                                        </p:attrNameLst>
                                      </p:cBhvr>
                                      <p:to>
                                        <p:strVal val="visible"/>
                                      </p:to>
                                    </p:set>
                                    <p:animEffect transition="in" filter="circle(in)">
                                      <p:cBhvr>
                                        <p:cTn id="100" dur="500"/>
                                        <p:tgtEl>
                                          <p:spTgt spid="42"/>
                                        </p:tgtEl>
                                      </p:cBhvr>
                                    </p:animEffect>
                                  </p:childTnLst>
                                </p:cTn>
                              </p:par>
                              <p:par>
                                <p:cTn id="101" presetID="6" presetClass="entr" presetSubtype="16" fill="hold" nodeType="with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circle(in)">
                                      <p:cBhvr>
                                        <p:cTn id="103" dur="500"/>
                                        <p:tgtEl>
                                          <p:spTgt spid="43"/>
                                        </p:tgtEl>
                                      </p:cBhvr>
                                    </p:animEffect>
                                  </p:childTnLst>
                                </p:cTn>
                              </p:par>
                              <p:par>
                                <p:cTn id="104" presetID="6" presetClass="entr" presetSubtype="16" fill="hold" nodeType="withEffect">
                                  <p:stCondLst>
                                    <p:cond delay="0"/>
                                  </p:stCondLst>
                                  <p:childTnLst>
                                    <p:set>
                                      <p:cBhvr>
                                        <p:cTn id="105" dur="1" fill="hold">
                                          <p:stCondLst>
                                            <p:cond delay="0"/>
                                          </p:stCondLst>
                                        </p:cTn>
                                        <p:tgtEl>
                                          <p:spTgt spid="45"/>
                                        </p:tgtEl>
                                        <p:attrNameLst>
                                          <p:attrName>style.visibility</p:attrName>
                                        </p:attrNameLst>
                                      </p:cBhvr>
                                      <p:to>
                                        <p:strVal val="visible"/>
                                      </p:to>
                                    </p:set>
                                    <p:animEffect transition="in" filter="circle(in)">
                                      <p:cBhvr>
                                        <p:cTn id="106" dur="500"/>
                                        <p:tgtEl>
                                          <p:spTgt spid="45"/>
                                        </p:tgtEl>
                                      </p:cBhvr>
                                    </p:animEffect>
                                  </p:childTnLst>
                                </p:cTn>
                              </p:par>
                              <p:par>
                                <p:cTn id="107" presetID="6" presetClass="entr" presetSubtype="16" fill="hold"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circle(in)">
                                      <p:cBhvr>
                                        <p:cTn id="109" dur="500"/>
                                        <p:tgtEl>
                                          <p:spTgt spid="46"/>
                                        </p:tgtEl>
                                      </p:cBhvr>
                                    </p:animEffect>
                                  </p:childTnLst>
                                </p:cTn>
                              </p:par>
                            </p:childTnLst>
                          </p:cTn>
                        </p:par>
                      </p:childTnLst>
                    </p:cTn>
                  </p:par>
                  <p:par>
                    <p:cTn id="110" fill="hold">
                      <p:stCondLst>
                        <p:cond delay="indefinite"/>
                      </p:stCondLst>
                      <p:childTnLst>
                        <p:par>
                          <p:cTn id="111" fill="hold">
                            <p:stCondLst>
                              <p:cond delay="0"/>
                            </p:stCondLst>
                            <p:childTnLst>
                              <p:par>
                                <p:cTn id="112" presetID="22" presetClass="entr" presetSubtype="4" fill="hold" grpId="0" nodeType="clickEffect">
                                  <p:stCondLst>
                                    <p:cond delay="0"/>
                                  </p:stCondLst>
                                  <p:childTnLst>
                                    <p:set>
                                      <p:cBhvr>
                                        <p:cTn id="113" dur="1" fill="hold">
                                          <p:stCondLst>
                                            <p:cond delay="0"/>
                                          </p:stCondLst>
                                        </p:cTn>
                                        <p:tgtEl>
                                          <p:spTgt spid="60"/>
                                        </p:tgtEl>
                                        <p:attrNameLst>
                                          <p:attrName>style.visibility</p:attrName>
                                        </p:attrNameLst>
                                      </p:cBhvr>
                                      <p:to>
                                        <p:strVal val="visible"/>
                                      </p:to>
                                    </p:set>
                                    <p:animEffect transition="in" filter="wipe(down)">
                                      <p:cBhvr>
                                        <p:cTn id="114"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8" grpId="0"/>
      <p:bldP spid="17" grpId="0"/>
      <p:bldP spid="19" grpId="0"/>
      <p:bldP spid="20" grpId="0"/>
      <p:bldP spid="40" grpId="0" animBg="1"/>
      <p:bldP spid="4" grpId="0" animBg="1"/>
      <p:bldP spid="37" grpId="0" animBg="1"/>
      <p:bldP spid="39" grpId="0"/>
      <p:bldP spid="47" grpId="0" animBg="1"/>
      <p:bldP spid="2" grpId="0" animBg="1"/>
      <p:bldP spid="8" grpId="0" animBg="1"/>
      <p:bldP spid="52" grpId="0" animBg="1"/>
      <p:bldP spid="53" grpId="0"/>
      <p:bldP spid="54" grpId="0" animBg="1"/>
      <p:bldP spid="55" grpId="0"/>
      <p:bldP spid="60" grpId="0" animBg="1"/>
      <p:bldP spid="6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Placeholder 9"/>
          <p:cNvSpPr>
            <a:spLocks noGrp="1"/>
          </p:cNvSpPr>
          <p:nvPr>
            <p:ph type="body" sz="quarter" idx="23"/>
          </p:nvPr>
        </p:nvSpPr>
        <p:spPr>
          <a:xfrm>
            <a:off x="457200" y="1168400"/>
            <a:ext cx="5867400" cy="431800"/>
          </a:xfrm>
        </p:spPr>
        <p:txBody>
          <a:bodyPr/>
          <a:lstStyle/>
          <a:p>
            <a:pPr marL="0" indent="0" eaLnBrk="1" hangingPunct="1">
              <a:buFont typeface="Arial" charset="0"/>
              <a:buNone/>
            </a:pPr>
            <a:r>
              <a:rPr lang="en-JM" altLang="en-US" b="0" dirty="0">
                <a:latin typeface="Arial Regular" charset="0"/>
              </a:rPr>
              <a:t>Visual Demonstration of the Family’s “Dance”</a:t>
            </a:r>
            <a:endParaRPr lang="en-US" altLang="en-US" b="0" dirty="0">
              <a:latin typeface="Arial Regular" charset="0"/>
            </a:endParaRPr>
          </a:p>
        </p:txBody>
      </p:sp>
      <p:sp>
        <p:nvSpPr>
          <p:cNvPr id="41985" name="Title 1"/>
          <p:cNvSpPr>
            <a:spLocks noGrp="1"/>
          </p:cNvSpPr>
          <p:nvPr>
            <p:ph type="title"/>
          </p:nvPr>
        </p:nvSpPr>
        <p:spPr/>
        <p:txBody>
          <a:bodyPr/>
          <a:lstStyle/>
          <a:p>
            <a:pPr eaLnBrk="1" hangingPunct="1"/>
            <a:r>
              <a:rPr lang="en-JM" altLang="en-US" dirty="0"/>
              <a:t>Casandra’s Family Dance</a:t>
            </a:r>
            <a:endParaRPr lang="en-JM" altLang="en-US" sz="2400" dirty="0"/>
          </a:p>
        </p:txBody>
      </p:sp>
      <p:pic>
        <p:nvPicPr>
          <p:cNvPr id="5" name="Picture 24" descr="C:\Users\Jenny Black PLL\AppData\Local\Microsoft\Windows\Temporary Internet Files\Content.IE5\LRHV5DAE\MC900057374[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287158">
            <a:off x="2133487" y="2278210"/>
            <a:ext cx="4310759" cy="331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48838734"/>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52400"/>
            <a:ext cx="8229600" cy="1143000"/>
          </a:xfrm>
        </p:spPr>
        <p:txBody>
          <a:bodyPr/>
          <a:lstStyle/>
          <a:p>
            <a:pPr algn="ctr"/>
            <a:r>
              <a:rPr lang="en-US" sz="2800" dirty="0"/>
              <a:t>THE POWER OF UNDERCURRENT WORK TO HEAL TRAUMA</a:t>
            </a:r>
          </a:p>
        </p:txBody>
      </p:sp>
      <p:graphicFrame>
        <p:nvGraphicFramePr>
          <p:cNvPr id="5" name="Table 4"/>
          <p:cNvGraphicFramePr>
            <a:graphicFrameLocks noGrp="1"/>
          </p:cNvGraphicFramePr>
          <p:nvPr/>
        </p:nvGraphicFramePr>
        <p:xfrm>
          <a:off x="838200" y="1295400"/>
          <a:ext cx="7282544" cy="4512555"/>
        </p:xfrm>
        <a:graphic>
          <a:graphicData uri="http://schemas.openxmlformats.org/drawingml/2006/table">
            <a:tbl>
              <a:tblPr firstRow="1" firstCol="1" bandRow="1"/>
              <a:tblGrid>
                <a:gridCol w="1213262">
                  <a:extLst>
                    <a:ext uri="{9D8B030D-6E8A-4147-A177-3AD203B41FA5}">
                      <a16:colId xmlns:a16="http://schemas.microsoft.com/office/drawing/2014/main" val="20000"/>
                    </a:ext>
                  </a:extLst>
                </a:gridCol>
                <a:gridCol w="1213262">
                  <a:extLst>
                    <a:ext uri="{9D8B030D-6E8A-4147-A177-3AD203B41FA5}">
                      <a16:colId xmlns:a16="http://schemas.microsoft.com/office/drawing/2014/main" val="20001"/>
                    </a:ext>
                  </a:extLst>
                </a:gridCol>
                <a:gridCol w="1214005">
                  <a:extLst>
                    <a:ext uri="{9D8B030D-6E8A-4147-A177-3AD203B41FA5}">
                      <a16:colId xmlns:a16="http://schemas.microsoft.com/office/drawing/2014/main" val="20002"/>
                    </a:ext>
                  </a:extLst>
                </a:gridCol>
                <a:gridCol w="1214005">
                  <a:extLst>
                    <a:ext uri="{9D8B030D-6E8A-4147-A177-3AD203B41FA5}">
                      <a16:colId xmlns:a16="http://schemas.microsoft.com/office/drawing/2014/main" val="20003"/>
                    </a:ext>
                  </a:extLst>
                </a:gridCol>
                <a:gridCol w="1214005">
                  <a:extLst>
                    <a:ext uri="{9D8B030D-6E8A-4147-A177-3AD203B41FA5}">
                      <a16:colId xmlns:a16="http://schemas.microsoft.com/office/drawing/2014/main" val="20004"/>
                    </a:ext>
                  </a:extLst>
                </a:gridCol>
                <a:gridCol w="1214005">
                  <a:extLst>
                    <a:ext uri="{9D8B030D-6E8A-4147-A177-3AD203B41FA5}">
                      <a16:colId xmlns:a16="http://schemas.microsoft.com/office/drawing/2014/main" val="20005"/>
                    </a:ext>
                  </a:extLst>
                </a:gridCol>
              </a:tblGrid>
              <a:tr h="458667">
                <a:tc gridSpan="2">
                  <a:txBody>
                    <a:bodyPr/>
                    <a:lstStyle/>
                    <a:p>
                      <a:pPr marL="0" marR="139065" algn="ctr">
                        <a:spcBef>
                          <a:spcPts val="145"/>
                        </a:spcBef>
                        <a:spcAft>
                          <a:spcPts val="0"/>
                        </a:spcAft>
                      </a:pPr>
                      <a:r>
                        <a:rPr lang="en-US" sz="1200" b="1" dirty="0">
                          <a:solidFill>
                            <a:schemeClr val="bg1"/>
                          </a:solidFill>
                          <a:effectLst/>
                          <a:latin typeface="Arial" panose="020B0604020202020204" pitchFamily="34" charset="0"/>
                          <a:ea typeface="Times" panose="02020603050405020304" pitchFamily="18" charset="0"/>
                          <a:cs typeface="Times New Roman" panose="02020603050405020304" pitchFamily="18" charset="0"/>
                        </a:rPr>
                        <a:t>Unhealed Wound Seed</a:t>
                      </a:r>
                      <a:endParaRPr lang="en-US" sz="1600" b="1" dirty="0">
                        <a:solidFill>
                          <a:schemeClr val="bg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762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5A78"/>
                    </a:solidFill>
                  </a:tcPr>
                </a:tc>
                <a:tc hMerge="1">
                  <a:txBody>
                    <a:bodyPr/>
                    <a:lstStyle/>
                    <a:p>
                      <a:endParaRPr lang="en-US"/>
                    </a:p>
                  </a:txBody>
                  <a:tcPr/>
                </a:tc>
                <a:tc gridSpan="2">
                  <a:txBody>
                    <a:bodyPr/>
                    <a:lstStyle/>
                    <a:p>
                      <a:pPr marL="0" marR="139065" algn="ctr">
                        <a:spcBef>
                          <a:spcPts val="145"/>
                        </a:spcBef>
                        <a:spcAft>
                          <a:spcPts val="0"/>
                        </a:spcAft>
                      </a:pPr>
                      <a:r>
                        <a:rPr lang="en-US" sz="1200" b="1" dirty="0">
                          <a:solidFill>
                            <a:schemeClr val="bg1"/>
                          </a:solidFill>
                          <a:effectLst/>
                          <a:latin typeface="Arial" panose="020B0604020202020204" pitchFamily="34" charset="0"/>
                          <a:ea typeface="Times" panose="02020603050405020304" pitchFamily="18" charset="0"/>
                          <a:cs typeface="Times New Roman" panose="02020603050405020304" pitchFamily="18" charset="0"/>
                        </a:rPr>
                        <a:t>Mental or Physical</a:t>
                      </a:r>
                      <a:endParaRPr lang="en-US" sz="1600" b="1" dirty="0">
                        <a:solidFill>
                          <a:schemeClr val="bg1"/>
                        </a:solidFill>
                        <a:effectLst/>
                        <a:latin typeface="Arial" panose="020B0604020202020204" pitchFamily="34" charset="0"/>
                        <a:ea typeface="Arial" panose="020B0604020202020204" pitchFamily="34" charset="0"/>
                        <a:cs typeface="Times New Roman" panose="02020603050405020304" pitchFamily="18" charset="0"/>
                      </a:endParaRPr>
                    </a:p>
                    <a:p>
                      <a:pPr marL="0" marR="139065" algn="ctr">
                        <a:spcBef>
                          <a:spcPts val="145"/>
                        </a:spcBef>
                        <a:spcAft>
                          <a:spcPts val="0"/>
                        </a:spcAft>
                      </a:pPr>
                      <a:r>
                        <a:rPr lang="en-US" sz="1200" b="1" dirty="0">
                          <a:solidFill>
                            <a:schemeClr val="bg1"/>
                          </a:solidFill>
                          <a:effectLst/>
                          <a:latin typeface="Arial" panose="020B0604020202020204" pitchFamily="34" charset="0"/>
                          <a:ea typeface="Times" panose="02020603050405020304" pitchFamily="18" charset="0"/>
                          <a:cs typeface="Times New Roman" panose="02020603050405020304" pitchFamily="18" charset="0"/>
                        </a:rPr>
                        <a:t>Impairment Seed</a:t>
                      </a:r>
                      <a:endParaRPr lang="en-US" sz="1600" b="1" dirty="0">
                        <a:solidFill>
                          <a:schemeClr val="bg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76200" cap="flat" cmpd="dbl" algn="ctr">
                      <a:solidFill>
                        <a:srgbClr val="000000"/>
                      </a:solidFill>
                      <a:prstDash val="solid"/>
                      <a:round/>
                      <a:headEnd type="none" w="med" len="med"/>
                      <a:tailEnd type="none" w="med" len="med"/>
                    </a:lnL>
                    <a:lnR w="762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5A78"/>
                    </a:solidFill>
                  </a:tcPr>
                </a:tc>
                <a:tc hMerge="1">
                  <a:txBody>
                    <a:bodyPr/>
                    <a:lstStyle/>
                    <a:p>
                      <a:endParaRPr lang="en-US"/>
                    </a:p>
                  </a:txBody>
                  <a:tcPr/>
                </a:tc>
                <a:tc gridSpan="2">
                  <a:txBody>
                    <a:bodyPr/>
                    <a:lstStyle/>
                    <a:p>
                      <a:pPr marL="0" marR="139065" algn="ctr">
                        <a:spcBef>
                          <a:spcPts val="145"/>
                        </a:spcBef>
                        <a:spcAft>
                          <a:spcPts val="0"/>
                        </a:spcAft>
                      </a:pPr>
                      <a:r>
                        <a:rPr lang="en-US" sz="1200" b="1" dirty="0">
                          <a:solidFill>
                            <a:schemeClr val="bg1"/>
                          </a:solidFill>
                          <a:effectLst/>
                          <a:latin typeface="Arial" panose="020B0604020202020204" pitchFamily="34" charset="0"/>
                          <a:ea typeface="Times" panose="02020603050405020304" pitchFamily="18" charset="0"/>
                          <a:cs typeface="Times New Roman" panose="02020603050405020304" pitchFamily="18" charset="0"/>
                        </a:rPr>
                        <a:t>Unmet Primal Needs Seed</a:t>
                      </a:r>
                      <a:endParaRPr lang="en-US" sz="1600" b="1" dirty="0">
                        <a:solidFill>
                          <a:schemeClr val="bg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762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5A78"/>
                    </a:solidFill>
                  </a:tcPr>
                </a:tc>
                <a:tc hMerge="1">
                  <a:txBody>
                    <a:bodyPr/>
                    <a:lstStyle/>
                    <a:p>
                      <a:endParaRPr lang="en-US"/>
                    </a:p>
                  </a:txBody>
                  <a:tcPr/>
                </a:tc>
                <a:extLst>
                  <a:ext uri="{0D108BD9-81ED-4DB2-BD59-A6C34878D82A}">
                    <a16:rowId xmlns:a16="http://schemas.microsoft.com/office/drawing/2014/main" val="10000"/>
                  </a:ext>
                </a:extLst>
              </a:tr>
              <a:tr h="396288">
                <a:tc>
                  <a:txBody>
                    <a:bodyPr/>
                    <a:lstStyle/>
                    <a:p>
                      <a:pPr marL="0" marR="139065" algn="ctr">
                        <a:spcBef>
                          <a:spcPts val="145"/>
                        </a:spcBef>
                        <a:spcAft>
                          <a:spcPts val="0"/>
                        </a:spcAft>
                      </a:pPr>
                      <a:r>
                        <a:rPr lang="en-US" sz="1050" b="1">
                          <a:solidFill>
                            <a:schemeClr val="tx1"/>
                          </a:solidFill>
                          <a:effectLst/>
                          <a:latin typeface="Arial" panose="020B0604020202020204" pitchFamily="34" charset="0"/>
                          <a:ea typeface="Times" panose="02020603050405020304" pitchFamily="18" charset="0"/>
                          <a:cs typeface="Times New Roman" panose="02020603050405020304" pitchFamily="18" charset="0"/>
                        </a:rPr>
                        <a:t>Unhealthy Undercurrents</a:t>
                      </a:r>
                      <a:endParaRPr lang="en-US" sz="1400" b="1">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139065" algn="ctr">
                        <a:spcBef>
                          <a:spcPts val="145"/>
                        </a:spcBef>
                        <a:spcAft>
                          <a:spcPts val="0"/>
                        </a:spcAft>
                      </a:pPr>
                      <a:r>
                        <a:rPr lang="en-US" sz="1050" b="1">
                          <a:solidFill>
                            <a:schemeClr val="tx1"/>
                          </a:solidFill>
                          <a:effectLst/>
                          <a:latin typeface="Arial" panose="020B0604020202020204" pitchFamily="34" charset="0"/>
                          <a:ea typeface="Times" panose="02020603050405020304" pitchFamily="18" charset="0"/>
                          <a:cs typeface="Times New Roman" panose="02020603050405020304" pitchFamily="18" charset="0"/>
                        </a:rPr>
                        <a:t>Healthy Undercurrents</a:t>
                      </a:r>
                      <a:endParaRPr lang="en-US" sz="1400" b="1">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dash"/>
                      <a:round/>
                      <a:headEnd type="none" w="med" len="med"/>
                      <a:tailEnd type="none" w="med" len="med"/>
                    </a:lnL>
                    <a:lnR w="762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139065" algn="ctr">
                        <a:spcBef>
                          <a:spcPts val="145"/>
                        </a:spcBef>
                        <a:spcAft>
                          <a:spcPts val="0"/>
                        </a:spcAft>
                      </a:pPr>
                      <a:r>
                        <a:rPr lang="en-US" sz="1050" b="1" dirty="0">
                          <a:solidFill>
                            <a:schemeClr val="tx1"/>
                          </a:solidFill>
                          <a:effectLst/>
                          <a:latin typeface="Arial" panose="020B0604020202020204" pitchFamily="34" charset="0"/>
                          <a:ea typeface="Times" panose="02020603050405020304" pitchFamily="18" charset="0"/>
                          <a:cs typeface="Times New Roman" panose="02020603050405020304" pitchFamily="18" charset="0"/>
                        </a:rPr>
                        <a:t>Unhealthy Undercurrents</a:t>
                      </a:r>
                      <a:endParaRPr lang="en-US" sz="1400" b="1"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76200" cap="flat" cmpd="dbl" algn="ctr">
                      <a:solidFill>
                        <a:srgbClr val="000000"/>
                      </a:solidFill>
                      <a:prstDash val="solid"/>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139065" algn="ctr">
                        <a:spcBef>
                          <a:spcPts val="145"/>
                        </a:spcBef>
                        <a:spcAft>
                          <a:spcPts val="0"/>
                        </a:spcAft>
                      </a:pPr>
                      <a:r>
                        <a:rPr lang="en-US" sz="1050" b="1">
                          <a:solidFill>
                            <a:schemeClr val="tx1"/>
                          </a:solidFill>
                          <a:effectLst/>
                          <a:latin typeface="Arial" panose="020B0604020202020204" pitchFamily="34" charset="0"/>
                          <a:ea typeface="Times" panose="02020603050405020304" pitchFamily="18" charset="0"/>
                          <a:cs typeface="Times New Roman" panose="02020603050405020304" pitchFamily="18" charset="0"/>
                        </a:rPr>
                        <a:t>Healthy Undercurrents</a:t>
                      </a:r>
                      <a:endParaRPr lang="en-US" sz="1400" b="1">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dash"/>
                      <a:round/>
                      <a:headEnd type="none" w="med" len="med"/>
                      <a:tailEnd type="none" w="med" len="med"/>
                    </a:lnL>
                    <a:lnR w="762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139065" algn="ctr">
                        <a:spcBef>
                          <a:spcPts val="145"/>
                        </a:spcBef>
                        <a:spcAft>
                          <a:spcPts val="0"/>
                        </a:spcAft>
                      </a:pPr>
                      <a:r>
                        <a:rPr lang="en-US" sz="1050" b="1">
                          <a:solidFill>
                            <a:schemeClr val="tx1"/>
                          </a:solidFill>
                          <a:effectLst/>
                          <a:latin typeface="Arial" panose="020B0604020202020204" pitchFamily="34" charset="0"/>
                          <a:ea typeface="Times" panose="02020603050405020304" pitchFamily="18" charset="0"/>
                          <a:cs typeface="Times New Roman" panose="02020603050405020304" pitchFamily="18" charset="0"/>
                        </a:rPr>
                        <a:t>Unhealthy Undercurrents</a:t>
                      </a:r>
                      <a:endParaRPr lang="en-US" sz="1400" b="1">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76200" cap="flat" cmpd="dbl" algn="ctr">
                      <a:solidFill>
                        <a:srgbClr val="000000"/>
                      </a:solidFill>
                      <a:prstDash val="solid"/>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139065" algn="ctr">
                        <a:spcBef>
                          <a:spcPts val="145"/>
                        </a:spcBef>
                        <a:spcAft>
                          <a:spcPts val="0"/>
                        </a:spcAft>
                      </a:pPr>
                      <a:r>
                        <a:rPr lang="en-US" sz="1000" b="1" dirty="0">
                          <a:solidFill>
                            <a:schemeClr val="tx1"/>
                          </a:solidFill>
                          <a:effectLst/>
                          <a:latin typeface="Arial" panose="020B0604020202020204" pitchFamily="34" charset="0"/>
                          <a:ea typeface="Times" panose="02020603050405020304" pitchFamily="18" charset="0"/>
                          <a:cs typeface="Times New Roman" panose="02020603050405020304" pitchFamily="18" charset="0"/>
                        </a:rPr>
                        <a:t>Healthy Undercurrents</a:t>
                      </a:r>
                      <a:endParaRPr lang="en-US" sz="1200" b="1"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1"/>
                  </a:ext>
                </a:extLst>
              </a:tr>
              <a:tr h="352256">
                <a:tc>
                  <a:txBody>
                    <a:bodyPr/>
                    <a:lstStyle/>
                    <a:p>
                      <a:pPr marL="0" marR="139065" algn="ctr">
                        <a:spcBef>
                          <a:spcPts val="145"/>
                        </a:spcBef>
                        <a:spcAft>
                          <a:spcPts val="0"/>
                        </a:spcAft>
                      </a:pPr>
                      <a:r>
                        <a:rPr lang="en-US" sz="900" b="1">
                          <a:solidFill>
                            <a:schemeClr val="tx1"/>
                          </a:solidFill>
                          <a:effectLst/>
                          <a:latin typeface="Arial" panose="020B0604020202020204" pitchFamily="34" charset="0"/>
                          <a:ea typeface="Times" panose="02020603050405020304" pitchFamily="18" charset="0"/>
                          <a:cs typeface="Times New Roman" panose="02020603050405020304" pitchFamily="18" charset="0"/>
                        </a:rPr>
                        <a:t>Unresolved Grief or Loss</a:t>
                      </a:r>
                      <a:endParaRPr lang="en-US" sz="1200" b="1">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139065" algn="ctr">
                        <a:spcBef>
                          <a:spcPts val="145"/>
                        </a:spcBef>
                        <a:spcAft>
                          <a:spcPts val="0"/>
                        </a:spcAft>
                      </a:pPr>
                      <a:r>
                        <a:rPr lang="en-US" sz="900" b="1" dirty="0">
                          <a:solidFill>
                            <a:schemeClr val="tx1"/>
                          </a:solidFill>
                          <a:effectLst/>
                          <a:latin typeface="Arial" panose="020B0604020202020204" pitchFamily="34" charset="0"/>
                          <a:ea typeface="Times" panose="02020603050405020304" pitchFamily="18" charset="0"/>
                          <a:cs typeface="Times New Roman" panose="02020603050405020304" pitchFamily="18" charset="0"/>
                        </a:rPr>
                        <a:t>Grief Education &amp; Resolution</a:t>
                      </a:r>
                      <a:endParaRPr lang="en-US" sz="1200" b="1"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dash"/>
                      <a:round/>
                      <a:headEnd type="none" w="med" len="med"/>
                      <a:tailEnd type="none" w="med" len="med"/>
                    </a:lnL>
                    <a:lnR w="762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139065" algn="ctr">
                        <a:spcBef>
                          <a:spcPts val="145"/>
                        </a:spcBef>
                        <a:spcAft>
                          <a:spcPts val="0"/>
                        </a:spcAft>
                      </a:pPr>
                      <a:r>
                        <a:rPr lang="en-US" sz="900" b="1">
                          <a:solidFill>
                            <a:schemeClr val="tx1"/>
                          </a:solidFill>
                          <a:effectLst/>
                          <a:latin typeface="Arial" panose="020B0604020202020204" pitchFamily="34" charset="0"/>
                          <a:ea typeface="Times" panose="02020603050405020304" pitchFamily="18" charset="0"/>
                          <a:cs typeface="Times New Roman" panose="02020603050405020304" pitchFamily="18" charset="0"/>
                        </a:rPr>
                        <a:t>Drawn out Medical Illness</a:t>
                      </a:r>
                      <a:endParaRPr lang="en-US" sz="1200" b="1">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76200" cap="flat" cmpd="dbl" algn="ctr">
                      <a:solidFill>
                        <a:srgbClr val="000000"/>
                      </a:solidFill>
                      <a:prstDash val="solid"/>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139065" algn="ctr">
                        <a:spcBef>
                          <a:spcPts val="145"/>
                        </a:spcBef>
                        <a:spcAft>
                          <a:spcPts val="0"/>
                        </a:spcAft>
                      </a:pPr>
                      <a:r>
                        <a:rPr lang="en-US" sz="900" b="1">
                          <a:solidFill>
                            <a:schemeClr val="tx1"/>
                          </a:solidFill>
                          <a:effectLst/>
                          <a:latin typeface="Arial" panose="020B0604020202020204" pitchFamily="34" charset="0"/>
                          <a:ea typeface="Times" panose="02020603050405020304" pitchFamily="18" charset="0"/>
                          <a:cs typeface="Times New Roman" panose="02020603050405020304" pitchFamily="18" charset="0"/>
                        </a:rPr>
                        <a:t>Education, Support, Stress Management</a:t>
                      </a:r>
                      <a:endParaRPr lang="en-US" sz="1200" b="1">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dash"/>
                      <a:round/>
                      <a:headEnd type="none" w="med" len="med"/>
                      <a:tailEnd type="none" w="med" len="med"/>
                    </a:lnL>
                    <a:lnR w="762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139065" algn="ctr">
                        <a:spcBef>
                          <a:spcPts val="145"/>
                        </a:spcBef>
                        <a:spcAft>
                          <a:spcPts val="0"/>
                        </a:spcAft>
                      </a:pPr>
                      <a:r>
                        <a:rPr lang="en-US" sz="900" b="1">
                          <a:solidFill>
                            <a:schemeClr val="tx1"/>
                          </a:solidFill>
                          <a:effectLst/>
                          <a:latin typeface="Arial" panose="020B0604020202020204" pitchFamily="34" charset="0"/>
                          <a:ea typeface="Times" panose="02020603050405020304" pitchFamily="18" charset="0"/>
                          <a:cs typeface="Times New Roman" panose="02020603050405020304" pitchFamily="18" charset="0"/>
                        </a:rPr>
                        <a:t>Maslow’s Unmet Hierarchy of Needs</a:t>
                      </a:r>
                      <a:endParaRPr lang="en-US" sz="1200" b="1">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76200" cap="flat" cmpd="dbl" algn="ctr">
                      <a:solidFill>
                        <a:srgbClr val="000000"/>
                      </a:solidFill>
                      <a:prstDash val="solid"/>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139065" algn="ctr">
                        <a:spcBef>
                          <a:spcPts val="145"/>
                        </a:spcBef>
                        <a:spcAft>
                          <a:spcPts val="0"/>
                        </a:spcAft>
                      </a:pPr>
                      <a:r>
                        <a:rPr lang="en-US" sz="800" b="1">
                          <a:solidFill>
                            <a:schemeClr val="tx1"/>
                          </a:solidFill>
                          <a:effectLst/>
                          <a:latin typeface="Arial" panose="020B0604020202020204" pitchFamily="34" charset="0"/>
                          <a:ea typeface="Times" panose="02020603050405020304" pitchFamily="18" charset="0"/>
                          <a:cs typeface="Times New Roman" panose="02020603050405020304" pitchFamily="18" charset="0"/>
                        </a:rPr>
                        <a:t>Fill in “Missing” Maslow Need</a:t>
                      </a:r>
                      <a:endParaRPr lang="en-US" sz="1100" b="1">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528384">
                <a:tc>
                  <a:txBody>
                    <a:bodyPr/>
                    <a:lstStyle/>
                    <a:p>
                      <a:pPr marL="0" marR="139065" algn="ctr">
                        <a:spcBef>
                          <a:spcPts val="145"/>
                        </a:spcBef>
                        <a:spcAft>
                          <a:spcPts val="0"/>
                        </a:spcAft>
                      </a:pPr>
                      <a:r>
                        <a:rPr lang="en-US" sz="900" b="1" dirty="0">
                          <a:solidFill>
                            <a:schemeClr val="tx1"/>
                          </a:solidFill>
                          <a:effectLst/>
                          <a:latin typeface="Arial" panose="020B0604020202020204" pitchFamily="34" charset="0"/>
                          <a:ea typeface="Times" panose="02020603050405020304" pitchFamily="18" charset="0"/>
                          <a:cs typeface="Times New Roman" panose="02020603050405020304" pitchFamily="18" charset="0"/>
                        </a:rPr>
                        <a:t>Betrayal or Abandonment</a:t>
                      </a:r>
                      <a:endParaRPr lang="en-US" sz="1200" b="1"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L="0" marR="139065" algn="ctr">
                        <a:spcBef>
                          <a:spcPts val="145"/>
                        </a:spcBef>
                        <a:spcAft>
                          <a:spcPts val="0"/>
                        </a:spcAft>
                      </a:pPr>
                      <a:r>
                        <a:rPr lang="en-US" sz="900" b="1" dirty="0">
                          <a:solidFill>
                            <a:schemeClr val="tx1"/>
                          </a:solidFill>
                          <a:effectLst/>
                          <a:latin typeface="Arial" panose="020B0604020202020204" pitchFamily="34" charset="0"/>
                          <a:ea typeface="Times" panose="02020603050405020304" pitchFamily="18" charset="0"/>
                          <a:cs typeface="Times New Roman" panose="02020603050405020304" pitchFamily="18" charset="0"/>
                        </a:rPr>
                        <a:t>Security, Forgiveness, Unconditional Love</a:t>
                      </a:r>
                      <a:endParaRPr lang="en-US" sz="1200" b="1"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dash"/>
                      <a:round/>
                      <a:headEnd type="none" w="med" len="med"/>
                      <a:tailEnd type="none" w="med" len="med"/>
                    </a:lnL>
                    <a:lnR w="762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139065" algn="ctr">
                        <a:spcBef>
                          <a:spcPts val="145"/>
                        </a:spcBef>
                        <a:spcAft>
                          <a:spcPts val="0"/>
                        </a:spcAft>
                      </a:pPr>
                      <a:r>
                        <a:rPr lang="en-US" sz="900" b="1">
                          <a:solidFill>
                            <a:schemeClr val="tx1"/>
                          </a:solidFill>
                          <a:effectLst/>
                          <a:latin typeface="Arial" panose="020B0604020202020204" pitchFamily="34" charset="0"/>
                          <a:ea typeface="Times" panose="02020603050405020304" pitchFamily="18" charset="0"/>
                          <a:cs typeface="Times New Roman" panose="02020603050405020304" pitchFamily="18" charset="0"/>
                        </a:rPr>
                        <a:t>Someone Seen as Patient/Mental Case</a:t>
                      </a:r>
                      <a:endParaRPr lang="en-US" sz="1200" b="1">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76200" cap="flat" cmpd="dbl" algn="ctr">
                      <a:solidFill>
                        <a:srgbClr val="000000"/>
                      </a:solidFill>
                      <a:prstDash val="solid"/>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139065" algn="ctr">
                        <a:spcBef>
                          <a:spcPts val="145"/>
                        </a:spcBef>
                        <a:spcAft>
                          <a:spcPts val="0"/>
                        </a:spcAft>
                      </a:pPr>
                      <a:r>
                        <a:rPr lang="en-US" sz="900" b="1">
                          <a:solidFill>
                            <a:schemeClr val="tx1"/>
                          </a:solidFill>
                          <a:effectLst/>
                          <a:latin typeface="Arial" panose="020B0604020202020204" pitchFamily="34" charset="0"/>
                          <a:ea typeface="Times" panose="02020603050405020304" pitchFamily="18" charset="0"/>
                          <a:cs typeface="Times New Roman" panose="02020603050405020304" pitchFamily="18" charset="0"/>
                        </a:rPr>
                        <a:t>Normality and Accountability</a:t>
                      </a:r>
                      <a:endParaRPr lang="en-US" sz="1200" b="1">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dash"/>
                      <a:round/>
                      <a:headEnd type="none" w="med" len="med"/>
                      <a:tailEnd type="none" w="med" len="med"/>
                    </a:lnL>
                    <a:lnR w="762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139065" algn="ctr">
                        <a:spcBef>
                          <a:spcPts val="145"/>
                        </a:spcBef>
                        <a:spcAft>
                          <a:spcPts val="0"/>
                        </a:spcAft>
                      </a:pPr>
                      <a:r>
                        <a:rPr lang="en-US" sz="900" b="1">
                          <a:solidFill>
                            <a:schemeClr val="tx1"/>
                          </a:solidFill>
                          <a:effectLst/>
                          <a:latin typeface="Arial" panose="020B0604020202020204" pitchFamily="34" charset="0"/>
                          <a:ea typeface="Times" panose="02020603050405020304" pitchFamily="18" charset="0"/>
                          <a:cs typeface="Times New Roman" panose="02020603050405020304" pitchFamily="18" charset="0"/>
                        </a:rPr>
                        <a:t>Lack of Attachment or Bonding</a:t>
                      </a:r>
                      <a:endParaRPr lang="en-US" sz="1200" b="1">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76200" cap="flat" cmpd="dbl" algn="ctr">
                      <a:solidFill>
                        <a:srgbClr val="000000"/>
                      </a:solidFill>
                      <a:prstDash val="solid"/>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139065" algn="ctr">
                        <a:spcBef>
                          <a:spcPts val="145"/>
                        </a:spcBef>
                        <a:spcAft>
                          <a:spcPts val="0"/>
                        </a:spcAft>
                      </a:pPr>
                      <a:r>
                        <a:rPr lang="en-US" sz="800" b="1">
                          <a:solidFill>
                            <a:schemeClr val="tx1"/>
                          </a:solidFill>
                          <a:effectLst/>
                          <a:latin typeface="Arial" panose="020B0604020202020204" pitchFamily="34" charset="0"/>
                          <a:ea typeface="Times" panose="02020603050405020304" pitchFamily="18" charset="0"/>
                          <a:cs typeface="Times New Roman" panose="02020603050405020304" pitchFamily="18" charset="0"/>
                        </a:rPr>
                        <a:t>Attachment Bonds</a:t>
                      </a:r>
                      <a:endParaRPr lang="en-US" sz="1100" b="1">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52256">
                <a:tc>
                  <a:txBody>
                    <a:bodyPr/>
                    <a:lstStyle/>
                    <a:p>
                      <a:pPr marL="0" marR="139065" algn="ctr">
                        <a:spcBef>
                          <a:spcPts val="145"/>
                        </a:spcBef>
                        <a:spcAft>
                          <a:spcPts val="0"/>
                        </a:spcAft>
                      </a:pPr>
                      <a:r>
                        <a:rPr lang="en-US" sz="900" b="1" dirty="0">
                          <a:solidFill>
                            <a:schemeClr val="tx1"/>
                          </a:solidFill>
                          <a:effectLst/>
                          <a:latin typeface="Arial" panose="020B0604020202020204" pitchFamily="34" charset="0"/>
                          <a:ea typeface="Times" panose="02020603050405020304" pitchFamily="18" charset="0"/>
                          <a:cs typeface="Times New Roman" panose="02020603050405020304" pitchFamily="18" charset="0"/>
                        </a:rPr>
                        <a:t>Family Secrets</a:t>
                      </a:r>
                      <a:endParaRPr lang="en-US" sz="1200" b="1"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L="0" marR="139065" algn="ctr">
                        <a:spcBef>
                          <a:spcPts val="145"/>
                        </a:spcBef>
                        <a:spcAft>
                          <a:spcPts val="0"/>
                        </a:spcAft>
                      </a:pPr>
                      <a:r>
                        <a:rPr lang="en-US" sz="900" b="1" dirty="0">
                          <a:solidFill>
                            <a:schemeClr val="tx1"/>
                          </a:solidFill>
                          <a:effectLst/>
                          <a:latin typeface="Arial" panose="020B0604020202020204" pitchFamily="34" charset="0"/>
                          <a:ea typeface="Times" panose="02020603050405020304" pitchFamily="18" charset="0"/>
                          <a:cs typeface="Times New Roman" panose="02020603050405020304" pitchFamily="18" charset="0"/>
                        </a:rPr>
                        <a:t>Reveal Secrets Safety</a:t>
                      </a:r>
                      <a:endParaRPr lang="en-US" sz="1200" b="1"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dash"/>
                      <a:round/>
                      <a:headEnd type="none" w="med" len="med"/>
                      <a:tailEnd type="none" w="med" len="med"/>
                    </a:lnL>
                    <a:lnR w="762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139065" algn="ctr">
                        <a:spcBef>
                          <a:spcPts val="145"/>
                        </a:spcBef>
                        <a:spcAft>
                          <a:spcPts val="0"/>
                        </a:spcAft>
                      </a:pPr>
                      <a:r>
                        <a:rPr lang="en-US" sz="900" b="1">
                          <a:solidFill>
                            <a:schemeClr val="tx1"/>
                          </a:solidFill>
                          <a:effectLst/>
                          <a:latin typeface="Arial" panose="020B0604020202020204" pitchFamily="34" charset="0"/>
                          <a:ea typeface="Times" panose="02020603050405020304" pitchFamily="18" charset="0"/>
                          <a:cs typeface="Times New Roman" panose="02020603050405020304" pitchFamily="18" charset="0"/>
                        </a:rPr>
                        <a:t>Chemical Imbalance</a:t>
                      </a:r>
                      <a:endParaRPr lang="en-US" sz="1200" b="1">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76200" cap="flat" cmpd="dbl" algn="ctr">
                      <a:solidFill>
                        <a:srgbClr val="000000"/>
                      </a:solidFill>
                      <a:prstDash val="solid"/>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139065" algn="ctr">
                        <a:spcBef>
                          <a:spcPts val="145"/>
                        </a:spcBef>
                        <a:spcAft>
                          <a:spcPts val="0"/>
                        </a:spcAft>
                      </a:pPr>
                      <a:r>
                        <a:rPr lang="en-US" sz="900" b="1">
                          <a:solidFill>
                            <a:schemeClr val="tx1"/>
                          </a:solidFill>
                          <a:effectLst/>
                          <a:latin typeface="Arial" panose="020B0604020202020204" pitchFamily="34" charset="0"/>
                          <a:ea typeface="Times" panose="02020603050405020304" pitchFamily="18" charset="0"/>
                          <a:cs typeface="Times New Roman" panose="02020603050405020304" pitchFamily="18" charset="0"/>
                        </a:rPr>
                        <a:t>Psychotropic Medications</a:t>
                      </a:r>
                      <a:endParaRPr lang="en-US" sz="1200" b="1">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dash"/>
                      <a:round/>
                      <a:headEnd type="none" w="med" len="med"/>
                      <a:tailEnd type="none" w="med" len="med"/>
                    </a:lnL>
                    <a:lnR w="762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139065" algn="ctr">
                        <a:spcBef>
                          <a:spcPts val="145"/>
                        </a:spcBef>
                        <a:spcAft>
                          <a:spcPts val="0"/>
                        </a:spcAft>
                      </a:pPr>
                      <a:r>
                        <a:rPr lang="en-US" sz="900" b="1">
                          <a:solidFill>
                            <a:schemeClr val="tx1"/>
                          </a:solidFill>
                          <a:effectLst/>
                          <a:latin typeface="Arial" panose="020B0604020202020204" pitchFamily="34" charset="0"/>
                          <a:ea typeface="Times" panose="02020603050405020304" pitchFamily="18" charset="0"/>
                          <a:cs typeface="Times New Roman" panose="02020603050405020304" pitchFamily="18" charset="0"/>
                        </a:rPr>
                        <a:t>Lack of Forgiveness Resentment</a:t>
                      </a:r>
                      <a:endParaRPr lang="en-US" sz="1200" b="1">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76200" cap="flat" cmpd="dbl" algn="ctr">
                      <a:solidFill>
                        <a:srgbClr val="000000"/>
                      </a:solidFill>
                      <a:prstDash val="solid"/>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139065" algn="ctr">
                        <a:spcBef>
                          <a:spcPts val="145"/>
                        </a:spcBef>
                        <a:spcAft>
                          <a:spcPts val="0"/>
                        </a:spcAft>
                      </a:pPr>
                      <a:r>
                        <a:rPr lang="en-US" sz="800" b="1" dirty="0">
                          <a:solidFill>
                            <a:schemeClr val="tx1"/>
                          </a:solidFill>
                          <a:effectLst/>
                          <a:latin typeface="Arial" panose="020B0604020202020204" pitchFamily="34" charset="0"/>
                          <a:ea typeface="Times" panose="02020603050405020304" pitchFamily="18" charset="0"/>
                          <a:cs typeface="Times New Roman" panose="02020603050405020304" pitchFamily="18" charset="0"/>
                        </a:rPr>
                        <a:t>Forgiveness, Prayer</a:t>
                      </a:r>
                      <a:endParaRPr lang="en-US" sz="1100" b="1"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528384">
                <a:tc>
                  <a:txBody>
                    <a:bodyPr/>
                    <a:lstStyle/>
                    <a:p>
                      <a:pPr marL="0" marR="139065" algn="ctr">
                        <a:spcBef>
                          <a:spcPts val="145"/>
                        </a:spcBef>
                        <a:spcAft>
                          <a:spcPts val="0"/>
                        </a:spcAft>
                      </a:pPr>
                      <a:r>
                        <a:rPr lang="en-US" sz="900" b="1">
                          <a:solidFill>
                            <a:schemeClr val="tx1"/>
                          </a:solidFill>
                          <a:effectLst/>
                          <a:latin typeface="Arial" panose="020B0604020202020204" pitchFamily="34" charset="0"/>
                          <a:ea typeface="Times" panose="02020603050405020304" pitchFamily="18" charset="0"/>
                          <a:cs typeface="Times New Roman" panose="02020603050405020304" pitchFamily="18" charset="0"/>
                        </a:rPr>
                        <a:t>Physical or Mental Abuse</a:t>
                      </a:r>
                      <a:endParaRPr lang="en-US" sz="1200" b="1">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139065" algn="ctr">
                        <a:spcBef>
                          <a:spcPts val="145"/>
                        </a:spcBef>
                        <a:spcAft>
                          <a:spcPts val="0"/>
                        </a:spcAft>
                      </a:pPr>
                      <a:r>
                        <a:rPr lang="en-US" sz="900" b="1">
                          <a:solidFill>
                            <a:schemeClr val="tx1"/>
                          </a:solidFill>
                          <a:effectLst/>
                          <a:latin typeface="Arial" panose="020B0604020202020204" pitchFamily="34" charset="0"/>
                          <a:ea typeface="Times" panose="02020603050405020304" pitchFamily="18" charset="0"/>
                          <a:cs typeface="Times New Roman" panose="02020603050405020304" pitchFamily="18" charset="0"/>
                        </a:rPr>
                        <a:t>Support, Courage to Leave, Forgive</a:t>
                      </a:r>
                      <a:endParaRPr lang="en-US" sz="1200" b="1">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dash"/>
                      <a:round/>
                      <a:headEnd type="none" w="med" len="med"/>
                      <a:tailEnd type="none" w="med" len="med"/>
                    </a:lnL>
                    <a:lnR w="762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139065" algn="ctr">
                        <a:spcBef>
                          <a:spcPts val="145"/>
                        </a:spcBef>
                        <a:spcAft>
                          <a:spcPts val="0"/>
                        </a:spcAft>
                      </a:pPr>
                      <a:r>
                        <a:rPr lang="en-US" sz="900" b="1">
                          <a:solidFill>
                            <a:schemeClr val="tx1"/>
                          </a:solidFill>
                          <a:effectLst/>
                          <a:latin typeface="Arial" panose="020B0604020202020204" pitchFamily="34" charset="0"/>
                          <a:ea typeface="Times" panose="02020603050405020304" pitchFamily="18" charset="0"/>
                          <a:cs typeface="Times New Roman" panose="02020603050405020304" pitchFamily="18" charset="0"/>
                        </a:rPr>
                        <a:t>Brain or Mental Impairment</a:t>
                      </a:r>
                      <a:endParaRPr lang="en-US" sz="1200" b="1">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76200" cap="flat" cmpd="dbl" algn="ctr">
                      <a:solidFill>
                        <a:srgbClr val="000000"/>
                      </a:solidFill>
                      <a:prstDash val="solid"/>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139065" algn="ctr">
                        <a:spcBef>
                          <a:spcPts val="145"/>
                        </a:spcBef>
                        <a:spcAft>
                          <a:spcPts val="0"/>
                        </a:spcAft>
                      </a:pPr>
                      <a:r>
                        <a:rPr lang="en-US" sz="900" b="1">
                          <a:solidFill>
                            <a:schemeClr val="tx1"/>
                          </a:solidFill>
                          <a:effectLst/>
                          <a:latin typeface="Arial" panose="020B0604020202020204" pitchFamily="34" charset="0"/>
                          <a:ea typeface="Times" panose="02020603050405020304" pitchFamily="18" charset="0"/>
                          <a:cs typeface="Times New Roman" panose="02020603050405020304" pitchFamily="18" charset="0"/>
                        </a:rPr>
                        <a:t>Consistent Structure, Education, Support</a:t>
                      </a:r>
                      <a:endParaRPr lang="en-US" sz="1200" b="1">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dash"/>
                      <a:round/>
                      <a:headEnd type="none" w="med" len="med"/>
                      <a:tailEnd type="none" w="med" len="med"/>
                    </a:lnL>
                    <a:lnR w="762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139065" algn="ctr">
                        <a:spcBef>
                          <a:spcPts val="145"/>
                        </a:spcBef>
                        <a:spcAft>
                          <a:spcPts val="0"/>
                        </a:spcAft>
                      </a:pPr>
                      <a:r>
                        <a:rPr lang="en-US" sz="900" b="1">
                          <a:solidFill>
                            <a:schemeClr val="tx1"/>
                          </a:solidFill>
                          <a:effectLst/>
                          <a:latin typeface="Arial" panose="020B0604020202020204" pitchFamily="34" charset="0"/>
                          <a:ea typeface="Times" panose="02020603050405020304" pitchFamily="18" charset="0"/>
                          <a:cs typeface="Times New Roman" panose="02020603050405020304" pitchFamily="18" charset="0"/>
                        </a:rPr>
                        <a:t>Lack of Connection to God or Higher Power</a:t>
                      </a:r>
                      <a:endParaRPr lang="en-US" sz="1200" b="1">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76200" cap="flat" cmpd="dbl" algn="ctr">
                      <a:solidFill>
                        <a:srgbClr val="000000"/>
                      </a:solidFill>
                      <a:prstDash val="solid"/>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139065" algn="ctr">
                        <a:spcBef>
                          <a:spcPts val="145"/>
                        </a:spcBef>
                        <a:spcAft>
                          <a:spcPts val="0"/>
                        </a:spcAft>
                      </a:pPr>
                      <a:r>
                        <a:rPr lang="en-US" sz="800" b="1">
                          <a:solidFill>
                            <a:schemeClr val="tx1"/>
                          </a:solidFill>
                          <a:effectLst/>
                          <a:latin typeface="Arial" panose="020B0604020202020204" pitchFamily="34" charset="0"/>
                          <a:ea typeface="Times" panose="02020603050405020304" pitchFamily="18" charset="0"/>
                          <a:cs typeface="Times New Roman" panose="02020603050405020304" pitchFamily="18" charset="0"/>
                        </a:rPr>
                        <a:t>Connecting to God or Higher Power</a:t>
                      </a:r>
                      <a:endParaRPr lang="en-US" sz="1100" b="1">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52256">
                <a:tc>
                  <a:txBody>
                    <a:bodyPr/>
                    <a:lstStyle/>
                    <a:p>
                      <a:pPr marL="0" marR="139065" algn="ctr">
                        <a:spcBef>
                          <a:spcPts val="145"/>
                        </a:spcBef>
                        <a:spcAft>
                          <a:spcPts val="0"/>
                        </a:spcAft>
                      </a:pPr>
                      <a:r>
                        <a:rPr lang="en-US" sz="900" b="1" dirty="0">
                          <a:solidFill>
                            <a:schemeClr val="tx1"/>
                          </a:solidFill>
                          <a:effectLst/>
                          <a:latin typeface="Arial" panose="020B0604020202020204" pitchFamily="34" charset="0"/>
                          <a:ea typeface="Times" panose="02020603050405020304" pitchFamily="18" charset="0"/>
                          <a:cs typeface="Times New Roman" panose="02020603050405020304" pitchFamily="18" charset="0"/>
                        </a:rPr>
                        <a:t>Lack of Forgiveness Bitterness</a:t>
                      </a:r>
                      <a:endParaRPr lang="en-US" sz="1200" b="1"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L="0" marR="139065" algn="ctr">
                        <a:spcBef>
                          <a:spcPts val="145"/>
                        </a:spcBef>
                        <a:spcAft>
                          <a:spcPts val="0"/>
                        </a:spcAft>
                      </a:pPr>
                      <a:r>
                        <a:rPr lang="en-US" sz="900" b="1" dirty="0">
                          <a:solidFill>
                            <a:schemeClr val="tx1"/>
                          </a:solidFill>
                          <a:effectLst/>
                          <a:latin typeface="Arial" panose="020B0604020202020204" pitchFamily="34" charset="0"/>
                          <a:ea typeface="Times" panose="02020603050405020304" pitchFamily="18" charset="0"/>
                          <a:cs typeface="Times New Roman" panose="02020603050405020304" pitchFamily="18" charset="0"/>
                        </a:rPr>
                        <a:t>Forgiveness</a:t>
                      </a:r>
                      <a:endParaRPr lang="en-US" sz="1200" b="1"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dash"/>
                      <a:round/>
                      <a:headEnd type="none" w="med" len="med"/>
                      <a:tailEnd type="none" w="med" len="med"/>
                    </a:lnL>
                    <a:lnR w="762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139065" algn="ctr">
                        <a:spcBef>
                          <a:spcPts val="145"/>
                        </a:spcBef>
                        <a:spcAft>
                          <a:spcPts val="0"/>
                        </a:spcAft>
                      </a:pPr>
                      <a:r>
                        <a:rPr lang="en-US" sz="900" b="1">
                          <a:solidFill>
                            <a:schemeClr val="tx1"/>
                          </a:solidFill>
                          <a:effectLst/>
                          <a:latin typeface="Arial" panose="020B0604020202020204" pitchFamily="34" charset="0"/>
                          <a:ea typeface="Times" panose="02020603050405020304" pitchFamily="18" charset="0"/>
                          <a:cs typeface="Times New Roman" panose="02020603050405020304" pitchFamily="18" charset="0"/>
                        </a:rPr>
                        <a:t>Lack of Forgiveness Resentment</a:t>
                      </a:r>
                      <a:endParaRPr lang="en-US" sz="1200" b="1">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76200" cap="flat" cmpd="dbl" algn="ctr">
                      <a:solidFill>
                        <a:srgbClr val="000000"/>
                      </a:solidFill>
                      <a:prstDash val="solid"/>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139065" algn="ctr">
                        <a:spcBef>
                          <a:spcPts val="145"/>
                        </a:spcBef>
                        <a:spcAft>
                          <a:spcPts val="0"/>
                        </a:spcAft>
                      </a:pPr>
                      <a:r>
                        <a:rPr lang="en-US" sz="900" b="1">
                          <a:solidFill>
                            <a:schemeClr val="tx1"/>
                          </a:solidFill>
                          <a:effectLst/>
                          <a:latin typeface="Arial" panose="020B0604020202020204" pitchFamily="34" charset="0"/>
                          <a:ea typeface="Times" panose="02020603050405020304" pitchFamily="18" charset="0"/>
                          <a:cs typeface="Times New Roman" panose="02020603050405020304" pitchFamily="18" charset="0"/>
                        </a:rPr>
                        <a:t>Forgiveness</a:t>
                      </a:r>
                      <a:endParaRPr lang="en-US" sz="1200" b="1">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dash"/>
                      <a:round/>
                      <a:headEnd type="none" w="med" len="med"/>
                      <a:tailEnd type="none" w="med" len="med"/>
                    </a:lnL>
                    <a:lnR w="762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139065" algn="ctr">
                        <a:spcBef>
                          <a:spcPts val="145"/>
                        </a:spcBef>
                        <a:spcAft>
                          <a:spcPts val="0"/>
                        </a:spcAft>
                      </a:pPr>
                      <a:r>
                        <a:rPr lang="en-US" sz="900" b="1" dirty="0">
                          <a:solidFill>
                            <a:schemeClr val="tx1"/>
                          </a:solidFill>
                          <a:effectLst/>
                          <a:latin typeface="Arial" panose="020B0604020202020204" pitchFamily="34" charset="0"/>
                          <a:ea typeface="Times" panose="02020603050405020304" pitchFamily="18" charset="0"/>
                          <a:cs typeface="Times New Roman" panose="02020603050405020304" pitchFamily="18" charset="0"/>
                        </a:rPr>
                        <a:t>Mind, Body and Spirit Unbalanced</a:t>
                      </a:r>
                      <a:endParaRPr lang="en-US" sz="1200" b="1"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76200" cap="flat" cmpd="dbl" algn="ctr">
                      <a:solidFill>
                        <a:srgbClr val="000000"/>
                      </a:solidFill>
                      <a:prstDash val="solid"/>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139065" algn="ctr">
                        <a:spcBef>
                          <a:spcPts val="145"/>
                        </a:spcBef>
                        <a:spcAft>
                          <a:spcPts val="0"/>
                        </a:spcAft>
                      </a:pPr>
                      <a:r>
                        <a:rPr lang="en-US" sz="800" b="1" dirty="0">
                          <a:solidFill>
                            <a:schemeClr val="tx1"/>
                          </a:solidFill>
                          <a:effectLst/>
                          <a:latin typeface="Arial" panose="020B0604020202020204" pitchFamily="34" charset="0"/>
                          <a:ea typeface="Times" panose="02020603050405020304" pitchFamily="18" charset="0"/>
                          <a:cs typeface="Times New Roman" panose="02020603050405020304" pitchFamily="18" charset="0"/>
                        </a:rPr>
                        <a:t>Restoring Balance</a:t>
                      </a:r>
                      <a:endParaRPr lang="en-US" sz="1100" b="1"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528384">
                <a:tc>
                  <a:txBody>
                    <a:bodyPr/>
                    <a:lstStyle/>
                    <a:p>
                      <a:pPr marL="0" marR="139065" algn="ctr">
                        <a:spcBef>
                          <a:spcPts val="145"/>
                        </a:spcBef>
                        <a:spcAft>
                          <a:spcPts val="0"/>
                        </a:spcAft>
                      </a:pPr>
                      <a:r>
                        <a:rPr lang="en-US" sz="900" b="1">
                          <a:solidFill>
                            <a:schemeClr val="tx1"/>
                          </a:solidFill>
                          <a:effectLst/>
                          <a:latin typeface="Arial" panose="020B0604020202020204" pitchFamily="34" charset="0"/>
                          <a:ea typeface="Times" panose="02020603050405020304" pitchFamily="18" charset="0"/>
                          <a:cs typeface="Times New Roman" panose="02020603050405020304" pitchFamily="18" charset="0"/>
                        </a:rPr>
                        <a:t>Lack of Consistent Nurturance</a:t>
                      </a:r>
                      <a:endParaRPr lang="en-US" sz="1200" b="1">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139065" algn="ctr">
                        <a:spcBef>
                          <a:spcPts val="145"/>
                        </a:spcBef>
                        <a:spcAft>
                          <a:spcPts val="0"/>
                        </a:spcAft>
                      </a:pPr>
                      <a:r>
                        <a:rPr lang="en-US" sz="900" b="1">
                          <a:solidFill>
                            <a:schemeClr val="tx1"/>
                          </a:solidFill>
                          <a:effectLst/>
                          <a:latin typeface="Arial" panose="020B0604020202020204" pitchFamily="34" charset="0"/>
                          <a:ea typeface="Times" panose="02020603050405020304" pitchFamily="18" charset="0"/>
                          <a:cs typeface="Times New Roman" panose="02020603050405020304" pitchFamily="18" charset="0"/>
                        </a:rPr>
                        <a:t>Unconditional Love, Consistent Nurturance</a:t>
                      </a:r>
                      <a:endParaRPr lang="en-US" sz="1200" b="1">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dash"/>
                      <a:round/>
                      <a:headEnd type="none" w="med" len="med"/>
                      <a:tailEnd type="none" w="med" len="med"/>
                    </a:lnL>
                    <a:lnR w="762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139065" algn="ctr">
                        <a:spcBef>
                          <a:spcPts val="145"/>
                        </a:spcBef>
                        <a:spcAft>
                          <a:spcPts val="0"/>
                        </a:spcAft>
                      </a:pPr>
                      <a:r>
                        <a:rPr lang="en-US" sz="900" b="1" dirty="0">
                          <a:solidFill>
                            <a:schemeClr val="tx1"/>
                          </a:solidFill>
                          <a:effectLst/>
                          <a:latin typeface="Arial" panose="020B0604020202020204" pitchFamily="34" charset="0"/>
                          <a:ea typeface="Times" panose="02020603050405020304" pitchFamily="18" charset="0"/>
                          <a:cs typeface="Times New Roman" panose="02020603050405020304" pitchFamily="18" charset="0"/>
                        </a:rPr>
                        <a:t>Lack of Consistent Nurturance</a:t>
                      </a:r>
                      <a:endParaRPr lang="en-US" sz="1200" b="1"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76200" cap="flat" cmpd="dbl" algn="ctr">
                      <a:solidFill>
                        <a:srgbClr val="000000"/>
                      </a:solidFill>
                      <a:prstDash val="solid"/>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139065" algn="ctr">
                        <a:spcBef>
                          <a:spcPts val="145"/>
                        </a:spcBef>
                        <a:spcAft>
                          <a:spcPts val="0"/>
                        </a:spcAft>
                      </a:pPr>
                      <a:r>
                        <a:rPr lang="en-US" sz="900" b="1" dirty="0">
                          <a:solidFill>
                            <a:schemeClr val="tx1"/>
                          </a:solidFill>
                          <a:effectLst/>
                          <a:latin typeface="Arial" panose="020B0604020202020204" pitchFamily="34" charset="0"/>
                          <a:ea typeface="Times" panose="02020603050405020304" pitchFamily="18" charset="0"/>
                          <a:cs typeface="Times New Roman" panose="02020603050405020304" pitchFamily="18" charset="0"/>
                        </a:rPr>
                        <a:t>Unconditional Love, Consistence Nurturance</a:t>
                      </a:r>
                      <a:endParaRPr lang="en-US" sz="1200" b="1"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dash"/>
                      <a:round/>
                      <a:headEnd type="none" w="med" len="med"/>
                      <a:tailEnd type="none" w="med" len="med"/>
                    </a:lnL>
                    <a:lnR w="762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gridSpan="2">
                  <a:txBody>
                    <a:bodyPr/>
                    <a:lstStyle/>
                    <a:p>
                      <a:pPr marL="0" marR="139065" algn="ctr">
                        <a:spcBef>
                          <a:spcPts val="145"/>
                        </a:spcBef>
                        <a:spcAft>
                          <a:spcPts val="0"/>
                        </a:spcAft>
                      </a:pPr>
                      <a:r>
                        <a:rPr lang="en-US" sz="900" b="1" dirty="0">
                          <a:solidFill>
                            <a:schemeClr val="tx1"/>
                          </a:solidFill>
                          <a:effectLst/>
                          <a:latin typeface="Arial" panose="020B0604020202020204" pitchFamily="34" charset="0"/>
                          <a:ea typeface="Times" panose="02020603050405020304" pitchFamily="18" charset="0"/>
                          <a:cs typeface="Times New Roman" panose="02020603050405020304" pitchFamily="18" charset="0"/>
                        </a:rPr>
                        <a:t> </a:t>
                      </a:r>
                      <a:endParaRPr lang="en-US" sz="1200" b="1"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762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rowSpan="3" hMerge="1">
                  <a:txBody>
                    <a:bodyPr/>
                    <a:lstStyle/>
                    <a:p>
                      <a:endParaRPr lang="en-US"/>
                    </a:p>
                  </a:txBody>
                  <a:tcPr/>
                </a:tc>
                <a:extLst>
                  <a:ext uri="{0D108BD9-81ED-4DB2-BD59-A6C34878D82A}">
                    <a16:rowId xmlns:a16="http://schemas.microsoft.com/office/drawing/2014/main" val="10007"/>
                  </a:ext>
                </a:extLst>
              </a:tr>
              <a:tr h="365760">
                <a:tc>
                  <a:txBody>
                    <a:bodyPr/>
                    <a:lstStyle/>
                    <a:p>
                      <a:pPr marL="0" marR="139065" algn="ctr">
                        <a:spcBef>
                          <a:spcPts val="145"/>
                        </a:spcBef>
                        <a:spcAft>
                          <a:spcPts val="0"/>
                        </a:spcAft>
                      </a:pPr>
                      <a:r>
                        <a:rPr lang="en-US" sz="900" b="1">
                          <a:solidFill>
                            <a:schemeClr val="tx1"/>
                          </a:solidFill>
                          <a:effectLst/>
                          <a:latin typeface="Arial" panose="020B0604020202020204" pitchFamily="34" charset="0"/>
                          <a:ea typeface="Times" panose="02020603050405020304" pitchFamily="18" charset="0"/>
                          <a:cs typeface="Times New Roman" panose="02020603050405020304" pitchFamily="18" charset="0"/>
                        </a:rPr>
                        <a:t>High Anxiety</a:t>
                      </a:r>
                      <a:endParaRPr lang="en-US" sz="1200" b="1">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139065" algn="ctr">
                        <a:spcBef>
                          <a:spcPts val="145"/>
                        </a:spcBef>
                        <a:spcAft>
                          <a:spcPts val="0"/>
                        </a:spcAft>
                      </a:pPr>
                      <a:r>
                        <a:rPr lang="en-US" sz="900" b="1" dirty="0">
                          <a:solidFill>
                            <a:schemeClr val="tx1"/>
                          </a:solidFill>
                          <a:effectLst/>
                          <a:latin typeface="Arial" panose="020B0604020202020204" pitchFamily="34" charset="0"/>
                          <a:ea typeface="Times" panose="02020603050405020304" pitchFamily="18" charset="0"/>
                          <a:cs typeface="Times New Roman" panose="02020603050405020304" pitchFamily="18" charset="0"/>
                        </a:rPr>
                        <a:t>Safety or Security</a:t>
                      </a:r>
                      <a:endParaRPr lang="en-US" sz="1200" b="1"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dash"/>
                      <a:round/>
                      <a:headEnd type="none" w="med" len="med"/>
                      <a:tailEnd type="none" w="med" len="med"/>
                    </a:lnL>
                    <a:lnR w="762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gridSpan="2">
                  <a:txBody>
                    <a:bodyPr/>
                    <a:lstStyle/>
                    <a:p>
                      <a:pPr marL="0" marR="139065" algn="ctr">
                        <a:spcBef>
                          <a:spcPts val="145"/>
                        </a:spcBef>
                        <a:spcAft>
                          <a:spcPts val="0"/>
                        </a:spcAft>
                      </a:pPr>
                      <a:r>
                        <a:rPr lang="en-US" sz="900" b="1" dirty="0">
                          <a:solidFill>
                            <a:schemeClr val="tx1"/>
                          </a:solidFill>
                          <a:effectLst/>
                          <a:latin typeface="Arial" panose="020B0604020202020204" pitchFamily="34" charset="0"/>
                          <a:ea typeface="Times" panose="02020603050405020304" pitchFamily="18" charset="0"/>
                          <a:cs typeface="Times New Roman" panose="02020603050405020304" pitchFamily="18" charset="0"/>
                        </a:rPr>
                        <a:t> </a:t>
                      </a:r>
                      <a:endParaRPr lang="en-US" sz="1200" b="1"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76200" cap="flat" cmpd="dbl" algn="ctr">
                      <a:solidFill>
                        <a:srgbClr val="000000"/>
                      </a:solidFill>
                      <a:prstDash val="solid"/>
                      <a:round/>
                      <a:headEnd type="none" w="med" len="med"/>
                      <a:tailEnd type="none" w="med" len="med"/>
                    </a:lnL>
                    <a:lnR w="762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rowSpan="2" hMerge="1">
                  <a:txBody>
                    <a:bodyPr/>
                    <a:lstStyle/>
                    <a:p>
                      <a:endParaRPr lang="en-US"/>
                    </a:p>
                  </a:txBody>
                  <a:tcPr/>
                </a:tc>
                <a:tc gridSpan="2"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10008"/>
                  </a:ext>
                </a:extLst>
              </a:tr>
              <a:tr h="352256">
                <a:tc>
                  <a:txBody>
                    <a:bodyPr/>
                    <a:lstStyle/>
                    <a:p>
                      <a:pPr marL="0" marR="139065" algn="ctr">
                        <a:spcBef>
                          <a:spcPts val="145"/>
                        </a:spcBef>
                        <a:spcAft>
                          <a:spcPts val="0"/>
                        </a:spcAft>
                      </a:pPr>
                      <a:r>
                        <a:rPr lang="en-US" sz="900" b="1" dirty="0">
                          <a:solidFill>
                            <a:schemeClr val="tx1"/>
                          </a:solidFill>
                          <a:effectLst/>
                          <a:latin typeface="Arial" panose="020B0604020202020204" pitchFamily="34" charset="0"/>
                          <a:ea typeface="Times" panose="02020603050405020304" pitchFamily="18" charset="0"/>
                          <a:cs typeface="Times New Roman" panose="02020603050405020304" pitchFamily="18" charset="0"/>
                        </a:rPr>
                        <a:t>High Stress</a:t>
                      </a:r>
                      <a:endParaRPr lang="en-US" sz="1200" b="1"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139065" algn="ctr">
                        <a:spcBef>
                          <a:spcPts val="145"/>
                        </a:spcBef>
                        <a:spcAft>
                          <a:spcPts val="0"/>
                        </a:spcAft>
                      </a:pPr>
                      <a:r>
                        <a:rPr lang="en-US" sz="900" b="1" dirty="0">
                          <a:solidFill>
                            <a:schemeClr val="tx1"/>
                          </a:solidFill>
                          <a:effectLst/>
                          <a:latin typeface="Arial" panose="020B0604020202020204" pitchFamily="34" charset="0"/>
                          <a:ea typeface="Times" panose="02020603050405020304" pitchFamily="18" charset="0"/>
                          <a:cs typeface="Times New Roman" panose="02020603050405020304" pitchFamily="18" charset="0"/>
                        </a:rPr>
                        <a:t>Relaxation or Diversionary Tactics</a:t>
                      </a:r>
                      <a:endParaRPr lang="en-US" sz="1200" b="1"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dash"/>
                      <a:round/>
                      <a:headEnd type="none" w="med" len="med"/>
                      <a:tailEnd type="none" w="med" len="med"/>
                    </a:lnL>
                    <a:lnR w="762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vMerge="1">
                  <a:txBody>
                    <a:bodyPr/>
                    <a:lstStyle/>
                    <a:p>
                      <a:endParaRPr lang="en-US"/>
                    </a:p>
                  </a:txBody>
                  <a:tcPr/>
                </a:tc>
                <a:tc hMerge="1" vMerge="1">
                  <a:txBody>
                    <a:bodyPr/>
                    <a:lstStyle/>
                    <a:p>
                      <a:endParaRPr lang="en-US"/>
                    </a:p>
                  </a:txBody>
                  <a:tcPr/>
                </a:tc>
                <a:tc gridSpan="2"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1969703662"/>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4" descr="C:\Users\Jenny Black PLL\AppData\Local\Microsoft\Windows\Temporary Internet Files\Content.IE5\LRHV5DAE\MC900057374[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79882" y="120494"/>
            <a:ext cx="1100652" cy="846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3"/>
          <p:cNvSpPr>
            <a:spLocks noGrp="1"/>
          </p:cNvSpPr>
          <p:nvPr>
            <p:ph type="title"/>
          </p:nvPr>
        </p:nvSpPr>
        <p:spPr>
          <a:xfrm>
            <a:off x="-451743" y="120494"/>
            <a:ext cx="9144000" cy="684838"/>
          </a:xfrm>
        </p:spPr>
        <p:txBody>
          <a:bodyPr/>
          <a:lstStyle/>
          <a:p>
            <a:pPr algn="ctr"/>
            <a:r>
              <a:rPr lang="en-US" sz="2400" dirty="0"/>
              <a:t>The Current “Dance” – What is Happening Now</a:t>
            </a:r>
          </a:p>
        </p:txBody>
      </p:sp>
      <p:sp>
        <p:nvSpPr>
          <p:cNvPr id="10" name="Curved Up Arrow 9"/>
          <p:cNvSpPr/>
          <p:nvPr/>
        </p:nvSpPr>
        <p:spPr>
          <a:xfrm flipV="1">
            <a:off x="3217237" y="3169190"/>
            <a:ext cx="2617448" cy="325699"/>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Curved Up Arrow 10"/>
          <p:cNvSpPr/>
          <p:nvPr/>
        </p:nvSpPr>
        <p:spPr>
          <a:xfrm flipV="1">
            <a:off x="2054399" y="2417258"/>
            <a:ext cx="5227989" cy="416765"/>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Curved Up Arrow 11"/>
          <p:cNvSpPr/>
          <p:nvPr/>
        </p:nvSpPr>
        <p:spPr>
          <a:xfrm flipH="1">
            <a:off x="3109431" y="4082887"/>
            <a:ext cx="2649631" cy="328424"/>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Curved Up Arrow 12"/>
          <p:cNvSpPr/>
          <p:nvPr/>
        </p:nvSpPr>
        <p:spPr>
          <a:xfrm flipH="1">
            <a:off x="2019427" y="4716046"/>
            <a:ext cx="4607920" cy="339158"/>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Text Box 3"/>
          <p:cNvSpPr txBox="1">
            <a:spLocks noChangeArrowheads="1"/>
          </p:cNvSpPr>
          <p:nvPr/>
        </p:nvSpPr>
        <p:spPr bwMode="auto">
          <a:xfrm>
            <a:off x="2599898" y="3590310"/>
            <a:ext cx="133125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FontTx/>
              <a:buNone/>
            </a:pPr>
            <a:r>
              <a:rPr lang="en-US" altLang="en-US" sz="1200" b="1" dirty="0">
                <a:latin typeface="CastleT" pitchFamily="34" charset="0"/>
              </a:rPr>
              <a:t>Casandra</a:t>
            </a:r>
          </a:p>
        </p:txBody>
      </p:sp>
      <p:sp>
        <p:nvSpPr>
          <p:cNvPr id="16" name="Text Box 4"/>
          <p:cNvSpPr txBox="1">
            <a:spLocks noChangeArrowheads="1"/>
          </p:cNvSpPr>
          <p:nvPr/>
        </p:nvSpPr>
        <p:spPr bwMode="auto">
          <a:xfrm>
            <a:off x="4985672" y="3613575"/>
            <a:ext cx="148714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FontTx/>
              <a:buNone/>
            </a:pPr>
            <a:r>
              <a:rPr lang="en-US" altLang="en-US" sz="1200" b="1" dirty="0">
                <a:latin typeface="CastleT" pitchFamily="34" charset="0"/>
              </a:rPr>
              <a:t>Yvonne/Less</a:t>
            </a:r>
          </a:p>
        </p:txBody>
      </p:sp>
      <p:sp>
        <p:nvSpPr>
          <p:cNvPr id="18" name="Text Box 6"/>
          <p:cNvSpPr txBox="1">
            <a:spLocks noChangeArrowheads="1"/>
          </p:cNvSpPr>
          <p:nvPr/>
        </p:nvSpPr>
        <p:spPr bwMode="auto">
          <a:xfrm>
            <a:off x="2098113" y="4395875"/>
            <a:ext cx="4497680"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FontTx/>
              <a:buNone/>
            </a:pPr>
            <a:r>
              <a:rPr lang="en-US" altLang="en-US" sz="1100" b="1" dirty="0">
                <a:latin typeface="CastleT" pitchFamily="34" charset="0"/>
              </a:rPr>
              <a:t>#2 – Yvonne &amp; Less, busy taking on 4 new kids, don’t address Casandra’s feelings of betrayal.  Instead they focus on the two youngest and their abandonment trauma…thinking…</a:t>
            </a:r>
            <a:endParaRPr lang="en-US" altLang="en-US" sz="1100" dirty="0">
              <a:latin typeface="CastleT" pitchFamily="34" charset="0"/>
            </a:endParaRPr>
          </a:p>
        </p:txBody>
      </p:sp>
      <p:sp>
        <p:nvSpPr>
          <p:cNvPr id="17" name="Text Box 5"/>
          <p:cNvSpPr txBox="1">
            <a:spLocks noChangeArrowheads="1"/>
          </p:cNvSpPr>
          <p:nvPr/>
        </p:nvSpPr>
        <p:spPr bwMode="auto">
          <a:xfrm>
            <a:off x="2296661" y="2595918"/>
            <a:ext cx="4515394" cy="854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None/>
            </a:pPr>
            <a:r>
              <a:rPr lang="en-US" altLang="en-US" sz="1100" b="1" dirty="0">
                <a:latin typeface="CastleT" pitchFamily="34" charset="0"/>
              </a:rPr>
              <a:t>#1- Casandra learns her family structure is not what she thought as the household changes dramatically with no time for explanation or healing.                                                She thinks…</a:t>
            </a:r>
            <a:endParaRPr lang="en-US" altLang="en-US" sz="1100" dirty="0">
              <a:latin typeface="CastleT" pitchFamily="34" charset="0"/>
            </a:endParaRPr>
          </a:p>
          <a:p>
            <a:pPr algn="ctr">
              <a:spcBef>
                <a:spcPct val="50000"/>
              </a:spcBef>
              <a:buFontTx/>
              <a:buNone/>
            </a:pPr>
            <a:endParaRPr lang="en-US" altLang="en-US" sz="1100" i="1" dirty="0">
              <a:latin typeface="CastleT" pitchFamily="34" charset="0"/>
            </a:endParaRPr>
          </a:p>
        </p:txBody>
      </p:sp>
      <p:sp>
        <p:nvSpPr>
          <p:cNvPr id="19" name="Text Box 7"/>
          <p:cNvSpPr txBox="1">
            <a:spLocks noChangeArrowheads="1"/>
          </p:cNvSpPr>
          <p:nvPr/>
        </p:nvSpPr>
        <p:spPr bwMode="auto">
          <a:xfrm>
            <a:off x="1496610" y="1831498"/>
            <a:ext cx="6058701"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FontTx/>
              <a:buNone/>
            </a:pPr>
            <a:r>
              <a:rPr lang="en-US" altLang="en-US" sz="1100" b="1" i="1" dirty="0">
                <a:latin typeface="CastleT" pitchFamily="34" charset="0"/>
              </a:rPr>
              <a:t>#3- Casandra is not only emotionally wounded and confused, but also feels abandoned and cast to the wayside as her trauma is not as visible as the youngest siblings.  To become more visible, Casandra begins to act out through aggression and disrespect…thinking…</a:t>
            </a:r>
          </a:p>
        </p:txBody>
      </p:sp>
      <p:sp>
        <p:nvSpPr>
          <p:cNvPr id="20" name="Text Box 8"/>
          <p:cNvSpPr txBox="1">
            <a:spLocks noChangeArrowheads="1"/>
          </p:cNvSpPr>
          <p:nvPr/>
        </p:nvSpPr>
        <p:spPr bwMode="auto">
          <a:xfrm>
            <a:off x="1748232" y="5088087"/>
            <a:ext cx="521027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FontTx/>
              <a:buNone/>
            </a:pPr>
            <a:r>
              <a:rPr lang="en-US" altLang="en-US" sz="1100" b="1" dirty="0">
                <a:latin typeface="CastleT" pitchFamily="34" charset="0"/>
              </a:rPr>
              <a:t>#4- As Casandra increases her aggression, Yvonne does not know how to respond and so reacts with even less attention to Casandra.  Less thinks…</a:t>
            </a:r>
            <a:endParaRPr lang="en-US" altLang="en-US" sz="1100" dirty="0">
              <a:latin typeface="CastleT" pitchFamily="34" charset="0"/>
            </a:endParaRPr>
          </a:p>
        </p:txBody>
      </p:sp>
      <p:pic>
        <p:nvPicPr>
          <p:cNvPr id="22" name="Picture 20" descr="seed.gif"/>
          <p:cNvPicPr>
            <a:picLocks noChangeAspect="1"/>
          </p:cNvPicPr>
          <p:nvPr/>
        </p:nvPicPr>
        <p:blipFill>
          <a:blip r:embed="rId3">
            <a:lum bright="-20000"/>
            <a:extLst>
              <a:ext uri="{28A0092B-C50C-407E-A947-70E740481C1C}">
                <a14:useLocalDpi xmlns:a14="http://schemas.microsoft.com/office/drawing/2010/main" val="0"/>
              </a:ext>
            </a:extLst>
          </a:blip>
          <a:srcRect/>
          <a:stretch>
            <a:fillRect/>
          </a:stretch>
        </p:blipFill>
        <p:spPr bwMode="auto">
          <a:xfrm>
            <a:off x="3895830" y="3257096"/>
            <a:ext cx="1179979" cy="898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Oval 22"/>
          <p:cNvSpPr/>
          <p:nvPr/>
        </p:nvSpPr>
        <p:spPr bwMode="auto">
          <a:xfrm>
            <a:off x="4120257" y="3419449"/>
            <a:ext cx="676315" cy="552791"/>
          </a:xfrm>
          <a:prstGeom prst="ellipse">
            <a:avLst/>
          </a:prstGeom>
          <a:blipFill dpi="0" rotWithShape="1">
            <a:blip r:embed="rId4" cstate="print">
              <a:alphaModFix amt="46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4" name="TextBox 30"/>
          <p:cNvSpPr txBox="1">
            <a:spLocks noChangeArrowheads="1"/>
          </p:cNvSpPr>
          <p:nvPr/>
        </p:nvSpPr>
        <p:spPr bwMode="auto">
          <a:xfrm>
            <a:off x="3517630" y="4065060"/>
            <a:ext cx="1936376" cy="25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1200" b="1" dirty="0">
                <a:latin typeface="Comic Sans MS" panose="030F0702030302020204" pitchFamily="66" charset="0"/>
              </a:rPr>
              <a:t>Unhealed Wound Seed</a:t>
            </a:r>
          </a:p>
        </p:txBody>
      </p:sp>
      <p:sp>
        <p:nvSpPr>
          <p:cNvPr id="40" name="TextBox 39"/>
          <p:cNvSpPr txBox="1"/>
          <p:nvPr/>
        </p:nvSpPr>
        <p:spPr>
          <a:xfrm>
            <a:off x="80994" y="2990582"/>
            <a:ext cx="1442373" cy="2292935"/>
          </a:xfrm>
          <a:prstGeom prst="rect">
            <a:avLst/>
          </a:prstGeom>
          <a:noFill/>
          <a:ln>
            <a:solidFill>
              <a:srgbClr val="39889D"/>
            </a:solidFill>
            <a:prstDash val="dashDot"/>
          </a:ln>
        </p:spPr>
        <p:txBody>
          <a:bodyPr wrap="square" rtlCol="0">
            <a:spAutoFit/>
          </a:bodyPr>
          <a:lstStyle/>
          <a:p>
            <a:pPr algn="ctr"/>
            <a:r>
              <a:rPr lang="en-US" sz="1100" b="1" u="sng" dirty="0"/>
              <a:t>Unhealthy Undercurrents</a:t>
            </a:r>
            <a:r>
              <a:rPr lang="en-US" sz="1100" u="sng" dirty="0"/>
              <a:t>:</a:t>
            </a:r>
          </a:p>
          <a:p>
            <a:pPr algn="ctr"/>
            <a:endParaRPr lang="en-US" sz="1100" dirty="0"/>
          </a:p>
          <a:p>
            <a:pPr algn="ctr"/>
            <a:endParaRPr lang="en-US" sz="1100" dirty="0"/>
          </a:p>
          <a:p>
            <a:pPr algn="ctr"/>
            <a:r>
              <a:rPr lang="en-US" sz="1100" dirty="0"/>
              <a:t> Abandonment &amp; Betrayal</a:t>
            </a:r>
          </a:p>
          <a:p>
            <a:pPr algn="ctr"/>
            <a:endParaRPr lang="en-US" sz="1100" dirty="0"/>
          </a:p>
          <a:p>
            <a:pPr algn="ctr"/>
            <a:endParaRPr lang="en-US" sz="1100" dirty="0"/>
          </a:p>
          <a:p>
            <a:pPr algn="ctr"/>
            <a:r>
              <a:rPr lang="en-US" sz="1100" dirty="0"/>
              <a:t>Family Secrets</a:t>
            </a:r>
          </a:p>
          <a:p>
            <a:pPr algn="ctr"/>
            <a:endParaRPr lang="en-US" sz="1100" dirty="0"/>
          </a:p>
          <a:p>
            <a:pPr algn="ctr"/>
            <a:endParaRPr lang="en-US" sz="1100" dirty="0"/>
          </a:p>
          <a:p>
            <a:pPr algn="ctr"/>
            <a:r>
              <a:rPr lang="en-US" sz="1100" dirty="0"/>
              <a:t>Unforgiveness &amp; Bitterness</a:t>
            </a:r>
          </a:p>
        </p:txBody>
      </p:sp>
      <p:sp>
        <p:nvSpPr>
          <p:cNvPr id="44" name="TextBox 43"/>
          <p:cNvSpPr txBox="1"/>
          <p:nvPr/>
        </p:nvSpPr>
        <p:spPr>
          <a:xfrm>
            <a:off x="6171500" y="3413194"/>
            <a:ext cx="2337478" cy="600164"/>
          </a:xfrm>
          <a:prstGeom prst="rect">
            <a:avLst/>
          </a:prstGeom>
          <a:noFill/>
          <a:ln>
            <a:solidFill>
              <a:srgbClr val="39889D"/>
            </a:solidFill>
            <a:prstDash val="dashDot"/>
          </a:ln>
        </p:spPr>
        <p:txBody>
          <a:bodyPr wrap="square" rtlCol="0">
            <a:spAutoFit/>
          </a:bodyPr>
          <a:lstStyle/>
          <a:p>
            <a:pPr algn="ctr"/>
            <a:r>
              <a:rPr lang="en-US" sz="1100" dirty="0"/>
              <a:t>This dance feeds the seed of unhealed wounds.  (It is happy and well-fed every day!!)</a:t>
            </a:r>
          </a:p>
        </p:txBody>
      </p:sp>
      <p:sp>
        <p:nvSpPr>
          <p:cNvPr id="4" name="Rectangular Callout 3"/>
          <p:cNvSpPr/>
          <p:nvPr/>
        </p:nvSpPr>
        <p:spPr>
          <a:xfrm>
            <a:off x="7003992" y="4316933"/>
            <a:ext cx="2036206" cy="600546"/>
          </a:xfrm>
          <a:prstGeom prst="wedgeRectCallout">
            <a:avLst>
              <a:gd name="adj1" fmla="val -130048"/>
              <a:gd name="adj2" fmla="val 4509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t>“Our kids will be fine (Casandra &amp; our two oldest) and we need to focus on the 4 new kids”</a:t>
            </a:r>
          </a:p>
        </p:txBody>
      </p:sp>
      <p:sp>
        <p:nvSpPr>
          <p:cNvPr id="6" name="Rectangular Callout 5"/>
          <p:cNvSpPr/>
          <p:nvPr/>
        </p:nvSpPr>
        <p:spPr>
          <a:xfrm>
            <a:off x="7013532" y="5063117"/>
            <a:ext cx="1872080" cy="533400"/>
          </a:xfrm>
          <a:prstGeom prst="wedgeRectCallout">
            <a:avLst>
              <a:gd name="adj1" fmla="val -97191"/>
              <a:gd name="adj2" fmla="val 1078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t>“I am pulled between trying to care for Casandra and still support Yvonne!</a:t>
            </a:r>
          </a:p>
        </p:txBody>
      </p:sp>
      <p:cxnSp>
        <p:nvCxnSpPr>
          <p:cNvPr id="27" name="Straight Arrow Connector 26"/>
          <p:cNvCxnSpPr>
            <a:cxnSpLocks/>
          </p:cNvCxnSpPr>
          <p:nvPr/>
        </p:nvCxnSpPr>
        <p:spPr>
          <a:xfrm flipV="1">
            <a:off x="1373536" y="2333574"/>
            <a:ext cx="1037262" cy="1580436"/>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38" name="Straight Arrow Connector 37"/>
          <p:cNvCxnSpPr>
            <a:cxnSpLocks/>
          </p:cNvCxnSpPr>
          <p:nvPr/>
        </p:nvCxnSpPr>
        <p:spPr>
          <a:xfrm flipV="1">
            <a:off x="1278399" y="1484235"/>
            <a:ext cx="858156" cy="3656071"/>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48" name="Straight Arrow Connector 47"/>
          <p:cNvCxnSpPr>
            <a:cxnSpLocks/>
          </p:cNvCxnSpPr>
          <p:nvPr/>
        </p:nvCxnSpPr>
        <p:spPr>
          <a:xfrm>
            <a:off x="1314966" y="5192059"/>
            <a:ext cx="433265" cy="544597"/>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49" name="Straight Arrow Connector 48"/>
          <p:cNvCxnSpPr>
            <a:cxnSpLocks/>
          </p:cNvCxnSpPr>
          <p:nvPr/>
        </p:nvCxnSpPr>
        <p:spPr>
          <a:xfrm flipV="1">
            <a:off x="1336356" y="3169190"/>
            <a:ext cx="1159887" cy="130553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33" name="Curved Up Arrow 10">
            <a:extLst>
              <a:ext uri="{FF2B5EF4-FFF2-40B4-BE49-F238E27FC236}">
                <a16:creationId xmlns:a16="http://schemas.microsoft.com/office/drawing/2014/main" id="{C1A9A2A5-BA5F-44B0-A3B2-26504D96A68F}"/>
              </a:ext>
            </a:extLst>
          </p:cNvPr>
          <p:cNvSpPr/>
          <p:nvPr/>
        </p:nvSpPr>
        <p:spPr>
          <a:xfrm flipV="1">
            <a:off x="1314966" y="1542826"/>
            <a:ext cx="6384837" cy="416765"/>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Text Box 7">
            <a:extLst>
              <a:ext uri="{FF2B5EF4-FFF2-40B4-BE49-F238E27FC236}">
                <a16:creationId xmlns:a16="http://schemas.microsoft.com/office/drawing/2014/main" id="{05DC4601-3753-4299-A081-9FDFF3231EB3}"/>
              </a:ext>
            </a:extLst>
          </p:cNvPr>
          <p:cNvSpPr txBox="1">
            <a:spLocks noChangeArrowheads="1"/>
          </p:cNvSpPr>
          <p:nvPr/>
        </p:nvSpPr>
        <p:spPr bwMode="auto">
          <a:xfrm>
            <a:off x="1781810" y="1107506"/>
            <a:ext cx="574105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FontTx/>
              <a:buNone/>
            </a:pPr>
            <a:r>
              <a:rPr lang="en-US" altLang="en-US" sz="1100" b="1" i="1" dirty="0">
                <a:latin typeface="CastleT" pitchFamily="34" charset="0"/>
              </a:rPr>
              <a:t>#5- Casandra’s anger, resentment, frustration, and wounds continue to grow.  Her acting out also grows, spilling over from her mother, to her siblings, to the community…</a:t>
            </a:r>
          </a:p>
        </p:txBody>
      </p:sp>
      <p:sp>
        <p:nvSpPr>
          <p:cNvPr id="37" name="Curved Up Arrow 12">
            <a:extLst>
              <a:ext uri="{FF2B5EF4-FFF2-40B4-BE49-F238E27FC236}">
                <a16:creationId xmlns:a16="http://schemas.microsoft.com/office/drawing/2014/main" id="{B7B378B3-771C-43DE-83C6-ECA1A00D8817}"/>
              </a:ext>
            </a:extLst>
          </p:cNvPr>
          <p:cNvSpPr/>
          <p:nvPr/>
        </p:nvSpPr>
        <p:spPr>
          <a:xfrm flipH="1">
            <a:off x="1937875" y="5316210"/>
            <a:ext cx="4607920" cy="339158"/>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9" name="Text Box 8">
            <a:extLst>
              <a:ext uri="{FF2B5EF4-FFF2-40B4-BE49-F238E27FC236}">
                <a16:creationId xmlns:a16="http://schemas.microsoft.com/office/drawing/2014/main" id="{E16BBCB7-8745-40CC-BDC3-1F3107D27FA4}"/>
              </a:ext>
            </a:extLst>
          </p:cNvPr>
          <p:cNvSpPr txBox="1">
            <a:spLocks noChangeArrowheads="1"/>
          </p:cNvSpPr>
          <p:nvPr/>
        </p:nvSpPr>
        <p:spPr bwMode="auto">
          <a:xfrm>
            <a:off x="1554855" y="5700680"/>
            <a:ext cx="521027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FontTx/>
              <a:buNone/>
            </a:pPr>
            <a:r>
              <a:rPr lang="en-US" altLang="en-US" sz="1100" b="1" dirty="0">
                <a:latin typeface="CastleT" pitchFamily="34" charset="0"/>
              </a:rPr>
              <a:t>#6- Yvonne resents Casandra for becoming disrespectful and hurtful and is angry with her for acting out.  Bitterness grows, resentment flourishes as Yvonne thinks…</a:t>
            </a:r>
            <a:endParaRPr lang="en-US" altLang="en-US" sz="1100" dirty="0">
              <a:latin typeface="CastleT" pitchFamily="34" charset="0"/>
            </a:endParaRPr>
          </a:p>
        </p:txBody>
      </p:sp>
      <p:sp>
        <p:nvSpPr>
          <p:cNvPr id="41" name="Oval 40">
            <a:extLst>
              <a:ext uri="{FF2B5EF4-FFF2-40B4-BE49-F238E27FC236}">
                <a16:creationId xmlns:a16="http://schemas.microsoft.com/office/drawing/2014/main" id="{4ACC1998-4D5B-48CB-9C56-958164D1E80E}"/>
              </a:ext>
            </a:extLst>
          </p:cNvPr>
          <p:cNvSpPr/>
          <p:nvPr/>
        </p:nvSpPr>
        <p:spPr>
          <a:xfrm>
            <a:off x="1194428" y="5075418"/>
            <a:ext cx="130436" cy="1297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BDA90A4A-8FF4-4306-9880-FF1480F8F4E9}"/>
              </a:ext>
            </a:extLst>
          </p:cNvPr>
          <p:cNvSpPr/>
          <p:nvPr/>
        </p:nvSpPr>
        <p:spPr>
          <a:xfrm>
            <a:off x="1259646" y="4387947"/>
            <a:ext cx="130436" cy="1297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D8616CDC-2140-49E6-BA3A-67CAD55FF2B3}"/>
              </a:ext>
            </a:extLst>
          </p:cNvPr>
          <p:cNvSpPr/>
          <p:nvPr/>
        </p:nvSpPr>
        <p:spPr>
          <a:xfrm>
            <a:off x="1271138" y="3866445"/>
            <a:ext cx="130436" cy="1297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1" name="Straight Arrow Connector 50">
            <a:extLst>
              <a:ext uri="{FF2B5EF4-FFF2-40B4-BE49-F238E27FC236}">
                <a16:creationId xmlns:a16="http://schemas.microsoft.com/office/drawing/2014/main" id="{008FBAFC-CCBC-47F9-BE93-6672021DAC25}"/>
              </a:ext>
            </a:extLst>
          </p:cNvPr>
          <p:cNvCxnSpPr>
            <a:cxnSpLocks/>
          </p:cNvCxnSpPr>
          <p:nvPr/>
        </p:nvCxnSpPr>
        <p:spPr>
          <a:xfrm>
            <a:off x="1389323" y="3971951"/>
            <a:ext cx="740249" cy="1112849"/>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35" name="Rectangular Callout 5">
            <a:extLst>
              <a:ext uri="{FF2B5EF4-FFF2-40B4-BE49-F238E27FC236}">
                <a16:creationId xmlns:a16="http://schemas.microsoft.com/office/drawing/2014/main" id="{9D850EF6-A528-4D3E-97DB-5CB01367C5F8}"/>
              </a:ext>
            </a:extLst>
          </p:cNvPr>
          <p:cNvSpPr/>
          <p:nvPr/>
        </p:nvSpPr>
        <p:spPr>
          <a:xfrm>
            <a:off x="7148281" y="5728382"/>
            <a:ext cx="1872080" cy="533400"/>
          </a:xfrm>
          <a:prstGeom prst="wedgeRectCallout">
            <a:avLst>
              <a:gd name="adj1" fmla="val -84764"/>
              <a:gd name="adj2" fmla="val 580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t>“What is wrong with you, Casandra…can’t you see that we saved you!”</a:t>
            </a:r>
          </a:p>
        </p:txBody>
      </p:sp>
      <p:sp>
        <p:nvSpPr>
          <p:cNvPr id="2" name="Speech Bubble: Oval 1">
            <a:extLst>
              <a:ext uri="{FF2B5EF4-FFF2-40B4-BE49-F238E27FC236}">
                <a16:creationId xmlns:a16="http://schemas.microsoft.com/office/drawing/2014/main" id="{B192E835-7FA2-4890-963F-73E6DF909D4E}"/>
              </a:ext>
            </a:extLst>
          </p:cNvPr>
          <p:cNvSpPr/>
          <p:nvPr/>
        </p:nvSpPr>
        <p:spPr>
          <a:xfrm>
            <a:off x="7466860" y="1432911"/>
            <a:ext cx="1588531" cy="1847804"/>
          </a:xfrm>
          <a:prstGeom prst="wedgeEllipseCallout">
            <a:avLst>
              <a:gd name="adj1" fmla="val -95591"/>
              <a:gd name="adj2" fmla="val -309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“I’m all alone…no one sees my pain and disappointment.  Maybe they will notice me again if I start to get into trouble” </a:t>
            </a:r>
          </a:p>
        </p:txBody>
      </p:sp>
      <p:sp>
        <p:nvSpPr>
          <p:cNvPr id="8" name="Speech Bubble: Oval 7">
            <a:extLst>
              <a:ext uri="{FF2B5EF4-FFF2-40B4-BE49-F238E27FC236}">
                <a16:creationId xmlns:a16="http://schemas.microsoft.com/office/drawing/2014/main" id="{1E2C2891-496D-499A-A71D-465BB443FDDA}"/>
              </a:ext>
            </a:extLst>
          </p:cNvPr>
          <p:cNvSpPr/>
          <p:nvPr/>
        </p:nvSpPr>
        <p:spPr>
          <a:xfrm>
            <a:off x="136046" y="1290304"/>
            <a:ext cx="1273553" cy="1553503"/>
          </a:xfrm>
          <a:prstGeom prst="wedgeEllipseCallout">
            <a:avLst>
              <a:gd name="adj1" fmla="val 129889"/>
              <a:gd name="adj2" fmla="val 4533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I can’t believe they lied to me all my life and they’re not even sorry!</a:t>
            </a:r>
          </a:p>
        </p:txBody>
      </p:sp>
    </p:spTree>
    <p:extLst>
      <p:ext uri="{BB962C8B-B14F-4D97-AF65-F5344CB8AC3E}">
        <p14:creationId xmlns:p14="http://schemas.microsoft.com/office/powerpoint/2010/main" val="223684820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left)">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2"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right)">
                                      <p:cBhvr>
                                        <p:cTn id="20" dur="500"/>
                                        <p:tgtEl>
                                          <p:spTgt spid="12"/>
                                        </p:tgtEl>
                                      </p:cBhvr>
                                    </p:animEffect>
                                  </p:childTnLst>
                                </p:cTn>
                              </p:par>
                              <p:par>
                                <p:cTn id="21" presetID="22" presetClass="entr" presetSubtype="2"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500"/>
                                        <p:tgtEl>
                                          <p:spTgt spid="18"/>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circle(in)">
                                      <p:cBhvr>
                                        <p:cTn id="28" dur="500"/>
                                        <p:tgtEl>
                                          <p:spTgt spid="4"/>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wipe(left)">
                                      <p:cBhvr>
                                        <p:cTn id="33" dur="500"/>
                                        <p:tgtEl>
                                          <p:spTgt spid="11"/>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left)">
                                      <p:cBhvr>
                                        <p:cTn id="36" dur="500"/>
                                        <p:tgtEl>
                                          <p:spTgt spid="19"/>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2"/>
                                        </p:tgtEl>
                                        <p:attrNameLst>
                                          <p:attrName>style.visibility</p:attrName>
                                        </p:attrNameLst>
                                      </p:cBhvr>
                                      <p:to>
                                        <p:strVal val="visible"/>
                                      </p:to>
                                    </p:set>
                                    <p:animEffect transition="in" filter="wipe(down)">
                                      <p:cBhvr>
                                        <p:cTn id="41" dur="500"/>
                                        <p:tgtEl>
                                          <p:spTgt spid="2"/>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2" fill="hold" grpId="0" nodeType="click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wipe(right)">
                                      <p:cBhvr>
                                        <p:cTn id="46" dur="500"/>
                                        <p:tgtEl>
                                          <p:spTgt spid="13"/>
                                        </p:tgtEl>
                                      </p:cBhvr>
                                    </p:animEffect>
                                  </p:childTnLst>
                                </p:cTn>
                              </p:par>
                              <p:par>
                                <p:cTn id="47" presetID="22" presetClass="entr" presetSubtype="2" fill="hold" grpId="0" nodeType="with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right)">
                                      <p:cBhvr>
                                        <p:cTn id="49" dur="500"/>
                                        <p:tgtEl>
                                          <p:spTgt spid="20"/>
                                        </p:tgtEl>
                                      </p:cBhvr>
                                    </p:animEffect>
                                  </p:childTnLst>
                                </p:cTn>
                              </p:par>
                            </p:childTnLst>
                          </p:cTn>
                        </p:par>
                      </p:childTnLst>
                    </p:cTn>
                  </p:par>
                  <p:par>
                    <p:cTn id="50" fill="hold">
                      <p:stCondLst>
                        <p:cond delay="indefinite"/>
                      </p:stCondLst>
                      <p:childTnLst>
                        <p:par>
                          <p:cTn id="51" fill="hold">
                            <p:stCondLst>
                              <p:cond delay="0"/>
                            </p:stCondLst>
                            <p:childTnLst>
                              <p:par>
                                <p:cTn id="52" presetID="6" presetClass="entr" presetSubtype="16" fill="hold" grpId="0" nodeType="clickEffect">
                                  <p:stCondLst>
                                    <p:cond delay="0"/>
                                  </p:stCondLst>
                                  <p:childTnLst>
                                    <p:set>
                                      <p:cBhvr>
                                        <p:cTn id="53" dur="1" fill="hold">
                                          <p:stCondLst>
                                            <p:cond delay="0"/>
                                          </p:stCondLst>
                                        </p:cTn>
                                        <p:tgtEl>
                                          <p:spTgt spid="6"/>
                                        </p:tgtEl>
                                        <p:attrNameLst>
                                          <p:attrName>style.visibility</p:attrName>
                                        </p:attrNameLst>
                                      </p:cBhvr>
                                      <p:to>
                                        <p:strVal val="visible"/>
                                      </p:to>
                                    </p:set>
                                    <p:animEffect transition="in" filter="circle(in)">
                                      <p:cBhvr>
                                        <p:cTn id="54" dur="500"/>
                                        <p:tgtEl>
                                          <p:spTgt spid="6"/>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wipe(left)">
                                      <p:cBhvr>
                                        <p:cTn id="59" dur="500"/>
                                        <p:tgtEl>
                                          <p:spTgt spid="33"/>
                                        </p:tgtEl>
                                      </p:cBhvr>
                                    </p:animEffect>
                                  </p:childTnLst>
                                </p:cTn>
                              </p:par>
                              <p:par>
                                <p:cTn id="60" presetID="22" presetClass="entr" presetSubtype="8" fill="hold" grpId="0" nodeType="with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wipe(left)">
                                      <p:cBhvr>
                                        <p:cTn id="62" dur="500"/>
                                        <p:tgtEl>
                                          <p:spTgt spid="36"/>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2" fill="hold" grpId="0" nodeType="click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wipe(right)">
                                      <p:cBhvr>
                                        <p:cTn id="67" dur="500"/>
                                        <p:tgtEl>
                                          <p:spTgt spid="37"/>
                                        </p:tgtEl>
                                      </p:cBhvr>
                                    </p:animEffect>
                                  </p:childTnLst>
                                </p:cTn>
                              </p:par>
                              <p:par>
                                <p:cTn id="68" presetID="22" presetClass="entr" presetSubtype="2" fill="hold" grpId="0" nodeType="withEffect">
                                  <p:stCondLst>
                                    <p:cond delay="0"/>
                                  </p:stCondLst>
                                  <p:childTnLst>
                                    <p:set>
                                      <p:cBhvr>
                                        <p:cTn id="69" dur="1" fill="hold">
                                          <p:stCondLst>
                                            <p:cond delay="0"/>
                                          </p:stCondLst>
                                        </p:cTn>
                                        <p:tgtEl>
                                          <p:spTgt spid="39"/>
                                        </p:tgtEl>
                                        <p:attrNameLst>
                                          <p:attrName>style.visibility</p:attrName>
                                        </p:attrNameLst>
                                      </p:cBhvr>
                                      <p:to>
                                        <p:strVal val="visible"/>
                                      </p:to>
                                    </p:set>
                                    <p:animEffect transition="in" filter="wipe(right)">
                                      <p:cBhvr>
                                        <p:cTn id="70" dur="500"/>
                                        <p:tgtEl>
                                          <p:spTgt spid="39"/>
                                        </p:tgtEl>
                                      </p:cBhvr>
                                    </p:animEffect>
                                  </p:childTnLst>
                                </p:cTn>
                              </p:par>
                            </p:childTnLst>
                          </p:cTn>
                        </p:par>
                      </p:childTnLst>
                    </p:cTn>
                  </p:par>
                  <p:par>
                    <p:cTn id="71" fill="hold">
                      <p:stCondLst>
                        <p:cond delay="indefinite"/>
                      </p:stCondLst>
                      <p:childTnLst>
                        <p:par>
                          <p:cTn id="72" fill="hold">
                            <p:stCondLst>
                              <p:cond delay="0"/>
                            </p:stCondLst>
                            <p:childTnLst>
                              <p:par>
                                <p:cTn id="73" presetID="6" presetClass="entr" presetSubtype="16" fill="hold" grpId="0" nodeType="click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circle(in)">
                                      <p:cBhvr>
                                        <p:cTn id="75" dur="500"/>
                                        <p:tgtEl>
                                          <p:spTgt spid="35"/>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4" fill="hold" grpId="0" nodeType="clickEffect">
                                  <p:stCondLst>
                                    <p:cond delay="0"/>
                                  </p:stCondLst>
                                  <p:childTnLst>
                                    <p:set>
                                      <p:cBhvr>
                                        <p:cTn id="79" dur="1" fill="hold">
                                          <p:stCondLst>
                                            <p:cond delay="0"/>
                                          </p:stCondLst>
                                        </p:cTn>
                                        <p:tgtEl>
                                          <p:spTgt spid="40"/>
                                        </p:tgtEl>
                                        <p:attrNameLst>
                                          <p:attrName>style.visibility</p:attrName>
                                        </p:attrNameLst>
                                      </p:cBhvr>
                                      <p:to>
                                        <p:strVal val="visible"/>
                                      </p:to>
                                    </p:set>
                                    <p:animEffect transition="in" filter="wipe(down)">
                                      <p:cBhvr>
                                        <p:cTn id="80" dur="500"/>
                                        <p:tgtEl>
                                          <p:spTgt spid="40"/>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4" fill="hold" grpId="0" nodeType="clickEffect">
                                  <p:stCondLst>
                                    <p:cond delay="0"/>
                                  </p:stCondLst>
                                  <p:childTnLst>
                                    <p:set>
                                      <p:cBhvr>
                                        <p:cTn id="84" dur="1" fill="hold">
                                          <p:stCondLst>
                                            <p:cond delay="0"/>
                                          </p:stCondLst>
                                        </p:cTn>
                                        <p:tgtEl>
                                          <p:spTgt spid="50"/>
                                        </p:tgtEl>
                                        <p:attrNameLst>
                                          <p:attrName>style.visibility</p:attrName>
                                        </p:attrNameLst>
                                      </p:cBhvr>
                                      <p:to>
                                        <p:strVal val="visible"/>
                                      </p:to>
                                    </p:set>
                                    <p:animEffect transition="in" filter="wipe(down)">
                                      <p:cBhvr>
                                        <p:cTn id="85" dur="500"/>
                                        <p:tgtEl>
                                          <p:spTgt spid="50"/>
                                        </p:tgtEl>
                                      </p:cBhvr>
                                    </p:animEffect>
                                  </p:childTnLst>
                                </p:cTn>
                              </p:par>
                              <p:par>
                                <p:cTn id="86" presetID="6" presetClass="entr" presetSubtype="16" fill="hold" nodeType="withEffect">
                                  <p:stCondLst>
                                    <p:cond delay="0"/>
                                  </p:stCondLst>
                                  <p:childTnLst>
                                    <p:set>
                                      <p:cBhvr>
                                        <p:cTn id="87" dur="1" fill="hold">
                                          <p:stCondLst>
                                            <p:cond delay="0"/>
                                          </p:stCondLst>
                                        </p:cTn>
                                        <p:tgtEl>
                                          <p:spTgt spid="27"/>
                                        </p:tgtEl>
                                        <p:attrNameLst>
                                          <p:attrName>style.visibility</p:attrName>
                                        </p:attrNameLst>
                                      </p:cBhvr>
                                      <p:to>
                                        <p:strVal val="visible"/>
                                      </p:to>
                                    </p:set>
                                    <p:animEffect transition="in" filter="circle(in)">
                                      <p:cBhvr>
                                        <p:cTn id="88" dur="500"/>
                                        <p:tgtEl>
                                          <p:spTgt spid="27"/>
                                        </p:tgtEl>
                                      </p:cBhvr>
                                    </p:animEffect>
                                  </p:childTnLst>
                                </p:cTn>
                              </p:par>
                              <p:par>
                                <p:cTn id="89" presetID="22" presetClass="entr" presetSubtype="4" fill="hold" nodeType="withEffect">
                                  <p:stCondLst>
                                    <p:cond delay="0"/>
                                  </p:stCondLst>
                                  <p:childTnLst>
                                    <p:set>
                                      <p:cBhvr>
                                        <p:cTn id="90" dur="1" fill="hold">
                                          <p:stCondLst>
                                            <p:cond delay="0"/>
                                          </p:stCondLst>
                                        </p:cTn>
                                        <p:tgtEl>
                                          <p:spTgt spid="51"/>
                                        </p:tgtEl>
                                        <p:attrNameLst>
                                          <p:attrName>style.visibility</p:attrName>
                                        </p:attrNameLst>
                                      </p:cBhvr>
                                      <p:to>
                                        <p:strVal val="visible"/>
                                      </p:to>
                                    </p:set>
                                    <p:animEffect transition="in" filter="wipe(down)">
                                      <p:cBhvr>
                                        <p:cTn id="91" dur="500"/>
                                        <p:tgtEl>
                                          <p:spTgt spid="51"/>
                                        </p:tgtEl>
                                      </p:cBhvr>
                                    </p:animEffect>
                                  </p:childTnLst>
                                </p:cTn>
                              </p:par>
                            </p:childTnLst>
                          </p:cTn>
                        </p:par>
                      </p:childTnLst>
                    </p:cTn>
                  </p:par>
                  <p:par>
                    <p:cTn id="92" fill="hold">
                      <p:stCondLst>
                        <p:cond delay="indefinite"/>
                      </p:stCondLst>
                      <p:childTnLst>
                        <p:par>
                          <p:cTn id="93" fill="hold">
                            <p:stCondLst>
                              <p:cond delay="0"/>
                            </p:stCondLst>
                            <p:childTnLst>
                              <p:par>
                                <p:cTn id="94" presetID="22" presetClass="entr" presetSubtype="4" fill="hold" grpId="0" nodeType="click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wipe(down)">
                                      <p:cBhvr>
                                        <p:cTn id="96" dur="500"/>
                                        <p:tgtEl>
                                          <p:spTgt spid="47"/>
                                        </p:tgtEl>
                                      </p:cBhvr>
                                    </p:animEffect>
                                  </p:childTnLst>
                                </p:cTn>
                              </p:par>
                              <p:par>
                                <p:cTn id="97" presetID="6" presetClass="entr" presetSubtype="16" fill="hold" nodeType="withEffect">
                                  <p:stCondLst>
                                    <p:cond delay="0"/>
                                  </p:stCondLst>
                                  <p:childTnLst>
                                    <p:set>
                                      <p:cBhvr>
                                        <p:cTn id="98" dur="1" fill="hold">
                                          <p:stCondLst>
                                            <p:cond delay="0"/>
                                          </p:stCondLst>
                                        </p:cTn>
                                        <p:tgtEl>
                                          <p:spTgt spid="49"/>
                                        </p:tgtEl>
                                        <p:attrNameLst>
                                          <p:attrName>style.visibility</p:attrName>
                                        </p:attrNameLst>
                                      </p:cBhvr>
                                      <p:to>
                                        <p:strVal val="visible"/>
                                      </p:to>
                                    </p:set>
                                    <p:animEffect transition="in" filter="circle(in)">
                                      <p:cBhvr>
                                        <p:cTn id="99" dur="500"/>
                                        <p:tgtEl>
                                          <p:spTgt spid="49"/>
                                        </p:tgtEl>
                                      </p:cBhvr>
                                    </p:animEffect>
                                  </p:childTnLst>
                                </p:cTn>
                              </p:par>
                            </p:childTnLst>
                          </p:cTn>
                        </p:par>
                      </p:childTnLst>
                    </p:cTn>
                  </p:par>
                  <p:par>
                    <p:cTn id="100" fill="hold">
                      <p:stCondLst>
                        <p:cond delay="indefinite"/>
                      </p:stCondLst>
                      <p:childTnLst>
                        <p:par>
                          <p:cTn id="101" fill="hold">
                            <p:stCondLst>
                              <p:cond delay="0"/>
                            </p:stCondLst>
                            <p:childTnLst>
                              <p:par>
                                <p:cTn id="102" presetID="22" presetClass="entr" presetSubtype="4" fill="hold" grpId="0" nodeType="clickEffect">
                                  <p:stCondLst>
                                    <p:cond delay="0"/>
                                  </p:stCondLst>
                                  <p:childTnLst>
                                    <p:set>
                                      <p:cBhvr>
                                        <p:cTn id="103" dur="1" fill="hold">
                                          <p:stCondLst>
                                            <p:cond delay="0"/>
                                          </p:stCondLst>
                                        </p:cTn>
                                        <p:tgtEl>
                                          <p:spTgt spid="41"/>
                                        </p:tgtEl>
                                        <p:attrNameLst>
                                          <p:attrName>style.visibility</p:attrName>
                                        </p:attrNameLst>
                                      </p:cBhvr>
                                      <p:to>
                                        <p:strVal val="visible"/>
                                      </p:to>
                                    </p:set>
                                    <p:animEffect transition="in" filter="wipe(down)">
                                      <p:cBhvr>
                                        <p:cTn id="104" dur="500"/>
                                        <p:tgtEl>
                                          <p:spTgt spid="41"/>
                                        </p:tgtEl>
                                      </p:cBhvr>
                                    </p:animEffect>
                                  </p:childTnLst>
                                </p:cTn>
                              </p:par>
                              <p:par>
                                <p:cTn id="105" presetID="6" presetClass="entr" presetSubtype="16" fill="hold" nodeType="withEffect">
                                  <p:stCondLst>
                                    <p:cond delay="0"/>
                                  </p:stCondLst>
                                  <p:childTnLst>
                                    <p:set>
                                      <p:cBhvr>
                                        <p:cTn id="106" dur="1" fill="hold">
                                          <p:stCondLst>
                                            <p:cond delay="0"/>
                                          </p:stCondLst>
                                        </p:cTn>
                                        <p:tgtEl>
                                          <p:spTgt spid="38"/>
                                        </p:tgtEl>
                                        <p:attrNameLst>
                                          <p:attrName>style.visibility</p:attrName>
                                        </p:attrNameLst>
                                      </p:cBhvr>
                                      <p:to>
                                        <p:strVal val="visible"/>
                                      </p:to>
                                    </p:set>
                                    <p:animEffect transition="in" filter="circle(in)">
                                      <p:cBhvr>
                                        <p:cTn id="107" dur="500"/>
                                        <p:tgtEl>
                                          <p:spTgt spid="38"/>
                                        </p:tgtEl>
                                      </p:cBhvr>
                                    </p:animEffect>
                                  </p:childTnLst>
                                </p:cTn>
                              </p:par>
                              <p:par>
                                <p:cTn id="108" presetID="6" presetClass="entr" presetSubtype="16" fill="hold" nodeType="withEffect">
                                  <p:stCondLst>
                                    <p:cond delay="0"/>
                                  </p:stCondLst>
                                  <p:childTnLst>
                                    <p:set>
                                      <p:cBhvr>
                                        <p:cTn id="109" dur="1" fill="hold">
                                          <p:stCondLst>
                                            <p:cond delay="0"/>
                                          </p:stCondLst>
                                        </p:cTn>
                                        <p:tgtEl>
                                          <p:spTgt spid="48"/>
                                        </p:tgtEl>
                                        <p:attrNameLst>
                                          <p:attrName>style.visibility</p:attrName>
                                        </p:attrNameLst>
                                      </p:cBhvr>
                                      <p:to>
                                        <p:strVal val="visible"/>
                                      </p:to>
                                    </p:set>
                                    <p:animEffect transition="in" filter="circle(in)">
                                      <p:cBhvr>
                                        <p:cTn id="110" dur="500"/>
                                        <p:tgtEl>
                                          <p:spTgt spid="48"/>
                                        </p:tgtEl>
                                      </p:cBhvr>
                                    </p:animEffect>
                                  </p:childTnLst>
                                </p:cTn>
                              </p:par>
                            </p:childTnLst>
                          </p:cTn>
                        </p:par>
                      </p:childTnLst>
                    </p:cTn>
                  </p:par>
                  <p:par>
                    <p:cTn id="111" fill="hold">
                      <p:stCondLst>
                        <p:cond delay="indefinite"/>
                      </p:stCondLst>
                      <p:childTnLst>
                        <p:par>
                          <p:cTn id="112" fill="hold">
                            <p:stCondLst>
                              <p:cond delay="0"/>
                            </p:stCondLst>
                            <p:childTnLst>
                              <p:par>
                                <p:cTn id="113" presetID="22" presetClass="entr" presetSubtype="4" fill="hold" grpId="0" nodeType="clickEffect">
                                  <p:stCondLst>
                                    <p:cond delay="0"/>
                                  </p:stCondLst>
                                  <p:childTnLst>
                                    <p:set>
                                      <p:cBhvr>
                                        <p:cTn id="114" dur="1" fill="hold">
                                          <p:stCondLst>
                                            <p:cond delay="0"/>
                                          </p:stCondLst>
                                        </p:cTn>
                                        <p:tgtEl>
                                          <p:spTgt spid="44"/>
                                        </p:tgtEl>
                                        <p:attrNameLst>
                                          <p:attrName>style.visibility</p:attrName>
                                        </p:attrNameLst>
                                      </p:cBhvr>
                                      <p:to>
                                        <p:strVal val="visible"/>
                                      </p:to>
                                    </p:set>
                                    <p:animEffect transition="in" filter="wipe(down)">
                                      <p:cBhvr>
                                        <p:cTn id="115"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8" grpId="0"/>
      <p:bldP spid="17" grpId="0"/>
      <p:bldP spid="19" grpId="0"/>
      <p:bldP spid="20" grpId="0"/>
      <p:bldP spid="40" grpId="0" animBg="1"/>
      <p:bldP spid="44" grpId="0" animBg="1"/>
      <p:bldP spid="4" grpId="0" animBg="1"/>
      <p:bldP spid="6" grpId="0" animBg="1"/>
      <p:bldP spid="33" grpId="0" animBg="1"/>
      <p:bldP spid="36" grpId="0"/>
      <p:bldP spid="37" grpId="0" animBg="1"/>
      <p:bldP spid="39" grpId="0"/>
      <p:bldP spid="41" grpId="0" animBg="1"/>
      <p:bldP spid="47" grpId="0" animBg="1"/>
      <p:bldP spid="50" grpId="0" animBg="1"/>
      <p:bldP spid="35" grpId="0" animBg="1"/>
      <p:bldP spid="2"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4" descr="C:\Users\Jenny Black PLL\AppData\Local\Microsoft\Windows\Temporary Internet Files\Content.IE5\LRHV5DAE\MC900057374[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4197165">
            <a:off x="8246323" y="171946"/>
            <a:ext cx="850353" cy="654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3"/>
          <p:cNvSpPr>
            <a:spLocks noGrp="1"/>
          </p:cNvSpPr>
          <p:nvPr>
            <p:ph type="title"/>
          </p:nvPr>
        </p:nvSpPr>
        <p:spPr>
          <a:xfrm>
            <a:off x="-206156" y="156604"/>
            <a:ext cx="9144000" cy="684838"/>
          </a:xfrm>
        </p:spPr>
        <p:txBody>
          <a:bodyPr/>
          <a:lstStyle/>
          <a:p>
            <a:pPr algn="ctr"/>
            <a:r>
              <a:rPr lang="en-US" sz="2400" dirty="0"/>
              <a:t>The NEW “Dance” – What will happen in the future</a:t>
            </a:r>
          </a:p>
        </p:txBody>
      </p:sp>
      <p:sp>
        <p:nvSpPr>
          <p:cNvPr id="10" name="Curved Up Arrow 9"/>
          <p:cNvSpPr/>
          <p:nvPr/>
        </p:nvSpPr>
        <p:spPr>
          <a:xfrm flipV="1">
            <a:off x="3124808" y="3275210"/>
            <a:ext cx="2617448" cy="325699"/>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Curved Up Arrow 10"/>
          <p:cNvSpPr/>
          <p:nvPr/>
        </p:nvSpPr>
        <p:spPr>
          <a:xfrm flipV="1">
            <a:off x="1869853" y="2638720"/>
            <a:ext cx="5518898" cy="416765"/>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Curved Up Arrow 11"/>
          <p:cNvSpPr/>
          <p:nvPr/>
        </p:nvSpPr>
        <p:spPr>
          <a:xfrm flipH="1">
            <a:off x="3092625" y="3966914"/>
            <a:ext cx="2649631" cy="328424"/>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Curved Up Arrow 12"/>
          <p:cNvSpPr/>
          <p:nvPr/>
        </p:nvSpPr>
        <p:spPr>
          <a:xfrm flipH="1">
            <a:off x="2113480" y="4705426"/>
            <a:ext cx="4607920" cy="339158"/>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Text Box 3"/>
          <p:cNvSpPr txBox="1">
            <a:spLocks noChangeArrowheads="1"/>
          </p:cNvSpPr>
          <p:nvPr/>
        </p:nvSpPr>
        <p:spPr bwMode="auto">
          <a:xfrm>
            <a:off x="2599898" y="3590310"/>
            <a:ext cx="133125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FontTx/>
              <a:buNone/>
            </a:pPr>
            <a:r>
              <a:rPr lang="en-US" altLang="en-US" sz="1200" b="1" dirty="0">
                <a:latin typeface="CastleT" pitchFamily="34" charset="0"/>
              </a:rPr>
              <a:t>Casandra</a:t>
            </a:r>
          </a:p>
        </p:txBody>
      </p:sp>
      <p:sp>
        <p:nvSpPr>
          <p:cNvPr id="16" name="Text Box 4"/>
          <p:cNvSpPr txBox="1">
            <a:spLocks noChangeArrowheads="1"/>
          </p:cNvSpPr>
          <p:nvPr/>
        </p:nvSpPr>
        <p:spPr bwMode="auto">
          <a:xfrm>
            <a:off x="4985672" y="3613575"/>
            <a:ext cx="148714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FontTx/>
              <a:buNone/>
            </a:pPr>
            <a:r>
              <a:rPr lang="en-US" altLang="en-US" sz="1200" b="1" dirty="0">
                <a:latin typeface="CastleT" pitchFamily="34" charset="0"/>
              </a:rPr>
              <a:t>Yvonne/Less</a:t>
            </a:r>
          </a:p>
        </p:txBody>
      </p:sp>
      <p:sp>
        <p:nvSpPr>
          <p:cNvPr id="17" name="Text Box 5"/>
          <p:cNvSpPr txBox="1">
            <a:spLocks noChangeArrowheads="1"/>
          </p:cNvSpPr>
          <p:nvPr/>
        </p:nvSpPr>
        <p:spPr bwMode="auto">
          <a:xfrm>
            <a:off x="2133108" y="2870035"/>
            <a:ext cx="5085401" cy="684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None/>
            </a:pPr>
            <a:r>
              <a:rPr lang="en-US" altLang="en-US" sz="1100" b="1" dirty="0">
                <a:latin typeface="CastleT" pitchFamily="34" charset="0"/>
              </a:rPr>
              <a:t>#1- Casandra is reassured by her parents of her place in the family as they apologize for the pain that their decision not to tell her about her adoption caused her</a:t>
            </a:r>
            <a:endParaRPr lang="en-US" altLang="en-US" sz="1100" dirty="0">
              <a:latin typeface="CastleT" pitchFamily="34" charset="0"/>
            </a:endParaRPr>
          </a:p>
          <a:p>
            <a:pPr algn="ctr">
              <a:spcBef>
                <a:spcPct val="50000"/>
              </a:spcBef>
              <a:buFontTx/>
              <a:buNone/>
            </a:pPr>
            <a:endParaRPr lang="en-US" altLang="en-US" sz="1100" i="1" dirty="0">
              <a:latin typeface="CastleT" pitchFamily="34" charset="0"/>
            </a:endParaRPr>
          </a:p>
        </p:txBody>
      </p:sp>
      <p:sp>
        <p:nvSpPr>
          <p:cNvPr id="18" name="Text Box 6"/>
          <p:cNvSpPr txBox="1">
            <a:spLocks noChangeArrowheads="1"/>
          </p:cNvSpPr>
          <p:nvPr/>
        </p:nvSpPr>
        <p:spPr bwMode="auto">
          <a:xfrm>
            <a:off x="2204441" y="4310006"/>
            <a:ext cx="4497680"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FontTx/>
              <a:buNone/>
            </a:pPr>
            <a:r>
              <a:rPr lang="en-US" altLang="en-US" sz="1100" b="1" dirty="0">
                <a:latin typeface="CastleT" pitchFamily="34" charset="0"/>
              </a:rPr>
              <a:t>#2 – Yvonne &amp; Less talk to Casandra about her feelings and begin to create a “Memories Book” together to remind her how much they love her and of all the special times they have had.</a:t>
            </a:r>
            <a:endParaRPr lang="en-US" altLang="en-US" sz="1100" dirty="0">
              <a:latin typeface="CastleT" pitchFamily="34" charset="0"/>
            </a:endParaRPr>
          </a:p>
        </p:txBody>
      </p:sp>
      <p:sp>
        <p:nvSpPr>
          <p:cNvPr id="19" name="Text Box 7"/>
          <p:cNvSpPr txBox="1">
            <a:spLocks noChangeArrowheads="1"/>
          </p:cNvSpPr>
          <p:nvPr/>
        </p:nvSpPr>
        <p:spPr bwMode="auto">
          <a:xfrm>
            <a:off x="1848991" y="2189436"/>
            <a:ext cx="574105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FontTx/>
              <a:buNone/>
            </a:pPr>
            <a:r>
              <a:rPr lang="en-US" altLang="en-US" sz="1100" b="1" i="1" dirty="0">
                <a:latin typeface="CastleT" pitchFamily="34" charset="0"/>
              </a:rPr>
              <a:t>#3- Casandra begins to feel less resentment toward her parents and the other family members in the home.  She loves the special time with her parents and starts to think…</a:t>
            </a:r>
          </a:p>
        </p:txBody>
      </p:sp>
      <p:sp>
        <p:nvSpPr>
          <p:cNvPr id="20" name="Text Box 8"/>
          <p:cNvSpPr txBox="1">
            <a:spLocks noChangeArrowheads="1"/>
          </p:cNvSpPr>
          <p:nvPr/>
        </p:nvSpPr>
        <p:spPr bwMode="auto">
          <a:xfrm>
            <a:off x="1874938" y="5026026"/>
            <a:ext cx="5222115"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FontTx/>
              <a:buNone/>
            </a:pPr>
            <a:r>
              <a:rPr lang="en-US" altLang="en-US" sz="1100" b="1" dirty="0">
                <a:latin typeface="CastleT" pitchFamily="34" charset="0"/>
              </a:rPr>
              <a:t>#4- Yvonne &amp; Less know that it will take time for Casandra to fully trust them again and no matter what her behavior is that day, they continue with their playbook and they both think…</a:t>
            </a:r>
            <a:endParaRPr lang="en-US" altLang="en-US" sz="1100" dirty="0">
              <a:latin typeface="CastleT" pitchFamily="34" charset="0"/>
            </a:endParaRPr>
          </a:p>
        </p:txBody>
      </p:sp>
      <p:sp>
        <p:nvSpPr>
          <p:cNvPr id="24" name="TextBox 30"/>
          <p:cNvSpPr txBox="1">
            <a:spLocks noChangeArrowheads="1"/>
          </p:cNvSpPr>
          <p:nvPr/>
        </p:nvSpPr>
        <p:spPr bwMode="auto">
          <a:xfrm>
            <a:off x="3449253" y="3872189"/>
            <a:ext cx="1936376" cy="25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1200" b="1" dirty="0">
                <a:latin typeface="Comic Sans MS" panose="030F0702030302020204" pitchFamily="66" charset="0"/>
              </a:rPr>
              <a:t>Unhealed Wound Seed</a:t>
            </a:r>
          </a:p>
        </p:txBody>
      </p:sp>
      <p:sp>
        <p:nvSpPr>
          <p:cNvPr id="40" name="TextBox 39"/>
          <p:cNvSpPr txBox="1"/>
          <p:nvPr/>
        </p:nvSpPr>
        <p:spPr>
          <a:xfrm>
            <a:off x="90143" y="2767571"/>
            <a:ext cx="1442373" cy="2123658"/>
          </a:xfrm>
          <a:prstGeom prst="rect">
            <a:avLst/>
          </a:prstGeom>
          <a:noFill/>
          <a:ln>
            <a:solidFill>
              <a:srgbClr val="39889D"/>
            </a:solidFill>
            <a:prstDash val="dashDot"/>
          </a:ln>
        </p:spPr>
        <p:txBody>
          <a:bodyPr wrap="square" rtlCol="0">
            <a:spAutoFit/>
          </a:bodyPr>
          <a:lstStyle/>
          <a:p>
            <a:pPr algn="ctr"/>
            <a:r>
              <a:rPr lang="en-US" sz="1100" b="1" u="sng" dirty="0"/>
              <a:t>Healthy Undercurrents: </a:t>
            </a:r>
          </a:p>
          <a:p>
            <a:pPr algn="ctr"/>
            <a:endParaRPr lang="en-US" sz="1100" u="sng" dirty="0"/>
          </a:p>
          <a:p>
            <a:pPr algn="ctr"/>
            <a:endParaRPr lang="en-US" sz="1100" u="sng" dirty="0"/>
          </a:p>
          <a:p>
            <a:pPr algn="ctr"/>
            <a:r>
              <a:rPr lang="en-US" sz="1100" dirty="0"/>
              <a:t>Security &amp; Unconditional Love</a:t>
            </a:r>
          </a:p>
          <a:p>
            <a:pPr algn="ctr"/>
            <a:endParaRPr lang="en-US" sz="1100" dirty="0"/>
          </a:p>
          <a:p>
            <a:pPr algn="ctr"/>
            <a:endParaRPr lang="en-US" sz="1100" dirty="0"/>
          </a:p>
          <a:p>
            <a:pPr algn="ctr"/>
            <a:r>
              <a:rPr lang="en-US" sz="1100" dirty="0"/>
              <a:t>Reveal Secrets</a:t>
            </a:r>
          </a:p>
          <a:p>
            <a:pPr algn="ctr"/>
            <a:endParaRPr lang="en-US" sz="1100" dirty="0"/>
          </a:p>
          <a:p>
            <a:pPr algn="ctr"/>
            <a:endParaRPr lang="en-US" sz="1100" dirty="0"/>
          </a:p>
          <a:p>
            <a:pPr algn="ctr"/>
            <a:r>
              <a:rPr lang="en-US" sz="1100" dirty="0"/>
              <a:t>Forgiveness</a:t>
            </a:r>
          </a:p>
        </p:txBody>
      </p:sp>
      <p:sp>
        <p:nvSpPr>
          <p:cNvPr id="44" name="TextBox 43"/>
          <p:cNvSpPr txBox="1"/>
          <p:nvPr/>
        </p:nvSpPr>
        <p:spPr>
          <a:xfrm>
            <a:off x="6848455" y="3438711"/>
            <a:ext cx="2042555" cy="600164"/>
          </a:xfrm>
          <a:prstGeom prst="rect">
            <a:avLst/>
          </a:prstGeom>
          <a:noFill/>
          <a:ln>
            <a:solidFill>
              <a:srgbClr val="39889D"/>
            </a:solidFill>
            <a:prstDash val="dashDot"/>
          </a:ln>
        </p:spPr>
        <p:txBody>
          <a:bodyPr wrap="square" rtlCol="0">
            <a:spAutoFit/>
          </a:bodyPr>
          <a:lstStyle/>
          <a:p>
            <a:pPr algn="ctr"/>
            <a:r>
              <a:rPr lang="en-US" sz="1100" dirty="0"/>
              <a:t>This dance shrinks the seed of unhealed wounds.  (It is sad and being starved every day!!)</a:t>
            </a:r>
          </a:p>
        </p:txBody>
      </p:sp>
      <p:sp>
        <p:nvSpPr>
          <p:cNvPr id="3" name="Cloud Callout 2"/>
          <p:cNvSpPr/>
          <p:nvPr/>
        </p:nvSpPr>
        <p:spPr>
          <a:xfrm>
            <a:off x="7726998" y="1365335"/>
            <a:ext cx="1347609" cy="2023386"/>
          </a:xfrm>
          <a:prstGeom prst="wedgeEllipseCallout">
            <a:avLst>
              <a:gd name="adj1" fmla="val -100107"/>
              <a:gd name="adj2" fmla="val 701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“I am not sure I can trust them again…but I am in so much pain I will take a “leap of faith”</a:t>
            </a:r>
          </a:p>
        </p:txBody>
      </p:sp>
      <p:sp>
        <p:nvSpPr>
          <p:cNvPr id="5" name="Cloud Callout 4"/>
          <p:cNvSpPr/>
          <p:nvPr/>
        </p:nvSpPr>
        <p:spPr>
          <a:xfrm>
            <a:off x="72011" y="1099614"/>
            <a:ext cx="1702238" cy="1150857"/>
          </a:xfrm>
          <a:prstGeom prst="wedgeEllipseCallout">
            <a:avLst>
              <a:gd name="adj1" fmla="val 83411"/>
              <a:gd name="adj2" fmla="val -515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“I don’t feel all alone any more and it is nice to be noticed again”</a:t>
            </a:r>
          </a:p>
        </p:txBody>
      </p:sp>
      <p:sp>
        <p:nvSpPr>
          <p:cNvPr id="6" name="Rectangular Callout 5"/>
          <p:cNvSpPr/>
          <p:nvPr/>
        </p:nvSpPr>
        <p:spPr>
          <a:xfrm>
            <a:off x="7044001" y="5487941"/>
            <a:ext cx="1872080" cy="677319"/>
          </a:xfrm>
          <a:prstGeom prst="wedgeRectCallout">
            <a:avLst>
              <a:gd name="adj1" fmla="val -157681"/>
              <a:gd name="adj2" fmla="val -5037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t>“We are in this together and it is nice being on the same page as we implement our playbook”</a:t>
            </a:r>
          </a:p>
        </p:txBody>
      </p:sp>
      <p:cxnSp>
        <p:nvCxnSpPr>
          <p:cNvPr id="27" name="Straight Arrow Connector 26"/>
          <p:cNvCxnSpPr>
            <a:cxnSpLocks/>
          </p:cNvCxnSpPr>
          <p:nvPr/>
        </p:nvCxnSpPr>
        <p:spPr>
          <a:xfrm>
            <a:off x="1426712" y="3625713"/>
            <a:ext cx="739683" cy="147286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38" name="Straight Arrow Connector 37"/>
          <p:cNvCxnSpPr>
            <a:cxnSpLocks/>
          </p:cNvCxnSpPr>
          <p:nvPr/>
        </p:nvCxnSpPr>
        <p:spPr>
          <a:xfrm flipV="1">
            <a:off x="1407484" y="1745540"/>
            <a:ext cx="1198915" cy="1803149"/>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48" name="Straight Arrow Connector 47"/>
          <p:cNvCxnSpPr>
            <a:cxnSpLocks/>
          </p:cNvCxnSpPr>
          <p:nvPr/>
        </p:nvCxnSpPr>
        <p:spPr>
          <a:xfrm>
            <a:off x="1415067" y="4247305"/>
            <a:ext cx="941099" cy="25916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49" name="Straight Arrow Connector 48"/>
          <p:cNvCxnSpPr>
            <a:cxnSpLocks/>
          </p:cNvCxnSpPr>
          <p:nvPr/>
        </p:nvCxnSpPr>
        <p:spPr>
          <a:xfrm>
            <a:off x="1390607" y="4783938"/>
            <a:ext cx="961248" cy="1011616"/>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33" name="Curved Up Arrow 10">
            <a:extLst>
              <a:ext uri="{FF2B5EF4-FFF2-40B4-BE49-F238E27FC236}">
                <a16:creationId xmlns:a16="http://schemas.microsoft.com/office/drawing/2014/main" id="{C1A9A2A5-BA5F-44B0-A3B2-26504D96A68F}"/>
              </a:ext>
            </a:extLst>
          </p:cNvPr>
          <p:cNvSpPr/>
          <p:nvPr/>
        </p:nvSpPr>
        <p:spPr>
          <a:xfrm flipV="1">
            <a:off x="1848990" y="1889548"/>
            <a:ext cx="5892895" cy="416765"/>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Text Box 7">
            <a:extLst>
              <a:ext uri="{FF2B5EF4-FFF2-40B4-BE49-F238E27FC236}">
                <a16:creationId xmlns:a16="http://schemas.microsoft.com/office/drawing/2014/main" id="{05DC4601-3753-4299-A081-9FDFF3231EB3}"/>
              </a:ext>
            </a:extLst>
          </p:cNvPr>
          <p:cNvSpPr txBox="1">
            <a:spLocks noChangeArrowheads="1"/>
          </p:cNvSpPr>
          <p:nvPr/>
        </p:nvSpPr>
        <p:spPr bwMode="auto">
          <a:xfrm>
            <a:off x="2343144" y="1472599"/>
            <a:ext cx="469952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FontTx/>
              <a:buNone/>
            </a:pPr>
            <a:r>
              <a:rPr lang="en-US" altLang="en-US" sz="1100" b="1" i="1" dirty="0">
                <a:latin typeface="CastleT" pitchFamily="34" charset="0"/>
              </a:rPr>
              <a:t>#5- Casandra begins to feel more secure and her anger and resentment begins to fade as she thinks… </a:t>
            </a:r>
          </a:p>
        </p:txBody>
      </p:sp>
      <p:sp>
        <p:nvSpPr>
          <p:cNvPr id="37" name="Curved Up Arrow 12">
            <a:extLst>
              <a:ext uri="{FF2B5EF4-FFF2-40B4-BE49-F238E27FC236}">
                <a16:creationId xmlns:a16="http://schemas.microsoft.com/office/drawing/2014/main" id="{B7B378B3-771C-43DE-83C6-ECA1A00D8817}"/>
              </a:ext>
            </a:extLst>
          </p:cNvPr>
          <p:cNvSpPr/>
          <p:nvPr/>
        </p:nvSpPr>
        <p:spPr>
          <a:xfrm flipH="1">
            <a:off x="1612293" y="5308661"/>
            <a:ext cx="5656543" cy="339158"/>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9" name="Text Box 8">
            <a:extLst>
              <a:ext uri="{FF2B5EF4-FFF2-40B4-BE49-F238E27FC236}">
                <a16:creationId xmlns:a16="http://schemas.microsoft.com/office/drawing/2014/main" id="{E16BBCB7-8745-40CC-BDC3-1F3107D27FA4}"/>
              </a:ext>
            </a:extLst>
          </p:cNvPr>
          <p:cNvSpPr txBox="1">
            <a:spLocks noChangeArrowheads="1"/>
          </p:cNvSpPr>
          <p:nvPr/>
        </p:nvSpPr>
        <p:spPr bwMode="auto">
          <a:xfrm>
            <a:off x="2113480" y="5685093"/>
            <a:ext cx="4396686"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FontTx/>
              <a:buNone/>
            </a:pPr>
            <a:r>
              <a:rPr lang="en-US" altLang="en-US" sz="1100" b="1" dirty="0">
                <a:latin typeface="CastleT" pitchFamily="34" charset="0"/>
              </a:rPr>
              <a:t>#6- Yvonne forgives herself for her past choices and in that process, begins to let go of her resentment of Casandra as she thinks…</a:t>
            </a:r>
            <a:endParaRPr lang="en-US" altLang="en-US" sz="1100" dirty="0">
              <a:latin typeface="CastleT" pitchFamily="34" charset="0"/>
            </a:endParaRPr>
          </a:p>
        </p:txBody>
      </p:sp>
      <p:cxnSp>
        <p:nvCxnSpPr>
          <p:cNvPr id="34" name="Straight Arrow Connector 33">
            <a:extLst>
              <a:ext uri="{FF2B5EF4-FFF2-40B4-BE49-F238E27FC236}">
                <a16:creationId xmlns:a16="http://schemas.microsoft.com/office/drawing/2014/main" id="{F4DA9690-2254-4DBF-A79B-CA39ADB8AE50}"/>
              </a:ext>
            </a:extLst>
          </p:cNvPr>
          <p:cNvCxnSpPr>
            <a:cxnSpLocks/>
          </p:cNvCxnSpPr>
          <p:nvPr/>
        </p:nvCxnSpPr>
        <p:spPr>
          <a:xfrm flipV="1">
            <a:off x="1415067" y="3145699"/>
            <a:ext cx="826599" cy="1559727"/>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41" name="Oval 40">
            <a:extLst>
              <a:ext uri="{FF2B5EF4-FFF2-40B4-BE49-F238E27FC236}">
                <a16:creationId xmlns:a16="http://schemas.microsoft.com/office/drawing/2014/main" id="{80C5C07B-A28F-4B96-92E7-234C0B234095}"/>
              </a:ext>
            </a:extLst>
          </p:cNvPr>
          <p:cNvSpPr/>
          <p:nvPr/>
        </p:nvSpPr>
        <p:spPr>
          <a:xfrm>
            <a:off x="1316543" y="3525423"/>
            <a:ext cx="130436" cy="1297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A92E6E22-C2F2-4AAD-8BFD-22E621B463E5}"/>
              </a:ext>
            </a:extLst>
          </p:cNvPr>
          <p:cNvSpPr/>
          <p:nvPr/>
        </p:nvSpPr>
        <p:spPr>
          <a:xfrm>
            <a:off x="1303739" y="4186061"/>
            <a:ext cx="130436" cy="1297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93D483B4-D319-48FE-91CE-437E8C57A8B2}"/>
              </a:ext>
            </a:extLst>
          </p:cNvPr>
          <p:cNvSpPr/>
          <p:nvPr/>
        </p:nvSpPr>
        <p:spPr>
          <a:xfrm>
            <a:off x="1296358" y="4686939"/>
            <a:ext cx="130436" cy="1297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5" name="Picture 44">
            <a:extLst>
              <a:ext uri="{FF2B5EF4-FFF2-40B4-BE49-F238E27FC236}">
                <a16:creationId xmlns:a16="http://schemas.microsoft.com/office/drawing/2014/main" id="{D969F65E-4579-4D30-A5AF-3C616264D9F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191381">
            <a:off x="7212833" y="4216665"/>
            <a:ext cx="1226637" cy="1102475"/>
          </a:xfrm>
          <a:prstGeom prst="rect">
            <a:avLst/>
          </a:prstGeom>
        </p:spPr>
      </p:pic>
      <p:sp>
        <p:nvSpPr>
          <p:cNvPr id="46" name="TextBox 45">
            <a:extLst>
              <a:ext uri="{FF2B5EF4-FFF2-40B4-BE49-F238E27FC236}">
                <a16:creationId xmlns:a16="http://schemas.microsoft.com/office/drawing/2014/main" id="{E842BA3E-E2FE-461A-858C-42224BD67E3E}"/>
              </a:ext>
            </a:extLst>
          </p:cNvPr>
          <p:cNvSpPr txBox="1"/>
          <p:nvPr/>
        </p:nvSpPr>
        <p:spPr>
          <a:xfrm rot="19976246">
            <a:off x="7375389" y="4424854"/>
            <a:ext cx="851836" cy="677108"/>
          </a:xfrm>
          <a:prstGeom prst="rect">
            <a:avLst/>
          </a:prstGeom>
          <a:noFill/>
        </p:spPr>
        <p:txBody>
          <a:bodyPr wrap="square" rtlCol="0">
            <a:spAutoFit/>
          </a:bodyPr>
          <a:lstStyle/>
          <a:p>
            <a:pPr algn="ctr"/>
            <a:r>
              <a:rPr lang="en-US" sz="1000" dirty="0"/>
              <a:t>Memories Book</a:t>
            </a:r>
          </a:p>
          <a:p>
            <a:pPr algn="ctr"/>
            <a:endParaRPr lang="en-US" sz="500" dirty="0"/>
          </a:p>
          <a:p>
            <a:pPr algn="ctr"/>
            <a:endParaRPr lang="en-US" sz="300" dirty="0"/>
          </a:p>
          <a:p>
            <a:pPr algn="ctr"/>
            <a:r>
              <a:rPr lang="en-US" sz="1000" dirty="0"/>
              <a:t>(Antibiotic)</a:t>
            </a:r>
          </a:p>
        </p:txBody>
      </p:sp>
      <p:cxnSp>
        <p:nvCxnSpPr>
          <p:cNvPr id="47" name="Straight Arrow Connector 46">
            <a:extLst>
              <a:ext uri="{FF2B5EF4-FFF2-40B4-BE49-F238E27FC236}">
                <a16:creationId xmlns:a16="http://schemas.microsoft.com/office/drawing/2014/main" id="{D7F1FB56-39F3-4B5B-83B7-704E70B54BE1}"/>
              </a:ext>
            </a:extLst>
          </p:cNvPr>
          <p:cNvCxnSpPr>
            <a:cxnSpLocks/>
          </p:cNvCxnSpPr>
          <p:nvPr/>
        </p:nvCxnSpPr>
        <p:spPr>
          <a:xfrm flipH="1" flipV="1">
            <a:off x="6558642" y="4510849"/>
            <a:ext cx="650500" cy="78378"/>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pic>
        <p:nvPicPr>
          <p:cNvPr id="50" name="Picture 20" descr="seed.gif">
            <a:extLst>
              <a:ext uri="{FF2B5EF4-FFF2-40B4-BE49-F238E27FC236}">
                <a16:creationId xmlns:a16="http://schemas.microsoft.com/office/drawing/2014/main" id="{A14798CB-5E19-4CEA-816E-A63620E8FE34}"/>
              </a:ext>
            </a:extLst>
          </p:cNvPr>
          <p:cNvPicPr>
            <a:picLocks noChangeAspect="1"/>
          </p:cNvPicPr>
          <p:nvPr/>
        </p:nvPicPr>
        <p:blipFill>
          <a:blip r:embed="rId4">
            <a:lum bright="-20000"/>
            <a:extLst>
              <a:ext uri="{28A0092B-C50C-407E-A947-70E740481C1C}">
                <a14:useLocalDpi xmlns:a14="http://schemas.microsoft.com/office/drawing/2010/main" val="0"/>
              </a:ext>
            </a:extLst>
          </a:blip>
          <a:srcRect/>
          <a:stretch>
            <a:fillRect/>
          </a:stretch>
        </p:blipFill>
        <p:spPr bwMode="auto">
          <a:xfrm>
            <a:off x="4069915" y="3403495"/>
            <a:ext cx="728662" cy="485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 name="Oval 50">
            <a:extLst>
              <a:ext uri="{FF2B5EF4-FFF2-40B4-BE49-F238E27FC236}">
                <a16:creationId xmlns:a16="http://schemas.microsoft.com/office/drawing/2014/main" id="{4EC5DE1C-8C42-4944-AE90-60E450BFE59F}"/>
              </a:ext>
            </a:extLst>
          </p:cNvPr>
          <p:cNvSpPr/>
          <p:nvPr/>
        </p:nvSpPr>
        <p:spPr>
          <a:xfrm>
            <a:off x="4188841" y="3484956"/>
            <a:ext cx="457200" cy="333375"/>
          </a:xfrm>
          <a:prstGeom prst="ellipse">
            <a:avLst/>
          </a:prstGeom>
          <a:blipFill>
            <a:blip r:embed="rId5"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52" name="Rectangular Callout 5">
            <a:extLst>
              <a:ext uri="{FF2B5EF4-FFF2-40B4-BE49-F238E27FC236}">
                <a16:creationId xmlns:a16="http://schemas.microsoft.com/office/drawing/2014/main" id="{58DA0F72-661E-4A92-BB85-DAED078FFDF5}"/>
              </a:ext>
            </a:extLst>
          </p:cNvPr>
          <p:cNvSpPr/>
          <p:nvPr/>
        </p:nvSpPr>
        <p:spPr>
          <a:xfrm>
            <a:off x="241400" y="5908825"/>
            <a:ext cx="1924995" cy="901772"/>
          </a:xfrm>
          <a:prstGeom prst="wedgeRectCallout">
            <a:avLst>
              <a:gd name="adj1" fmla="val 61213"/>
              <a:gd name="adj2" fmla="val -4530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t>“I will remind myself each day that we are all simply trying our best to get our needs met and I will work hard to show Casandra my unconditional love!”</a:t>
            </a:r>
          </a:p>
        </p:txBody>
      </p:sp>
    </p:spTree>
    <p:extLst>
      <p:ext uri="{BB962C8B-B14F-4D97-AF65-F5344CB8AC3E}">
        <p14:creationId xmlns:p14="http://schemas.microsoft.com/office/powerpoint/2010/main" val="335007501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left)">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2"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right)">
                                      <p:cBhvr>
                                        <p:cTn id="15" dur="500"/>
                                        <p:tgtEl>
                                          <p:spTgt spid="12"/>
                                        </p:tgtEl>
                                      </p:cBhvr>
                                    </p:animEffect>
                                  </p:childTnLst>
                                </p:cTn>
                              </p:par>
                              <p:par>
                                <p:cTn id="16" presetID="22" presetClass="entr" presetSubtype="2"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wipe(right)">
                                      <p:cBhvr>
                                        <p:cTn id="18" dur="500"/>
                                        <p:tgtEl>
                                          <p:spTgt spid="18"/>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46"/>
                                        </p:tgtEl>
                                        <p:attrNameLst>
                                          <p:attrName>style.visibility</p:attrName>
                                        </p:attrNameLst>
                                      </p:cBhvr>
                                      <p:to>
                                        <p:strVal val="visible"/>
                                      </p:to>
                                    </p:set>
                                    <p:animEffect transition="in" filter="circle(in)">
                                      <p:cBhvr>
                                        <p:cTn id="23" dur="500"/>
                                        <p:tgtEl>
                                          <p:spTgt spid="46"/>
                                        </p:tgtEl>
                                      </p:cBhvr>
                                    </p:animEffect>
                                  </p:childTnLst>
                                </p:cTn>
                              </p:par>
                              <p:par>
                                <p:cTn id="24" presetID="6" presetClass="entr" presetSubtype="16"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circle(in)">
                                      <p:cBhvr>
                                        <p:cTn id="26" dur="500"/>
                                        <p:tgtEl>
                                          <p:spTgt spid="45"/>
                                        </p:tgtEl>
                                      </p:cBhvr>
                                    </p:animEffect>
                                  </p:childTnLst>
                                </p:cTn>
                              </p:par>
                              <p:par>
                                <p:cTn id="27" presetID="6" presetClass="entr" presetSubtype="16" fill="hold" nodeType="with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circle(in)">
                                      <p:cBhvr>
                                        <p:cTn id="29" dur="500"/>
                                        <p:tgtEl>
                                          <p:spTgt spid="47"/>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wipe(left)">
                                      <p:cBhvr>
                                        <p:cTn id="34" dur="500"/>
                                        <p:tgtEl>
                                          <p:spTgt spid="11"/>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500"/>
                                        <p:tgtEl>
                                          <p:spTgt spid="19"/>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circle(in)">
                                      <p:cBhvr>
                                        <p:cTn id="42" dur="500"/>
                                        <p:tgtEl>
                                          <p:spTgt spid="3"/>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2"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wipe(right)">
                                      <p:cBhvr>
                                        <p:cTn id="47" dur="500"/>
                                        <p:tgtEl>
                                          <p:spTgt spid="13"/>
                                        </p:tgtEl>
                                      </p:cBhvr>
                                    </p:animEffect>
                                  </p:childTnLst>
                                </p:cTn>
                              </p:par>
                              <p:par>
                                <p:cTn id="48" presetID="22" presetClass="entr" presetSubtype="2" fill="hold" grpId="0" nodeType="withEffect">
                                  <p:stCondLst>
                                    <p:cond delay="0"/>
                                  </p:stCondLst>
                                  <p:childTnLst>
                                    <p:set>
                                      <p:cBhvr>
                                        <p:cTn id="49" dur="1" fill="hold">
                                          <p:stCondLst>
                                            <p:cond delay="0"/>
                                          </p:stCondLst>
                                        </p:cTn>
                                        <p:tgtEl>
                                          <p:spTgt spid="20"/>
                                        </p:tgtEl>
                                        <p:attrNameLst>
                                          <p:attrName>style.visibility</p:attrName>
                                        </p:attrNameLst>
                                      </p:cBhvr>
                                      <p:to>
                                        <p:strVal val="visible"/>
                                      </p:to>
                                    </p:set>
                                    <p:animEffect transition="in" filter="wipe(right)">
                                      <p:cBhvr>
                                        <p:cTn id="50" dur="500"/>
                                        <p:tgtEl>
                                          <p:spTgt spid="20"/>
                                        </p:tgtEl>
                                      </p:cBhvr>
                                    </p:animEffect>
                                  </p:childTnLst>
                                </p:cTn>
                              </p:par>
                            </p:childTnLst>
                          </p:cTn>
                        </p:par>
                      </p:childTnLst>
                    </p:cTn>
                  </p:par>
                  <p:par>
                    <p:cTn id="51" fill="hold">
                      <p:stCondLst>
                        <p:cond delay="indefinite"/>
                      </p:stCondLst>
                      <p:childTnLst>
                        <p:par>
                          <p:cTn id="52" fill="hold">
                            <p:stCondLst>
                              <p:cond delay="0"/>
                            </p:stCondLst>
                            <p:childTnLst>
                              <p:par>
                                <p:cTn id="53" presetID="6" presetClass="entr" presetSubtype="16" fill="hold" grpId="0" nodeType="clickEffect">
                                  <p:stCondLst>
                                    <p:cond delay="0"/>
                                  </p:stCondLst>
                                  <p:childTnLst>
                                    <p:set>
                                      <p:cBhvr>
                                        <p:cTn id="54" dur="1" fill="hold">
                                          <p:stCondLst>
                                            <p:cond delay="0"/>
                                          </p:stCondLst>
                                        </p:cTn>
                                        <p:tgtEl>
                                          <p:spTgt spid="6"/>
                                        </p:tgtEl>
                                        <p:attrNameLst>
                                          <p:attrName>style.visibility</p:attrName>
                                        </p:attrNameLst>
                                      </p:cBhvr>
                                      <p:to>
                                        <p:strVal val="visible"/>
                                      </p:to>
                                    </p:set>
                                    <p:animEffect transition="in" filter="circle(in)">
                                      <p:cBhvr>
                                        <p:cTn id="55" dur="500"/>
                                        <p:tgtEl>
                                          <p:spTgt spid="6"/>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33"/>
                                        </p:tgtEl>
                                        <p:attrNameLst>
                                          <p:attrName>style.visibility</p:attrName>
                                        </p:attrNameLst>
                                      </p:cBhvr>
                                      <p:to>
                                        <p:strVal val="visible"/>
                                      </p:to>
                                    </p:set>
                                    <p:animEffect transition="in" filter="wipe(left)">
                                      <p:cBhvr>
                                        <p:cTn id="60" dur="500"/>
                                        <p:tgtEl>
                                          <p:spTgt spid="33"/>
                                        </p:tgtEl>
                                      </p:cBhvr>
                                    </p:animEffect>
                                  </p:childTnLst>
                                </p:cTn>
                              </p:par>
                              <p:par>
                                <p:cTn id="61" presetID="22" presetClass="entr" presetSubtype="8" fill="hold" grpId="0" nodeType="with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wipe(left)">
                                      <p:cBhvr>
                                        <p:cTn id="63" dur="500"/>
                                        <p:tgtEl>
                                          <p:spTgt spid="36"/>
                                        </p:tgtEl>
                                      </p:cBhvr>
                                    </p:animEffect>
                                  </p:childTnLst>
                                </p:cTn>
                              </p:par>
                            </p:childTnLst>
                          </p:cTn>
                        </p:par>
                      </p:childTnLst>
                    </p:cTn>
                  </p:par>
                  <p:par>
                    <p:cTn id="64" fill="hold">
                      <p:stCondLst>
                        <p:cond delay="indefinite"/>
                      </p:stCondLst>
                      <p:childTnLst>
                        <p:par>
                          <p:cTn id="65" fill="hold">
                            <p:stCondLst>
                              <p:cond delay="0"/>
                            </p:stCondLst>
                            <p:childTnLst>
                              <p:par>
                                <p:cTn id="66" presetID="6" presetClass="entr" presetSubtype="16" fill="hold" grpId="0" nodeType="clickEffect">
                                  <p:stCondLst>
                                    <p:cond delay="0"/>
                                  </p:stCondLst>
                                  <p:childTnLst>
                                    <p:set>
                                      <p:cBhvr>
                                        <p:cTn id="67" dur="1" fill="hold">
                                          <p:stCondLst>
                                            <p:cond delay="0"/>
                                          </p:stCondLst>
                                        </p:cTn>
                                        <p:tgtEl>
                                          <p:spTgt spid="5"/>
                                        </p:tgtEl>
                                        <p:attrNameLst>
                                          <p:attrName>style.visibility</p:attrName>
                                        </p:attrNameLst>
                                      </p:cBhvr>
                                      <p:to>
                                        <p:strVal val="visible"/>
                                      </p:to>
                                    </p:set>
                                    <p:animEffect transition="in" filter="circle(in)">
                                      <p:cBhvr>
                                        <p:cTn id="68" dur="500"/>
                                        <p:tgtEl>
                                          <p:spTgt spid="5"/>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2" fill="hold" grpId="0" nodeType="clickEffect">
                                  <p:stCondLst>
                                    <p:cond delay="0"/>
                                  </p:stCondLst>
                                  <p:childTnLst>
                                    <p:set>
                                      <p:cBhvr>
                                        <p:cTn id="72" dur="1" fill="hold">
                                          <p:stCondLst>
                                            <p:cond delay="0"/>
                                          </p:stCondLst>
                                        </p:cTn>
                                        <p:tgtEl>
                                          <p:spTgt spid="37"/>
                                        </p:tgtEl>
                                        <p:attrNameLst>
                                          <p:attrName>style.visibility</p:attrName>
                                        </p:attrNameLst>
                                      </p:cBhvr>
                                      <p:to>
                                        <p:strVal val="visible"/>
                                      </p:to>
                                    </p:set>
                                    <p:animEffect transition="in" filter="wipe(right)">
                                      <p:cBhvr>
                                        <p:cTn id="73" dur="500"/>
                                        <p:tgtEl>
                                          <p:spTgt spid="37"/>
                                        </p:tgtEl>
                                      </p:cBhvr>
                                    </p:animEffect>
                                  </p:childTnLst>
                                </p:cTn>
                              </p:par>
                              <p:par>
                                <p:cTn id="74" presetID="22" presetClass="entr" presetSubtype="2" fill="hold" grpId="0" nodeType="with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right)">
                                      <p:cBhvr>
                                        <p:cTn id="76" dur="500"/>
                                        <p:tgtEl>
                                          <p:spTgt spid="39"/>
                                        </p:tgtEl>
                                      </p:cBhvr>
                                    </p:animEffect>
                                  </p:childTnLst>
                                </p:cTn>
                              </p:par>
                            </p:childTnLst>
                          </p:cTn>
                        </p:par>
                      </p:childTnLst>
                    </p:cTn>
                  </p:par>
                  <p:par>
                    <p:cTn id="77" fill="hold">
                      <p:stCondLst>
                        <p:cond delay="indefinite"/>
                      </p:stCondLst>
                      <p:childTnLst>
                        <p:par>
                          <p:cTn id="78" fill="hold">
                            <p:stCondLst>
                              <p:cond delay="0"/>
                            </p:stCondLst>
                            <p:childTnLst>
                              <p:par>
                                <p:cTn id="79" presetID="6" presetClass="entr" presetSubtype="16" fill="hold" grpId="0" nodeType="clickEffect">
                                  <p:stCondLst>
                                    <p:cond delay="0"/>
                                  </p:stCondLst>
                                  <p:childTnLst>
                                    <p:set>
                                      <p:cBhvr>
                                        <p:cTn id="80" dur="1" fill="hold">
                                          <p:stCondLst>
                                            <p:cond delay="0"/>
                                          </p:stCondLst>
                                        </p:cTn>
                                        <p:tgtEl>
                                          <p:spTgt spid="52"/>
                                        </p:tgtEl>
                                        <p:attrNameLst>
                                          <p:attrName>style.visibility</p:attrName>
                                        </p:attrNameLst>
                                      </p:cBhvr>
                                      <p:to>
                                        <p:strVal val="visible"/>
                                      </p:to>
                                    </p:set>
                                    <p:animEffect transition="in" filter="circle(in)">
                                      <p:cBhvr>
                                        <p:cTn id="81" dur="500"/>
                                        <p:tgtEl>
                                          <p:spTgt spid="52"/>
                                        </p:tgtEl>
                                      </p:cBhvr>
                                    </p:animEffect>
                                  </p:childTnLst>
                                </p:cTn>
                              </p:par>
                            </p:childTnLst>
                          </p:cTn>
                        </p:par>
                      </p:childTnLst>
                    </p:cTn>
                  </p:par>
                  <p:par>
                    <p:cTn id="82" fill="hold">
                      <p:stCondLst>
                        <p:cond delay="indefinite"/>
                      </p:stCondLst>
                      <p:childTnLst>
                        <p:par>
                          <p:cTn id="83" fill="hold">
                            <p:stCondLst>
                              <p:cond delay="0"/>
                            </p:stCondLst>
                            <p:childTnLst>
                              <p:par>
                                <p:cTn id="84" presetID="22" presetClass="entr" presetSubtype="4" fill="hold" grpId="0" nodeType="clickEffect">
                                  <p:stCondLst>
                                    <p:cond delay="0"/>
                                  </p:stCondLst>
                                  <p:childTnLst>
                                    <p:set>
                                      <p:cBhvr>
                                        <p:cTn id="85" dur="1" fill="hold">
                                          <p:stCondLst>
                                            <p:cond delay="0"/>
                                          </p:stCondLst>
                                        </p:cTn>
                                        <p:tgtEl>
                                          <p:spTgt spid="40"/>
                                        </p:tgtEl>
                                        <p:attrNameLst>
                                          <p:attrName>style.visibility</p:attrName>
                                        </p:attrNameLst>
                                      </p:cBhvr>
                                      <p:to>
                                        <p:strVal val="visible"/>
                                      </p:to>
                                    </p:set>
                                    <p:animEffect transition="in" filter="wipe(down)">
                                      <p:cBhvr>
                                        <p:cTn id="86" dur="500"/>
                                        <p:tgtEl>
                                          <p:spTgt spid="40"/>
                                        </p:tgtEl>
                                      </p:cBhvr>
                                    </p:animEffect>
                                  </p:childTnLst>
                                </p:cTn>
                              </p:par>
                            </p:childTnLst>
                          </p:cTn>
                        </p:par>
                      </p:childTnLst>
                    </p:cTn>
                  </p:par>
                  <p:par>
                    <p:cTn id="87" fill="hold">
                      <p:stCondLst>
                        <p:cond delay="indefinite"/>
                      </p:stCondLst>
                      <p:childTnLst>
                        <p:par>
                          <p:cTn id="88" fill="hold">
                            <p:stCondLst>
                              <p:cond delay="0"/>
                            </p:stCondLst>
                            <p:childTnLst>
                              <p:par>
                                <p:cTn id="89" presetID="22" presetClass="entr" presetSubtype="4" fill="hold" grpId="0" nodeType="clickEffect">
                                  <p:stCondLst>
                                    <p:cond delay="0"/>
                                  </p:stCondLst>
                                  <p:childTnLst>
                                    <p:set>
                                      <p:cBhvr>
                                        <p:cTn id="90" dur="1" fill="hold">
                                          <p:stCondLst>
                                            <p:cond delay="0"/>
                                          </p:stCondLst>
                                        </p:cTn>
                                        <p:tgtEl>
                                          <p:spTgt spid="41"/>
                                        </p:tgtEl>
                                        <p:attrNameLst>
                                          <p:attrName>style.visibility</p:attrName>
                                        </p:attrNameLst>
                                      </p:cBhvr>
                                      <p:to>
                                        <p:strVal val="visible"/>
                                      </p:to>
                                    </p:set>
                                    <p:animEffect transition="in" filter="wipe(down)">
                                      <p:cBhvr>
                                        <p:cTn id="91" dur="500"/>
                                        <p:tgtEl>
                                          <p:spTgt spid="41"/>
                                        </p:tgtEl>
                                      </p:cBhvr>
                                    </p:animEffect>
                                  </p:childTnLst>
                                </p:cTn>
                              </p:par>
                              <p:par>
                                <p:cTn id="92" presetID="6" presetClass="entr" presetSubtype="16" fill="hold" nodeType="withEffect">
                                  <p:stCondLst>
                                    <p:cond delay="0"/>
                                  </p:stCondLst>
                                  <p:childTnLst>
                                    <p:set>
                                      <p:cBhvr>
                                        <p:cTn id="93" dur="1" fill="hold">
                                          <p:stCondLst>
                                            <p:cond delay="0"/>
                                          </p:stCondLst>
                                        </p:cTn>
                                        <p:tgtEl>
                                          <p:spTgt spid="38"/>
                                        </p:tgtEl>
                                        <p:attrNameLst>
                                          <p:attrName>style.visibility</p:attrName>
                                        </p:attrNameLst>
                                      </p:cBhvr>
                                      <p:to>
                                        <p:strVal val="visible"/>
                                      </p:to>
                                    </p:set>
                                    <p:animEffect transition="in" filter="circle(in)">
                                      <p:cBhvr>
                                        <p:cTn id="94" dur="500"/>
                                        <p:tgtEl>
                                          <p:spTgt spid="38"/>
                                        </p:tgtEl>
                                      </p:cBhvr>
                                    </p:animEffect>
                                  </p:childTnLst>
                                </p:cTn>
                              </p:par>
                              <p:par>
                                <p:cTn id="95" presetID="6" presetClass="entr" presetSubtype="16" fill="hold" nodeType="withEffect">
                                  <p:stCondLst>
                                    <p:cond delay="0"/>
                                  </p:stCondLst>
                                  <p:childTnLst>
                                    <p:set>
                                      <p:cBhvr>
                                        <p:cTn id="96" dur="1" fill="hold">
                                          <p:stCondLst>
                                            <p:cond delay="0"/>
                                          </p:stCondLst>
                                        </p:cTn>
                                        <p:tgtEl>
                                          <p:spTgt spid="27"/>
                                        </p:tgtEl>
                                        <p:attrNameLst>
                                          <p:attrName>style.visibility</p:attrName>
                                        </p:attrNameLst>
                                      </p:cBhvr>
                                      <p:to>
                                        <p:strVal val="visible"/>
                                      </p:to>
                                    </p:set>
                                    <p:animEffect transition="in" filter="circle(in)">
                                      <p:cBhvr>
                                        <p:cTn id="97" dur="500"/>
                                        <p:tgtEl>
                                          <p:spTgt spid="27"/>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4" fill="hold" grpId="0" nodeType="clickEffect">
                                  <p:stCondLst>
                                    <p:cond delay="0"/>
                                  </p:stCondLst>
                                  <p:childTnLst>
                                    <p:set>
                                      <p:cBhvr>
                                        <p:cTn id="101" dur="1" fill="hold">
                                          <p:stCondLst>
                                            <p:cond delay="0"/>
                                          </p:stCondLst>
                                        </p:cTn>
                                        <p:tgtEl>
                                          <p:spTgt spid="42"/>
                                        </p:tgtEl>
                                        <p:attrNameLst>
                                          <p:attrName>style.visibility</p:attrName>
                                        </p:attrNameLst>
                                      </p:cBhvr>
                                      <p:to>
                                        <p:strVal val="visible"/>
                                      </p:to>
                                    </p:set>
                                    <p:animEffect transition="in" filter="wipe(down)">
                                      <p:cBhvr>
                                        <p:cTn id="102" dur="500"/>
                                        <p:tgtEl>
                                          <p:spTgt spid="42"/>
                                        </p:tgtEl>
                                      </p:cBhvr>
                                    </p:animEffect>
                                  </p:childTnLst>
                                </p:cTn>
                              </p:par>
                              <p:par>
                                <p:cTn id="103" presetID="6" presetClass="entr" presetSubtype="16" fill="hold" nodeType="withEffect">
                                  <p:stCondLst>
                                    <p:cond delay="0"/>
                                  </p:stCondLst>
                                  <p:childTnLst>
                                    <p:set>
                                      <p:cBhvr>
                                        <p:cTn id="104" dur="1" fill="hold">
                                          <p:stCondLst>
                                            <p:cond delay="0"/>
                                          </p:stCondLst>
                                        </p:cTn>
                                        <p:tgtEl>
                                          <p:spTgt spid="48"/>
                                        </p:tgtEl>
                                        <p:attrNameLst>
                                          <p:attrName>style.visibility</p:attrName>
                                        </p:attrNameLst>
                                      </p:cBhvr>
                                      <p:to>
                                        <p:strVal val="visible"/>
                                      </p:to>
                                    </p:set>
                                    <p:animEffect transition="in" filter="circle(in)">
                                      <p:cBhvr>
                                        <p:cTn id="105" dur="500"/>
                                        <p:tgtEl>
                                          <p:spTgt spid="48"/>
                                        </p:tgtEl>
                                      </p:cBhvr>
                                    </p:animEffect>
                                  </p:childTnLst>
                                </p:cTn>
                              </p:par>
                            </p:childTnLst>
                          </p:cTn>
                        </p:par>
                      </p:childTnLst>
                    </p:cTn>
                  </p:par>
                  <p:par>
                    <p:cTn id="106" fill="hold">
                      <p:stCondLst>
                        <p:cond delay="indefinite"/>
                      </p:stCondLst>
                      <p:childTnLst>
                        <p:par>
                          <p:cTn id="107" fill="hold">
                            <p:stCondLst>
                              <p:cond delay="0"/>
                            </p:stCondLst>
                            <p:childTnLst>
                              <p:par>
                                <p:cTn id="108" presetID="22" presetClass="entr" presetSubtype="4" fill="hold" grpId="0" nodeType="clickEffect">
                                  <p:stCondLst>
                                    <p:cond delay="0"/>
                                  </p:stCondLst>
                                  <p:childTnLst>
                                    <p:set>
                                      <p:cBhvr>
                                        <p:cTn id="109" dur="1" fill="hold">
                                          <p:stCondLst>
                                            <p:cond delay="0"/>
                                          </p:stCondLst>
                                        </p:cTn>
                                        <p:tgtEl>
                                          <p:spTgt spid="43"/>
                                        </p:tgtEl>
                                        <p:attrNameLst>
                                          <p:attrName>style.visibility</p:attrName>
                                        </p:attrNameLst>
                                      </p:cBhvr>
                                      <p:to>
                                        <p:strVal val="visible"/>
                                      </p:to>
                                    </p:set>
                                    <p:animEffect transition="in" filter="wipe(down)">
                                      <p:cBhvr>
                                        <p:cTn id="110" dur="500"/>
                                        <p:tgtEl>
                                          <p:spTgt spid="43"/>
                                        </p:tgtEl>
                                      </p:cBhvr>
                                    </p:animEffect>
                                  </p:childTnLst>
                                </p:cTn>
                              </p:par>
                              <p:par>
                                <p:cTn id="111" presetID="6" presetClass="entr" presetSubtype="16" fill="hold" nodeType="withEffect">
                                  <p:stCondLst>
                                    <p:cond delay="0"/>
                                  </p:stCondLst>
                                  <p:childTnLst>
                                    <p:set>
                                      <p:cBhvr>
                                        <p:cTn id="112" dur="1" fill="hold">
                                          <p:stCondLst>
                                            <p:cond delay="0"/>
                                          </p:stCondLst>
                                        </p:cTn>
                                        <p:tgtEl>
                                          <p:spTgt spid="49"/>
                                        </p:tgtEl>
                                        <p:attrNameLst>
                                          <p:attrName>style.visibility</p:attrName>
                                        </p:attrNameLst>
                                      </p:cBhvr>
                                      <p:to>
                                        <p:strVal val="visible"/>
                                      </p:to>
                                    </p:set>
                                    <p:animEffect transition="in" filter="circle(in)">
                                      <p:cBhvr>
                                        <p:cTn id="113" dur="500"/>
                                        <p:tgtEl>
                                          <p:spTgt spid="49"/>
                                        </p:tgtEl>
                                      </p:cBhvr>
                                    </p:animEffect>
                                  </p:childTnLst>
                                </p:cTn>
                              </p:par>
                              <p:par>
                                <p:cTn id="114" presetID="6" presetClass="entr" presetSubtype="16" fill="hold" nodeType="withEffect">
                                  <p:stCondLst>
                                    <p:cond delay="0"/>
                                  </p:stCondLst>
                                  <p:childTnLst>
                                    <p:set>
                                      <p:cBhvr>
                                        <p:cTn id="115" dur="1" fill="hold">
                                          <p:stCondLst>
                                            <p:cond delay="0"/>
                                          </p:stCondLst>
                                        </p:cTn>
                                        <p:tgtEl>
                                          <p:spTgt spid="34"/>
                                        </p:tgtEl>
                                        <p:attrNameLst>
                                          <p:attrName>style.visibility</p:attrName>
                                        </p:attrNameLst>
                                      </p:cBhvr>
                                      <p:to>
                                        <p:strVal val="visible"/>
                                      </p:to>
                                    </p:set>
                                    <p:animEffect transition="in" filter="circle(in)">
                                      <p:cBhvr>
                                        <p:cTn id="116" dur="500"/>
                                        <p:tgtEl>
                                          <p:spTgt spid="34"/>
                                        </p:tgtEl>
                                      </p:cBhvr>
                                    </p:animEffect>
                                  </p:childTnLst>
                                </p:cTn>
                              </p:par>
                            </p:childTnLst>
                          </p:cTn>
                        </p:par>
                      </p:childTnLst>
                    </p:cTn>
                  </p:par>
                  <p:par>
                    <p:cTn id="117" fill="hold">
                      <p:stCondLst>
                        <p:cond delay="indefinite"/>
                      </p:stCondLst>
                      <p:childTnLst>
                        <p:par>
                          <p:cTn id="118" fill="hold">
                            <p:stCondLst>
                              <p:cond delay="0"/>
                            </p:stCondLst>
                            <p:childTnLst>
                              <p:par>
                                <p:cTn id="119" presetID="22" presetClass="entr" presetSubtype="4" fill="hold" grpId="0" nodeType="clickEffect">
                                  <p:stCondLst>
                                    <p:cond delay="0"/>
                                  </p:stCondLst>
                                  <p:childTnLst>
                                    <p:set>
                                      <p:cBhvr>
                                        <p:cTn id="120" dur="1" fill="hold">
                                          <p:stCondLst>
                                            <p:cond delay="0"/>
                                          </p:stCondLst>
                                        </p:cTn>
                                        <p:tgtEl>
                                          <p:spTgt spid="44"/>
                                        </p:tgtEl>
                                        <p:attrNameLst>
                                          <p:attrName>style.visibility</p:attrName>
                                        </p:attrNameLst>
                                      </p:cBhvr>
                                      <p:to>
                                        <p:strVal val="visible"/>
                                      </p:to>
                                    </p:set>
                                    <p:animEffect transition="in" filter="wipe(down)">
                                      <p:cBhvr>
                                        <p:cTn id="12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7" grpId="0"/>
      <p:bldP spid="18" grpId="0"/>
      <p:bldP spid="19" grpId="0"/>
      <p:bldP spid="20" grpId="0"/>
      <p:bldP spid="40" grpId="0" animBg="1"/>
      <p:bldP spid="44" grpId="0" animBg="1"/>
      <p:bldP spid="3" grpId="0" animBg="1"/>
      <p:bldP spid="5" grpId="0" animBg="1"/>
      <p:bldP spid="6" grpId="0" animBg="1"/>
      <p:bldP spid="33" grpId="0" animBg="1"/>
      <p:bldP spid="36" grpId="0"/>
      <p:bldP spid="37" grpId="0" animBg="1"/>
      <p:bldP spid="39" grpId="0"/>
      <p:bldP spid="41" grpId="0" animBg="1"/>
      <p:bldP spid="42" grpId="0" animBg="1"/>
      <p:bldP spid="43" grpId="0" animBg="1"/>
      <p:bldP spid="46" grpId="0"/>
      <p:bldP spid="5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Placeholder 9"/>
          <p:cNvSpPr>
            <a:spLocks noGrp="1"/>
          </p:cNvSpPr>
          <p:nvPr>
            <p:ph type="body" sz="quarter" idx="23"/>
          </p:nvPr>
        </p:nvSpPr>
        <p:spPr>
          <a:xfrm>
            <a:off x="457200" y="1168400"/>
            <a:ext cx="5867400" cy="431800"/>
          </a:xfrm>
        </p:spPr>
        <p:txBody>
          <a:bodyPr/>
          <a:lstStyle/>
          <a:p>
            <a:pPr marL="0" indent="0" eaLnBrk="1" hangingPunct="1">
              <a:buFont typeface="Arial" charset="0"/>
              <a:buNone/>
            </a:pPr>
            <a:r>
              <a:rPr lang="en-JM" altLang="en-US" b="0" dirty="0">
                <a:latin typeface="Arial Regular" charset="0"/>
              </a:rPr>
              <a:t>Visual Demonstration of the Family’s “Dance”</a:t>
            </a:r>
            <a:endParaRPr lang="en-US" altLang="en-US" b="0" dirty="0">
              <a:latin typeface="Arial Regular" charset="0"/>
            </a:endParaRPr>
          </a:p>
        </p:txBody>
      </p:sp>
      <p:sp>
        <p:nvSpPr>
          <p:cNvPr id="41985" name="Title 1"/>
          <p:cNvSpPr>
            <a:spLocks noGrp="1"/>
          </p:cNvSpPr>
          <p:nvPr>
            <p:ph type="title"/>
          </p:nvPr>
        </p:nvSpPr>
        <p:spPr/>
        <p:txBody>
          <a:bodyPr/>
          <a:lstStyle/>
          <a:p>
            <a:pPr eaLnBrk="1" hangingPunct="1"/>
            <a:r>
              <a:rPr lang="en-JM" altLang="en-US" dirty="0"/>
              <a:t>Mark’s Family Dance</a:t>
            </a:r>
            <a:endParaRPr lang="en-JM" altLang="en-US" sz="2400" dirty="0"/>
          </a:p>
        </p:txBody>
      </p:sp>
      <p:pic>
        <p:nvPicPr>
          <p:cNvPr id="5" name="Picture 24" descr="C:\Users\Jenny Black PLL\AppData\Local\Microsoft\Windows\Temporary Internet Files\Content.IE5\LRHV5DAE\MC900057374[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287158">
            <a:off x="2133487" y="2278210"/>
            <a:ext cx="4310759" cy="331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82001791"/>
      </p:ext>
    </p:extLst>
  </p:cSld>
  <p:clrMapOvr>
    <a:masterClrMapping/>
  </p:clrMapOvr>
  <p:transition/>
</p:sld>
</file>

<file path=ppt/theme/theme1.xml><?xml version="1.0" encoding="utf-8"?>
<a:theme xmlns:a="http://schemas.openxmlformats.org/drawingml/2006/main" name="Office Theme">
  <a:themeElements>
    <a:clrScheme name="Custom 8">
      <a:dk1>
        <a:srgbClr val="000000"/>
      </a:dk1>
      <a:lt1>
        <a:srgbClr val="FFFFFF"/>
      </a:lt1>
      <a:dk2>
        <a:srgbClr val="3F777C"/>
      </a:dk2>
      <a:lt2>
        <a:srgbClr val="E8E8ED"/>
      </a:lt2>
      <a:accent1>
        <a:srgbClr val="4AABC5"/>
      </a:accent1>
      <a:accent2>
        <a:srgbClr val="B8BEBC"/>
      </a:accent2>
      <a:accent3>
        <a:srgbClr val="5D5E5B"/>
      </a:accent3>
      <a:accent4>
        <a:srgbClr val="121212"/>
      </a:accent4>
      <a:accent5>
        <a:srgbClr val="4BACC6"/>
      </a:accent5>
      <a:accent6>
        <a:srgbClr val="4AABC5"/>
      </a:accent6>
      <a:hlink>
        <a:srgbClr val="4AABC5"/>
      </a:hlink>
      <a:folHlink>
        <a:srgbClr val="4AABC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51479</TotalTime>
  <Words>3005</Words>
  <Application>Microsoft Office PowerPoint</Application>
  <PresentationFormat>On-screen Show (4:3)</PresentationFormat>
  <Paragraphs>410</Paragraphs>
  <Slides>17</Slides>
  <Notes>1</Notes>
  <HiddenSlides>0</HiddenSlides>
  <MMClips>0</MMClips>
  <ScaleCrop>false</ScaleCrop>
  <HeadingPairs>
    <vt:vector size="6" baseType="variant">
      <vt:variant>
        <vt:lpstr>Fonts Used</vt:lpstr>
      </vt:variant>
      <vt:variant>
        <vt:i4>14</vt:i4>
      </vt:variant>
      <vt:variant>
        <vt:lpstr>Theme</vt:lpstr>
      </vt:variant>
      <vt:variant>
        <vt:i4>6</vt:i4>
      </vt:variant>
      <vt:variant>
        <vt:lpstr>Slide Titles</vt:lpstr>
      </vt:variant>
      <vt:variant>
        <vt:i4>17</vt:i4>
      </vt:variant>
    </vt:vector>
  </HeadingPairs>
  <TitlesOfParts>
    <vt:vector size="37" baseType="lpstr">
      <vt:lpstr>Arial</vt:lpstr>
      <vt:lpstr>Arial Black</vt:lpstr>
      <vt:lpstr>Arial Regular</vt:lpstr>
      <vt:lpstr>Calibri</vt:lpstr>
      <vt:lpstr>CastleT</vt:lpstr>
      <vt:lpstr>Comic Sans MS</vt:lpstr>
      <vt:lpstr>Courier New</vt:lpstr>
      <vt:lpstr>Franklin Gothic Medium</vt:lpstr>
      <vt:lpstr>Futura LT Book</vt:lpstr>
      <vt:lpstr>Mission Gothic Regular</vt:lpstr>
      <vt:lpstr>Nexa Bold</vt:lpstr>
      <vt:lpstr>Open Sans</vt:lpstr>
      <vt:lpstr>Open Sans Light</vt:lpstr>
      <vt:lpstr>Sketch Rockwell</vt:lpstr>
      <vt:lpstr>Office Theme</vt:lpstr>
      <vt:lpstr>1_Office Theme</vt:lpstr>
      <vt:lpstr>2_Office Theme</vt:lpstr>
      <vt:lpstr>3_Office Theme</vt:lpstr>
      <vt:lpstr>4_Office Theme</vt:lpstr>
      <vt:lpstr>5_Office Theme</vt:lpstr>
      <vt:lpstr>Amiah’s Family Dance</vt:lpstr>
      <vt:lpstr>THE POWER OF UNDERCURRENT WORK TO HEAL TRAUMA</vt:lpstr>
      <vt:lpstr>The Current “Dance” – What is Happening Now</vt:lpstr>
      <vt:lpstr>The New “Dance” – What will happen in the Future</vt:lpstr>
      <vt:lpstr>Casandra’s Family Dance</vt:lpstr>
      <vt:lpstr>THE POWER OF UNDERCURRENT WORK TO HEAL TRAUMA</vt:lpstr>
      <vt:lpstr>The Current “Dance” – What is Happening Now</vt:lpstr>
      <vt:lpstr>The NEW “Dance” – What will happen in the future</vt:lpstr>
      <vt:lpstr>Mark’s Family Dance</vt:lpstr>
      <vt:lpstr>THE POWER OF UNDERCURRENT WORK TO HEAL TRAUMA</vt:lpstr>
      <vt:lpstr>The Current “Dance” – What is Happening Now</vt:lpstr>
      <vt:lpstr>The NEW “Dance” – What Will Happen in the Future</vt:lpstr>
      <vt:lpstr>PowerPoint Presentation</vt:lpstr>
      <vt:lpstr>The Case of Elijah</vt:lpstr>
      <vt:lpstr>THE POWER OF UNDERCURRENT WORK TO HEAL TRAUMA</vt:lpstr>
      <vt:lpstr>The Current “Dance” – What is Happening Now</vt:lpstr>
      <vt:lpstr>The NEW “Dance” – What Will Happen in the Future</vt:lpstr>
    </vt:vector>
  </TitlesOfParts>
  <Company>LIME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adrienne.reynolds</dc:creator>
  <cp:lastModifiedBy>Ellen Souder</cp:lastModifiedBy>
  <cp:revision>829</cp:revision>
  <cp:lastPrinted>2018-02-22T20:52:38Z</cp:lastPrinted>
  <dcterms:created xsi:type="dcterms:W3CDTF">2013-04-14T18:18:29Z</dcterms:created>
  <dcterms:modified xsi:type="dcterms:W3CDTF">2020-03-02T15:34:06Z</dcterms:modified>
</cp:coreProperties>
</file>