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 id="2147483672" r:id="rId2"/>
    <p:sldMasterId id="2147483685" r:id="rId3"/>
    <p:sldMasterId id="2147483697" r:id="rId4"/>
    <p:sldMasterId id="2147483711" r:id="rId5"/>
    <p:sldMasterId id="2147483723" r:id="rId6"/>
    <p:sldMasterId id="2147483735" r:id="rId7"/>
    <p:sldMasterId id="2147483749" r:id="rId8"/>
    <p:sldMasterId id="2147483761" r:id="rId9"/>
    <p:sldMasterId id="2147483773" r:id="rId10"/>
    <p:sldMasterId id="2147483785" r:id="rId11"/>
    <p:sldMasterId id="2147490023" r:id="rId12"/>
    <p:sldMasterId id="2147493207" r:id="rId13"/>
  </p:sldMasterIdLst>
  <p:notesMasterIdLst>
    <p:notesMasterId r:id="rId35"/>
  </p:notesMasterIdLst>
  <p:sldIdLst>
    <p:sldId id="284" r:id="rId14"/>
    <p:sldId id="312" r:id="rId15"/>
    <p:sldId id="276" r:id="rId16"/>
    <p:sldId id="283" r:id="rId17"/>
    <p:sldId id="303" r:id="rId18"/>
    <p:sldId id="304" r:id="rId19"/>
    <p:sldId id="305" r:id="rId20"/>
    <p:sldId id="306" r:id="rId21"/>
    <p:sldId id="313" r:id="rId22"/>
    <p:sldId id="309" r:id="rId23"/>
    <p:sldId id="311" r:id="rId24"/>
    <p:sldId id="297" r:id="rId25"/>
    <p:sldId id="299" r:id="rId26"/>
    <p:sldId id="298" r:id="rId27"/>
    <p:sldId id="315" r:id="rId28"/>
    <p:sldId id="435" r:id="rId29"/>
    <p:sldId id="602" r:id="rId30"/>
    <p:sldId id="604" r:id="rId31"/>
    <p:sldId id="301" r:id="rId32"/>
    <p:sldId id="316" r:id="rId33"/>
    <p:sldId id="296" r:id="rId3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2047" autoAdjust="0"/>
  </p:normalViewPr>
  <p:slideViewPr>
    <p:cSldViewPr>
      <p:cViewPr varScale="1">
        <p:scale>
          <a:sx n="128" d="100"/>
          <a:sy n="128" d="100"/>
        </p:scale>
        <p:origin x="1616" y="176"/>
      </p:cViewPr>
      <p:guideLst>
        <p:guide orient="horz" pos="2160"/>
        <p:guide pos="2880"/>
      </p:guideLst>
    </p:cSldViewPr>
  </p:slideViewPr>
  <p:outlineViewPr>
    <p:cViewPr>
      <p:scale>
        <a:sx n="33" d="100"/>
        <a:sy n="33" d="100"/>
      </p:scale>
      <p:origin x="24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0ADBC-7B36-164A-9D12-507FA1F974E4}"/>
              </a:ext>
            </a:extLst>
          </p:cNvPr>
          <p:cNvSpPr>
            <a:spLocks noGrp="1"/>
          </p:cNvSpPr>
          <p:nvPr>
            <p:ph type="hdr" sz="quarter"/>
          </p:nvPr>
        </p:nvSpPr>
        <p:spPr>
          <a:xfrm>
            <a:off x="0" y="0"/>
            <a:ext cx="3067050" cy="468313"/>
          </a:xfrm>
          <a:prstGeom prst="rect">
            <a:avLst/>
          </a:prstGeom>
        </p:spPr>
        <p:txBody>
          <a:bodyPr vert="horz" lIns="93936" tIns="46968" rIns="93936" bIns="4696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CB761A6-433D-1046-9367-5E1ADCC8FEA8}"/>
              </a:ext>
            </a:extLst>
          </p:cNvPr>
          <p:cNvSpPr>
            <a:spLocks noGrp="1"/>
          </p:cNvSpPr>
          <p:nvPr>
            <p:ph type="dt" idx="1"/>
          </p:nvPr>
        </p:nvSpPr>
        <p:spPr>
          <a:xfrm>
            <a:off x="4008438" y="0"/>
            <a:ext cx="3067050" cy="468313"/>
          </a:xfrm>
          <a:prstGeom prst="rect">
            <a:avLst/>
          </a:prstGeom>
        </p:spPr>
        <p:txBody>
          <a:bodyPr vert="horz" lIns="93936" tIns="46968" rIns="93936" bIns="46968" rtlCol="0"/>
          <a:lstStyle>
            <a:lvl1pPr algn="r" eaLnBrk="1" fontAlgn="auto" hangingPunct="1">
              <a:spcBef>
                <a:spcPts val="0"/>
              </a:spcBef>
              <a:spcAft>
                <a:spcPts val="0"/>
              </a:spcAft>
              <a:defRPr sz="1200">
                <a:latin typeface="+mn-lt"/>
                <a:ea typeface="+mn-ea"/>
                <a:cs typeface="+mn-cs"/>
              </a:defRPr>
            </a:lvl1pPr>
          </a:lstStyle>
          <a:p>
            <a:pPr>
              <a:defRPr/>
            </a:pPr>
            <a:fld id="{EF7FED7F-42B0-124D-8164-906BC5B6A448}" type="datetimeFigureOut">
              <a:rPr lang="en-US"/>
              <a:pPr>
                <a:defRPr/>
              </a:pPr>
              <a:t>11/13/20</a:t>
            </a:fld>
            <a:endParaRPr lang="en-US"/>
          </a:p>
        </p:txBody>
      </p:sp>
      <p:sp>
        <p:nvSpPr>
          <p:cNvPr id="4" name="Slide Image Placeholder 3">
            <a:extLst>
              <a:ext uri="{FF2B5EF4-FFF2-40B4-BE49-F238E27FC236}">
                <a16:creationId xmlns:a16="http://schemas.microsoft.com/office/drawing/2014/main" id="{6303B0CB-9FD9-6042-97ED-21655EC3F3FE}"/>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a:extLst>
              <a:ext uri="{FF2B5EF4-FFF2-40B4-BE49-F238E27FC236}">
                <a16:creationId xmlns:a16="http://schemas.microsoft.com/office/drawing/2014/main" id="{B03C2917-D9DB-9240-BDC5-30A3B11F0659}"/>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308C515-15D9-4B48-A5E4-29F3F5F79D96}"/>
              </a:ext>
            </a:extLst>
          </p:cNvPr>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85C9D7A-F8E0-B843-87F3-7742A24D8B6E}"/>
              </a:ext>
            </a:extLst>
          </p:cNvPr>
          <p:cNvSpPr>
            <a:spLocks noGrp="1"/>
          </p:cNvSpPr>
          <p:nvPr>
            <p:ph type="sldNum" sz="quarter" idx="5"/>
          </p:nvPr>
        </p:nvSpPr>
        <p:spPr>
          <a:xfrm>
            <a:off x="4008438" y="8893175"/>
            <a:ext cx="3067050" cy="468313"/>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CC35305-6024-7744-BE7A-5DA5B851FF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271B404-608A-CE47-AF5C-411D09CEA0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D8DDA14-B23D-834C-80F1-615FF2A3B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2011 Savannah Family Institute, Inc.  All rights reserved. </a:t>
            </a:r>
          </a:p>
          <a:p>
            <a:r>
              <a:rPr lang="en-US" altLang="en-US"/>
              <a:t>With the exceptions noted below, no part of this material may be reproduced </a:t>
            </a:r>
          </a:p>
          <a:p>
            <a:r>
              <a:rPr lang="en-US" altLang="en-US"/>
              <a:t>or transmitted, in any form, without written permission from Savannah Family Institute, Inc.</a:t>
            </a:r>
          </a:p>
          <a:p>
            <a:r>
              <a:rPr lang="en-US" altLang="en-US"/>
              <a:t> </a:t>
            </a:r>
          </a:p>
          <a:p>
            <a:r>
              <a:rPr lang="en-US" altLang="en-US"/>
              <a:t>LIMITED PHOTOCOPY LICENSE</a:t>
            </a:r>
          </a:p>
          <a:p>
            <a:r>
              <a:rPr lang="en-US" altLang="en-US"/>
              <a:t>Savannah Family Institute grants to PLL’s certified mental health professionals non-assignable permission to reproduce pages of this material for personal use in clinical practice and not for resale or redistribution.  These materials are intended for use only by qualified mental health professionals.  This license is limited to the individual participant and does not extend to others. The license does not grant the right to reproduce these materials for other purposes (including but not limited to books, pamphlets, articles, video or audio tapes, handouts or slides for lectures or workshops.)  Permission to reproduce these materials for these and any other purposes must be obtained in writing from Savannah Family Institute, Inc.</a:t>
            </a:r>
          </a:p>
          <a:p>
            <a:endParaRPr lang="en-US" altLang="en-US"/>
          </a:p>
        </p:txBody>
      </p:sp>
      <p:sp>
        <p:nvSpPr>
          <p:cNvPr id="47108" name="Slide Number Placeholder 3">
            <a:extLst>
              <a:ext uri="{FF2B5EF4-FFF2-40B4-BE49-F238E27FC236}">
                <a16:creationId xmlns:a16="http://schemas.microsoft.com/office/drawing/2014/main" id="{05D7D80B-2E48-FF49-8C4D-2EF9CEAC4A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4FD4AE-544E-D64B-B3B2-DC923826C0C2}" type="slidenum">
              <a:rPr lang="en-US" altLang="en-US" smtClean="0">
                <a:cs typeface="Arial" panose="020B0604020202020204" pitchFamily="34" charset="0"/>
              </a:rPr>
              <a:pPr>
                <a:spcBef>
                  <a:spcPct val="0"/>
                </a:spcBef>
              </a:pPr>
              <a:t>1</a:t>
            </a:fld>
            <a:endParaRPr lang="en-US" altLang="en-US">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0D7FA47-043D-114D-8C51-9F767E496D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51BAB684-9FDA-D549-BD76-7716004A65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01923B7E-87B3-1849-9225-D4D5888FCC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2FC1E34-BCD4-874D-8A43-2A8D94EAF5E8}"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7F8085E-3EEF-A046-86E8-10862B483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8F2CA1F-5009-464F-BA6F-6ECBC5C887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2A3D84E2-ED02-1249-9715-3A300311C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6DEB11A-3216-A04F-82D2-67FF133F473F}"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9807272-C591-0542-89D3-81342F6118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3EB2F774-A765-4B4A-BA8D-7120030704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5D93013B-E752-774F-B6DD-7FEA2F5C09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21A0A99-B599-FF47-A1F6-D4C3B3D9B7C6}"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336183-C671-2D4B-B44C-15EA3B3957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2F12206-7373-8E4D-BEA8-8145940FB6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2011 Savannah Family Institute, Inc.  All rights reserved. </a:t>
            </a:r>
          </a:p>
          <a:p>
            <a:pPr eaLnBrk="1" hangingPunct="1"/>
            <a:r>
              <a:rPr lang="en-US" altLang="en-US"/>
              <a:t>With the exceptions noted below, no part of this material may be reproduced </a:t>
            </a:r>
          </a:p>
          <a:p>
            <a:pPr eaLnBrk="1" hangingPunct="1"/>
            <a:r>
              <a:rPr lang="en-US" altLang="en-US"/>
              <a:t>or transmitted, in any form, without written permission from Savannah Family Institute, Inc.</a:t>
            </a:r>
          </a:p>
          <a:p>
            <a:pPr eaLnBrk="1" hangingPunct="1"/>
            <a:r>
              <a:rPr lang="en-US" altLang="en-US"/>
              <a:t> </a:t>
            </a:r>
          </a:p>
          <a:p>
            <a:pPr eaLnBrk="1" hangingPunct="1"/>
            <a:r>
              <a:rPr lang="en-US" altLang="en-US"/>
              <a:t>LIMITED PHOTOCOPY LICENSE</a:t>
            </a:r>
          </a:p>
          <a:p>
            <a:pPr eaLnBrk="1" hangingPunct="1"/>
            <a:r>
              <a:rPr lang="en-US" altLang="en-US"/>
              <a:t>Savannah Family Institute grants to PLL’s certified mental health professionals non-assignable permission to reproduce pages of this material for personal use in clinical practice and not for resale or redistribution.  These materials are intended for use only by qualified mental health professionals.  This license is limited to the individual participant and does not extend to others. The license does not grant the right to reproduce these materials for other purposes (including but not limited to books, pamphlets, articles, video or audio tapes, handouts or slides for lectures or workshops.)  Permission to reproduce these materials for these and any other purposes must be obtained in writing from Savannah Family Institute, Inc.</a:t>
            </a:r>
          </a:p>
          <a:p>
            <a:endParaRPr lang="en-US" altLang="en-US"/>
          </a:p>
        </p:txBody>
      </p:sp>
      <p:sp>
        <p:nvSpPr>
          <p:cNvPr id="49156" name="Slide Number Placeholder 3">
            <a:extLst>
              <a:ext uri="{FF2B5EF4-FFF2-40B4-BE49-F238E27FC236}">
                <a16:creationId xmlns:a16="http://schemas.microsoft.com/office/drawing/2014/main" id="{F381441D-DD80-F449-B404-B29388BF19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2000" indent="-292100">
              <a:spcBef>
                <a:spcPct val="30000"/>
              </a:spcBef>
              <a:defRPr sz="1200">
                <a:solidFill>
                  <a:schemeClr val="tx1"/>
                </a:solidFill>
                <a:latin typeface="Calibri" panose="020F0502020204030204" pitchFamily="34" charset="0"/>
              </a:defRPr>
            </a:lvl2pPr>
            <a:lvl3pPr marL="1173163" indent="-233363">
              <a:spcBef>
                <a:spcPct val="30000"/>
              </a:spcBef>
              <a:defRPr sz="1200">
                <a:solidFill>
                  <a:schemeClr val="tx1"/>
                </a:solidFill>
                <a:latin typeface="Calibri" panose="020F0502020204030204" pitchFamily="34" charset="0"/>
              </a:defRPr>
            </a:lvl3pPr>
            <a:lvl4pPr marL="1643063" indent="-233363">
              <a:spcBef>
                <a:spcPct val="30000"/>
              </a:spcBef>
              <a:defRPr sz="1200">
                <a:solidFill>
                  <a:schemeClr val="tx1"/>
                </a:solidFill>
                <a:latin typeface="Calibri" panose="020F0502020204030204" pitchFamily="34" charset="0"/>
              </a:defRPr>
            </a:lvl4pPr>
            <a:lvl5pPr marL="2112963" indent="-233363">
              <a:spcBef>
                <a:spcPct val="30000"/>
              </a:spcBef>
              <a:defRPr sz="1200">
                <a:solidFill>
                  <a:schemeClr val="tx1"/>
                </a:solidFill>
                <a:latin typeface="Calibri" panose="020F0502020204030204" pitchFamily="34" charset="0"/>
              </a:defRPr>
            </a:lvl5pPr>
            <a:lvl6pPr marL="2570163" indent="-233363" eaLnBrk="0" fontAlgn="base" hangingPunct="0">
              <a:spcBef>
                <a:spcPct val="30000"/>
              </a:spcBef>
              <a:spcAft>
                <a:spcPct val="0"/>
              </a:spcAft>
              <a:defRPr sz="1200">
                <a:solidFill>
                  <a:schemeClr val="tx1"/>
                </a:solidFill>
                <a:latin typeface="Calibri" panose="020F0502020204030204" pitchFamily="34" charset="0"/>
              </a:defRPr>
            </a:lvl6pPr>
            <a:lvl7pPr marL="3027363" indent="-233363" eaLnBrk="0" fontAlgn="base" hangingPunct="0">
              <a:spcBef>
                <a:spcPct val="30000"/>
              </a:spcBef>
              <a:spcAft>
                <a:spcPct val="0"/>
              </a:spcAft>
              <a:defRPr sz="1200">
                <a:solidFill>
                  <a:schemeClr val="tx1"/>
                </a:solidFill>
                <a:latin typeface="Calibri" panose="020F0502020204030204" pitchFamily="34" charset="0"/>
              </a:defRPr>
            </a:lvl7pPr>
            <a:lvl8pPr marL="3484563" indent="-233363" eaLnBrk="0" fontAlgn="base" hangingPunct="0">
              <a:spcBef>
                <a:spcPct val="30000"/>
              </a:spcBef>
              <a:spcAft>
                <a:spcPct val="0"/>
              </a:spcAft>
              <a:defRPr sz="1200">
                <a:solidFill>
                  <a:schemeClr val="tx1"/>
                </a:solidFill>
                <a:latin typeface="Calibri" panose="020F0502020204030204" pitchFamily="34" charset="0"/>
              </a:defRPr>
            </a:lvl8pPr>
            <a:lvl9pPr marL="3941763"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96B98B-533F-A040-9286-C6A45EC6ACC5}" type="slidenum">
              <a:rPr lang="en-US" altLang="en-US" smtClean="0">
                <a:cs typeface="Arial" panose="020B0604020202020204" pitchFamily="34" charset="0"/>
              </a:rPr>
              <a:pPr>
                <a:spcBef>
                  <a:spcPct val="0"/>
                </a:spcBef>
              </a:pPr>
              <a:t>2</a:t>
            </a:fld>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73A9F23-90F7-2B45-AE3A-814B5F7A1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55C0A54-0437-EF43-A861-F4F8868B00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4BB4B340-DA55-134C-A5DA-A1262BD559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76C18-0635-214D-BE57-584D44CA944C}" type="slidenum">
              <a:rPr lang="en-US" altLang="en-US" smtClean="0">
                <a:cs typeface="Arial" panose="020B0604020202020204" pitchFamily="34" charset="0"/>
              </a:rPr>
              <a:pPr>
                <a:spcBef>
                  <a:spcPct val="0"/>
                </a:spcBef>
              </a:pPr>
              <a:t>3</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3A7F287-3A35-594C-82E3-75F586728F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A5A95A1-0931-3645-A67A-A66104E16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3F52300D-15B5-3348-9390-F1B3B5928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743209-AEA6-1A42-8A60-A56EB8E2FF7B}" type="slidenum">
              <a:rPr lang="en-US" altLang="en-US" smtClean="0">
                <a:cs typeface="Arial" panose="020B0604020202020204" pitchFamily="34" charset="0"/>
              </a:rPr>
              <a:pPr>
                <a:spcBef>
                  <a:spcPct val="0"/>
                </a:spcBef>
              </a:pPr>
              <a:t>5</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EDB332B-1854-DA49-898F-A9E58B512A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D6A820F-EAA2-B145-88F5-1CFBF16E1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254CF045-21E4-604D-B300-9A64CACD40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9CD8AB-2C63-8E4E-BAB8-124D5CDF579A}" type="slidenum">
              <a:rPr lang="en-US" altLang="en-US" smtClean="0">
                <a:cs typeface="Arial" panose="020B0604020202020204" pitchFamily="34" charset="0"/>
              </a:rPr>
              <a:pPr>
                <a:spcBef>
                  <a:spcPct val="0"/>
                </a:spcBef>
              </a:pPr>
              <a:t>6</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7043FA0-23DD-1A4C-9165-A0117DF11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B104484-1949-EC46-B472-8513F8445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30CB3775-A98A-AF41-BF97-70C8E83B35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1D3CED-3526-D043-91F7-3F310D7D77DA}" type="slidenum">
              <a:rPr lang="en-US" altLang="en-US" smtClean="0">
                <a:cs typeface="Arial" panose="020B0604020202020204" pitchFamily="34" charset="0"/>
              </a:rPr>
              <a:pPr>
                <a:spcBef>
                  <a:spcPct val="0"/>
                </a:spcBef>
              </a:pPr>
              <a:t>7</a:t>
            </a:fld>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CAD8215-901E-354D-9DE3-52DF8056C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77C1C6B1-F529-FA4D-A9A2-21ABC727C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5307A5-3E5B-6F44-A17C-ECCC62BFE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CB111BD-CD8E-6B47-BD20-F07794714A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85CCA1C9-ECFF-A244-9D0D-D65FA2F72F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D5455F-E836-EA45-8621-DFFA89290AC0}"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A2F623F-BD6C-4C41-9A17-C4223F0F41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D73FE1CD-1B4A-FE47-85F8-EB310EBE7B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CEB4BDAE-8776-D74E-A49F-9F95AF0EFA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C0B921-D183-5047-A75C-F1A19434415D}"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90DC23F-7868-1F40-A6C2-2D631AFE9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6691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37C5F863-C087-B24D-A99E-218F8EC36688}"/>
              </a:ext>
            </a:extLst>
          </p:cNvPr>
          <p:cNvSpPr>
            <a:spLocks noGrp="1" noChangeArrowheads="1"/>
          </p:cNvSpPr>
          <p:nvPr>
            <p:ph type="dt" sz="half" idx="10"/>
          </p:nvPr>
        </p:nvSpPr>
        <p:spPr/>
        <p:txBody>
          <a:bodyPr/>
          <a:lstStyle>
            <a:lvl1pPr>
              <a:defRPr/>
            </a:lvl1pPr>
          </a:lstStyle>
          <a:p>
            <a:pPr>
              <a:defRPr/>
            </a:pPr>
            <a:fld id="{D6F887E7-3CC9-A245-8A7E-9410A1BE5AA0}" type="datetimeFigureOut">
              <a:rPr lang="en-US"/>
              <a:pPr>
                <a:defRPr/>
              </a:pPr>
              <a:t>11/13/20</a:t>
            </a:fld>
            <a:endParaRPr lang="en-US"/>
          </a:p>
        </p:txBody>
      </p:sp>
      <p:sp>
        <p:nvSpPr>
          <p:cNvPr id="6" name="Rectangle 6">
            <a:extLst>
              <a:ext uri="{FF2B5EF4-FFF2-40B4-BE49-F238E27FC236}">
                <a16:creationId xmlns:a16="http://schemas.microsoft.com/office/drawing/2014/main" id="{60E64E47-C39A-3546-B2FA-3EFEEA580DC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ABD9908-2DA1-954F-9821-A2491EEDFC5A}"/>
              </a:ext>
            </a:extLst>
          </p:cNvPr>
          <p:cNvSpPr>
            <a:spLocks noGrp="1" noChangeArrowheads="1"/>
          </p:cNvSpPr>
          <p:nvPr>
            <p:ph type="sldNum" sz="quarter" idx="12"/>
          </p:nvPr>
        </p:nvSpPr>
        <p:spPr/>
        <p:txBody>
          <a:bodyPr/>
          <a:lstStyle>
            <a:lvl1pPr>
              <a:defRPr/>
            </a:lvl1pPr>
          </a:lstStyle>
          <a:p>
            <a:pPr>
              <a:defRPr/>
            </a:pPr>
            <a:fld id="{F908ED85-50C6-D24F-A328-E41137AC1486}" type="slidenum">
              <a:rPr lang="en-US" altLang="en-US"/>
              <a:pPr>
                <a:defRPr/>
              </a:pPr>
              <a:t>‹#›</a:t>
            </a:fld>
            <a:endParaRPr lang="en-US" altLang="en-US"/>
          </a:p>
        </p:txBody>
      </p:sp>
    </p:spTree>
    <p:extLst>
      <p:ext uri="{BB962C8B-B14F-4D97-AF65-F5344CB8AC3E}">
        <p14:creationId xmlns:p14="http://schemas.microsoft.com/office/powerpoint/2010/main" val="355906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67950BA0-3054-C64D-80EF-549AE8F47A1F}"/>
              </a:ext>
            </a:extLst>
          </p:cNvPr>
          <p:cNvSpPr>
            <a:spLocks noGrp="1" noChangeArrowheads="1"/>
          </p:cNvSpPr>
          <p:nvPr>
            <p:ph type="dt" sz="half" idx="10"/>
          </p:nvPr>
        </p:nvSpPr>
        <p:spPr>
          <a:ln/>
        </p:spPr>
        <p:txBody>
          <a:bodyPr/>
          <a:lstStyle>
            <a:lvl1pPr>
              <a:defRPr/>
            </a:lvl1pPr>
          </a:lstStyle>
          <a:p>
            <a:pPr>
              <a:defRPr/>
            </a:pPr>
            <a:fld id="{6BA49BE7-E74E-9745-90B9-7E307E6A5838}" type="datetimeFigureOut">
              <a:rPr lang="en-US"/>
              <a:pPr>
                <a:defRPr/>
              </a:pPr>
              <a:t>11/13/20</a:t>
            </a:fld>
            <a:endParaRPr lang="en-US"/>
          </a:p>
        </p:txBody>
      </p:sp>
      <p:sp>
        <p:nvSpPr>
          <p:cNvPr id="5" name="Rectangle 14">
            <a:extLst>
              <a:ext uri="{FF2B5EF4-FFF2-40B4-BE49-F238E27FC236}">
                <a16:creationId xmlns:a16="http://schemas.microsoft.com/office/drawing/2014/main" id="{A9217546-A59E-7D48-A085-A4B9DA8B1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6659AB5E-D306-E24C-8928-A0BC19DB2F84}"/>
              </a:ext>
            </a:extLst>
          </p:cNvPr>
          <p:cNvSpPr>
            <a:spLocks noGrp="1" noChangeArrowheads="1"/>
          </p:cNvSpPr>
          <p:nvPr>
            <p:ph type="sldNum" sz="quarter" idx="12"/>
          </p:nvPr>
        </p:nvSpPr>
        <p:spPr>
          <a:ln/>
        </p:spPr>
        <p:txBody>
          <a:bodyPr/>
          <a:lstStyle>
            <a:lvl1pPr>
              <a:defRPr/>
            </a:lvl1pPr>
          </a:lstStyle>
          <a:p>
            <a:pPr>
              <a:defRPr/>
            </a:pPr>
            <a:fld id="{BEEBD511-7555-8948-A733-91EB2CB836AC}" type="slidenum">
              <a:rPr lang="en-US" altLang="en-US"/>
              <a:pPr>
                <a:defRPr/>
              </a:pPr>
              <a:t>‹#›</a:t>
            </a:fld>
            <a:endParaRPr lang="en-US" altLang="en-US"/>
          </a:p>
        </p:txBody>
      </p:sp>
    </p:spTree>
    <p:extLst>
      <p:ext uri="{BB962C8B-B14F-4D97-AF65-F5344CB8AC3E}">
        <p14:creationId xmlns:p14="http://schemas.microsoft.com/office/powerpoint/2010/main" val="5990573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C94CBDE-43F0-1E4C-B749-48BBB98F7C0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FEE25F67-CB5F-5A45-95D1-CF1911E757A1}"/>
              </a:ext>
            </a:extLst>
          </p:cNvPr>
          <p:cNvSpPr>
            <a:spLocks noGrp="1" noChangeArrowheads="1"/>
          </p:cNvSpPr>
          <p:nvPr>
            <p:ph type="sldNum" sz="quarter" idx="11"/>
          </p:nvPr>
        </p:nvSpPr>
        <p:spPr>
          <a:ln/>
        </p:spPr>
        <p:txBody>
          <a:bodyPr/>
          <a:lstStyle>
            <a:lvl1pPr>
              <a:defRPr/>
            </a:lvl1pPr>
          </a:lstStyle>
          <a:p>
            <a:pPr>
              <a:defRPr/>
            </a:pPr>
            <a:fld id="{1189F2EA-31AC-1E4E-9316-B3AD0CC7145B}" type="slidenum">
              <a:rPr lang="en-US" altLang="en-US"/>
              <a:pPr>
                <a:defRPr/>
              </a:pPr>
              <a:t>‹#›</a:t>
            </a:fld>
            <a:endParaRPr lang="en-US" altLang="en-US"/>
          </a:p>
        </p:txBody>
      </p:sp>
      <p:sp>
        <p:nvSpPr>
          <p:cNvPr id="5" name="Rectangle 16">
            <a:extLst>
              <a:ext uri="{FF2B5EF4-FFF2-40B4-BE49-F238E27FC236}">
                <a16:creationId xmlns:a16="http://schemas.microsoft.com/office/drawing/2014/main" id="{FA63E8BD-7A30-744D-A86A-1DE00CFD603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0512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D5C1EE-157A-234A-97B1-263FC640549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21799E7A-A6F8-7E48-880E-8AC38ECE047D}"/>
              </a:ext>
            </a:extLst>
          </p:cNvPr>
          <p:cNvSpPr>
            <a:spLocks noGrp="1" noChangeArrowheads="1"/>
          </p:cNvSpPr>
          <p:nvPr>
            <p:ph type="sldNum" sz="quarter" idx="11"/>
          </p:nvPr>
        </p:nvSpPr>
        <p:spPr>
          <a:ln/>
        </p:spPr>
        <p:txBody>
          <a:bodyPr/>
          <a:lstStyle>
            <a:lvl1pPr>
              <a:defRPr/>
            </a:lvl1pPr>
          </a:lstStyle>
          <a:p>
            <a:pPr>
              <a:defRPr/>
            </a:pPr>
            <a:fld id="{8A1B2ACE-7B10-AC4B-889B-CF929E111BDD}" type="slidenum">
              <a:rPr lang="en-US" altLang="en-US"/>
              <a:pPr>
                <a:defRPr/>
              </a:pPr>
              <a:t>‹#›</a:t>
            </a:fld>
            <a:endParaRPr lang="en-US" altLang="en-US"/>
          </a:p>
        </p:txBody>
      </p:sp>
      <p:sp>
        <p:nvSpPr>
          <p:cNvPr id="4" name="Rectangle 16">
            <a:extLst>
              <a:ext uri="{FF2B5EF4-FFF2-40B4-BE49-F238E27FC236}">
                <a16:creationId xmlns:a16="http://schemas.microsoft.com/office/drawing/2014/main" id="{4703F8FC-2763-0644-9E88-3339230429D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20630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74E1F82-E865-4348-9523-0631F688B8C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A42A291-0453-6F4D-AB07-F6C323778F7F}"/>
              </a:ext>
            </a:extLst>
          </p:cNvPr>
          <p:cNvSpPr>
            <a:spLocks noGrp="1" noChangeArrowheads="1"/>
          </p:cNvSpPr>
          <p:nvPr>
            <p:ph type="sldNum" sz="quarter" idx="11"/>
          </p:nvPr>
        </p:nvSpPr>
        <p:spPr>
          <a:ln/>
        </p:spPr>
        <p:txBody>
          <a:bodyPr/>
          <a:lstStyle>
            <a:lvl1pPr>
              <a:defRPr/>
            </a:lvl1pPr>
          </a:lstStyle>
          <a:p>
            <a:pPr>
              <a:defRPr/>
            </a:pPr>
            <a:fld id="{87341FC9-BBC5-9A4B-B25E-CB9750EF3A5C}" type="slidenum">
              <a:rPr lang="en-US" altLang="en-US"/>
              <a:pPr>
                <a:defRPr/>
              </a:pPr>
              <a:t>‹#›</a:t>
            </a:fld>
            <a:endParaRPr lang="en-US" altLang="en-US"/>
          </a:p>
        </p:txBody>
      </p:sp>
      <p:sp>
        <p:nvSpPr>
          <p:cNvPr id="7" name="Rectangle 16">
            <a:extLst>
              <a:ext uri="{FF2B5EF4-FFF2-40B4-BE49-F238E27FC236}">
                <a16:creationId xmlns:a16="http://schemas.microsoft.com/office/drawing/2014/main" id="{7F02451D-FEF9-C347-A2DB-A9A8012CDFF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163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6E57ED0-25E6-B443-B22C-F4C33B2C453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D7511E2C-8EA9-D04C-9B47-CB4C3A16CB49}"/>
              </a:ext>
            </a:extLst>
          </p:cNvPr>
          <p:cNvSpPr>
            <a:spLocks noGrp="1" noChangeArrowheads="1"/>
          </p:cNvSpPr>
          <p:nvPr>
            <p:ph type="sldNum" sz="quarter" idx="11"/>
          </p:nvPr>
        </p:nvSpPr>
        <p:spPr>
          <a:ln/>
        </p:spPr>
        <p:txBody>
          <a:bodyPr/>
          <a:lstStyle>
            <a:lvl1pPr>
              <a:defRPr/>
            </a:lvl1pPr>
          </a:lstStyle>
          <a:p>
            <a:pPr>
              <a:defRPr/>
            </a:pPr>
            <a:fld id="{AF2E4F45-7CDB-E643-B55F-4334DE9CF825}" type="slidenum">
              <a:rPr lang="en-US" altLang="en-US"/>
              <a:pPr>
                <a:defRPr/>
              </a:pPr>
              <a:t>‹#›</a:t>
            </a:fld>
            <a:endParaRPr lang="en-US" altLang="en-US"/>
          </a:p>
        </p:txBody>
      </p:sp>
      <p:sp>
        <p:nvSpPr>
          <p:cNvPr id="7" name="Rectangle 16">
            <a:extLst>
              <a:ext uri="{FF2B5EF4-FFF2-40B4-BE49-F238E27FC236}">
                <a16:creationId xmlns:a16="http://schemas.microsoft.com/office/drawing/2014/main" id="{DD1480FF-7CF1-C441-896E-E69802B3BF9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43150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458C4D9-3E43-5943-9FDE-77E21FEA683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2B10062-380E-AB4B-A591-1ABCBCD5B519}"/>
              </a:ext>
            </a:extLst>
          </p:cNvPr>
          <p:cNvSpPr>
            <a:spLocks noGrp="1" noChangeArrowheads="1"/>
          </p:cNvSpPr>
          <p:nvPr>
            <p:ph type="sldNum" sz="quarter" idx="11"/>
          </p:nvPr>
        </p:nvSpPr>
        <p:spPr>
          <a:ln/>
        </p:spPr>
        <p:txBody>
          <a:bodyPr/>
          <a:lstStyle>
            <a:lvl1pPr>
              <a:defRPr/>
            </a:lvl1pPr>
          </a:lstStyle>
          <a:p>
            <a:pPr>
              <a:defRPr/>
            </a:pPr>
            <a:fld id="{3B0C3896-FA61-A24E-9E03-A5809A730C54}" type="slidenum">
              <a:rPr lang="en-US" altLang="en-US"/>
              <a:pPr>
                <a:defRPr/>
              </a:pPr>
              <a:t>‹#›</a:t>
            </a:fld>
            <a:endParaRPr lang="en-US" altLang="en-US"/>
          </a:p>
        </p:txBody>
      </p:sp>
      <p:sp>
        <p:nvSpPr>
          <p:cNvPr id="6" name="Rectangle 16">
            <a:extLst>
              <a:ext uri="{FF2B5EF4-FFF2-40B4-BE49-F238E27FC236}">
                <a16:creationId xmlns:a16="http://schemas.microsoft.com/office/drawing/2014/main" id="{1849CA9E-EA60-8246-9E62-1765188A08F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87543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EE50FF5-3F2C-7447-AE62-5D0E168A6B7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2A9916C-E647-B54F-970C-61B2E4BC4183}"/>
              </a:ext>
            </a:extLst>
          </p:cNvPr>
          <p:cNvSpPr>
            <a:spLocks noGrp="1" noChangeArrowheads="1"/>
          </p:cNvSpPr>
          <p:nvPr>
            <p:ph type="sldNum" sz="quarter" idx="11"/>
          </p:nvPr>
        </p:nvSpPr>
        <p:spPr>
          <a:ln/>
        </p:spPr>
        <p:txBody>
          <a:bodyPr/>
          <a:lstStyle>
            <a:lvl1pPr>
              <a:defRPr/>
            </a:lvl1pPr>
          </a:lstStyle>
          <a:p>
            <a:pPr>
              <a:defRPr/>
            </a:pPr>
            <a:fld id="{D1820E10-AFE7-1641-86C2-51F3E0E6334D}" type="slidenum">
              <a:rPr lang="en-US" altLang="en-US"/>
              <a:pPr>
                <a:defRPr/>
              </a:pPr>
              <a:t>‹#›</a:t>
            </a:fld>
            <a:endParaRPr lang="en-US" altLang="en-US"/>
          </a:p>
        </p:txBody>
      </p:sp>
      <p:sp>
        <p:nvSpPr>
          <p:cNvPr id="6" name="Rectangle 16">
            <a:extLst>
              <a:ext uri="{FF2B5EF4-FFF2-40B4-BE49-F238E27FC236}">
                <a16:creationId xmlns:a16="http://schemas.microsoft.com/office/drawing/2014/main" id="{73499B6B-2D58-8743-8737-F77147F8FAF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06294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E9EC5EE-9936-C04F-9366-2ECCCBE2976B}"/>
              </a:ext>
            </a:extLst>
          </p:cNvPr>
          <p:cNvGrpSpPr>
            <a:grpSpLocks/>
          </p:cNvGrpSpPr>
          <p:nvPr userDrawn="1"/>
        </p:nvGrpSpPr>
        <p:grpSpPr bwMode="auto">
          <a:xfrm>
            <a:off x="201613" y="103188"/>
            <a:ext cx="808037" cy="744537"/>
            <a:chOff x="898" y="1471"/>
            <a:chExt cx="1834" cy="1742"/>
          </a:xfrm>
        </p:grpSpPr>
        <p:sp>
          <p:nvSpPr>
            <p:cNvPr id="5" name="Freeform 3">
              <a:extLst>
                <a:ext uri="{FF2B5EF4-FFF2-40B4-BE49-F238E27FC236}">
                  <a16:creationId xmlns:a16="http://schemas.microsoft.com/office/drawing/2014/main" id="{D6436E94-660B-0644-ACAD-1E28E1A40E73}"/>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4">
              <a:extLst>
                <a:ext uri="{FF2B5EF4-FFF2-40B4-BE49-F238E27FC236}">
                  <a16:creationId xmlns:a16="http://schemas.microsoft.com/office/drawing/2014/main" id="{58176C38-3008-FA47-AB0D-CA37BFB5008A}"/>
                </a:ext>
              </a:extLst>
            </p:cNvPr>
            <p:cNvGrpSpPr>
              <a:grpSpLocks/>
            </p:cNvGrpSpPr>
            <p:nvPr/>
          </p:nvGrpSpPr>
          <p:grpSpPr bwMode="auto">
            <a:xfrm>
              <a:off x="898" y="1471"/>
              <a:ext cx="1834" cy="1742"/>
              <a:chOff x="898" y="1471"/>
              <a:chExt cx="1834" cy="1742"/>
            </a:xfrm>
          </p:grpSpPr>
          <p:grpSp>
            <p:nvGrpSpPr>
              <p:cNvPr id="7" name="Group 5">
                <a:extLst>
                  <a:ext uri="{FF2B5EF4-FFF2-40B4-BE49-F238E27FC236}">
                    <a16:creationId xmlns:a16="http://schemas.microsoft.com/office/drawing/2014/main" id="{6AFCD003-BF79-354E-8996-7EB34680D1F9}"/>
                  </a:ext>
                </a:extLst>
              </p:cNvPr>
              <p:cNvGrpSpPr>
                <a:grpSpLocks/>
              </p:cNvGrpSpPr>
              <p:nvPr/>
            </p:nvGrpSpPr>
            <p:grpSpPr bwMode="auto">
              <a:xfrm>
                <a:off x="1255" y="1475"/>
                <a:ext cx="493" cy="516"/>
                <a:chOff x="1255" y="1475"/>
                <a:chExt cx="493" cy="516"/>
              </a:xfrm>
            </p:grpSpPr>
            <p:sp>
              <p:nvSpPr>
                <p:cNvPr id="20" name="Freeform 6">
                  <a:extLst>
                    <a:ext uri="{FF2B5EF4-FFF2-40B4-BE49-F238E27FC236}">
                      <a16:creationId xmlns:a16="http://schemas.microsoft.com/office/drawing/2014/main" id="{F2D12DE8-649B-CF4F-A519-2056434770A7}"/>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
                  <a:extLst>
                    <a:ext uri="{FF2B5EF4-FFF2-40B4-BE49-F238E27FC236}">
                      <a16:creationId xmlns:a16="http://schemas.microsoft.com/office/drawing/2014/main" id="{60B6E6A3-6F01-EF4C-8E45-17A35CC8211D}"/>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Freeform 8">
                <a:extLst>
                  <a:ext uri="{FF2B5EF4-FFF2-40B4-BE49-F238E27FC236}">
                    <a16:creationId xmlns:a16="http://schemas.microsoft.com/office/drawing/2014/main" id="{2BCB7123-5FB4-B546-976B-EA2819812A2B}"/>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a:extLst>
                  <a:ext uri="{FF2B5EF4-FFF2-40B4-BE49-F238E27FC236}">
                    <a16:creationId xmlns:a16="http://schemas.microsoft.com/office/drawing/2014/main" id="{42CCD41C-E30F-794C-822B-4326DFF987AA}"/>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a:extLst>
                  <a:ext uri="{FF2B5EF4-FFF2-40B4-BE49-F238E27FC236}">
                    <a16:creationId xmlns:a16="http://schemas.microsoft.com/office/drawing/2014/main" id="{0F2EA5C4-F061-054C-8F3B-4F319AADF39C}"/>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a:extLst>
                  <a:ext uri="{FF2B5EF4-FFF2-40B4-BE49-F238E27FC236}">
                    <a16:creationId xmlns:a16="http://schemas.microsoft.com/office/drawing/2014/main" id="{B9FC76CA-1878-2D4D-987C-898DA5838E76}"/>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2">
                <a:extLst>
                  <a:ext uri="{FF2B5EF4-FFF2-40B4-BE49-F238E27FC236}">
                    <a16:creationId xmlns:a16="http://schemas.microsoft.com/office/drawing/2014/main" id="{6EEE98FE-08B7-134D-8895-D28EC49DCDF2}"/>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
                <a:extLst>
                  <a:ext uri="{FF2B5EF4-FFF2-40B4-BE49-F238E27FC236}">
                    <a16:creationId xmlns:a16="http://schemas.microsoft.com/office/drawing/2014/main" id="{0704EB7B-1052-2344-AB25-3F9491366AC4}"/>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4">
                <a:extLst>
                  <a:ext uri="{FF2B5EF4-FFF2-40B4-BE49-F238E27FC236}">
                    <a16:creationId xmlns:a16="http://schemas.microsoft.com/office/drawing/2014/main" id="{26D92858-6F77-1345-8DD3-8E9D699EEECB}"/>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5">
                <a:extLst>
                  <a:ext uri="{FF2B5EF4-FFF2-40B4-BE49-F238E27FC236}">
                    <a16:creationId xmlns:a16="http://schemas.microsoft.com/office/drawing/2014/main" id="{7E44A08E-B3DF-1143-9825-695044DF8F56}"/>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a:extLst>
                  <a:ext uri="{FF2B5EF4-FFF2-40B4-BE49-F238E27FC236}">
                    <a16:creationId xmlns:a16="http://schemas.microsoft.com/office/drawing/2014/main" id="{5D24556F-2320-1740-83C8-0E586A5D2309}"/>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a:extLst>
                  <a:ext uri="{FF2B5EF4-FFF2-40B4-BE49-F238E27FC236}">
                    <a16:creationId xmlns:a16="http://schemas.microsoft.com/office/drawing/2014/main" id="{34D82700-9583-C94B-96C5-3E8B6124F626}"/>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8">
                <a:extLst>
                  <a:ext uri="{FF2B5EF4-FFF2-40B4-BE49-F238E27FC236}">
                    <a16:creationId xmlns:a16="http://schemas.microsoft.com/office/drawing/2014/main" id="{A2B5B75C-EA08-BC4E-825A-ECC36F9EA91C}"/>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9">
                <a:extLst>
                  <a:ext uri="{FF2B5EF4-FFF2-40B4-BE49-F238E27FC236}">
                    <a16:creationId xmlns:a16="http://schemas.microsoft.com/office/drawing/2014/main" id="{3F1EAF88-7622-B34B-B358-A7F99620FA74}"/>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46484" name="Rectangle 20"/>
          <p:cNvSpPr>
            <a:spLocks noGrp="1" noChangeArrowheads="1"/>
          </p:cNvSpPr>
          <p:nvPr>
            <p:ph type="ctrTitle"/>
          </p:nvPr>
        </p:nvSpPr>
        <p:spPr>
          <a:xfrm>
            <a:off x="1647825" y="1804988"/>
            <a:ext cx="6375400" cy="1143000"/>
          </a:xfrm>
        </p:spPr>
        <p:txBody>
          <a:bodyPr/>
          <a:lstStyle>
            <a:lvl1pPr algn="r">
              <a:defRPr/>
            </a:lvl1pPr>
          </a:lstStyle>
          <a:p>
            <a:r>
              <a:rPr lang="en-US"/>
              <a:t>Click to edit Master title style</a:t>
            </a:r>
          </a:p>
        </p:txBody>
      </p:sp>
      <p:sp>
        <p:nvSpPr>
          <p:cNvPr id="446485"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a:t>Click to edit Master subtitle style</a:t>
            </a:r>
          </a:p>
        </p:txBody>
      </p:sp>
      <p:sp>
        <p:nvSpPr>
          <p:cNvPr id="22" name="Rectangle 22">
            <a:extLst>
              <a:ext uri="{FF2B5EF4-FFF2-40B4-BE49-F238E27FC236}">
                <a16:creationId xmlns:a16="http://schemas.microsoft.com/office/drawing/2014/main" id="{46B7FDD5-6B42-D747-9B19-0F402A123E88}"/>
              </a:ext>
            </a:extLst>
          </p:cNvPr>
          <p:cNvSpPr>
            <a:spLocks noGrp="1" noChangeArrowheads="1"/>
          </p:cNvSpPr>
          <p:nvPr>
            <p:ph type="dt" sz="half" idx="10"/>
          </p:nvPr>
        </p:nvSpPr>
        <p:spPr/>
        <p:txBody>
          <a:bodyPr/>
          <a:lstStyle>
            <a:lvl1pPr>
              <a:defRPr/>
            </a:lvl1pPr>
          </a:lstStyle>
          <a:p>
            <a:pPr>
              <a:defRPr/>
            </a:pPr>
            <a:endParaRPr lang="en-US"/>
          </a:p>
        </p:txBody>
      </p:sp>
      <p:sp>
        <p:nvSpPr>
          <p:cNvPr id="23" name="Rectangle 23">
            <a:extLst>
              <a:ext uri="{FF2B5EF4-FFF2-40B4-BE49-F238E27FC236}">
                <a16:creationId xmlns:a16="http://schemas.microsoft.com/office/drawing/2014/main" id="{700BD3FB-4E2C-0F40-826E-85A98B7FC1BE}"/>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6531A72D-CE45-6A48-B540-B52AF1B611B9}"/>
              </a:ext>
            </a:extLst>
          </p:cNvPr>
          <p:cNvSpPr>
            <a:spLocks noGrp="1" noChangeArrowheads="1"/>
          </p:cNvSpPr>
          <p:nvPr>
            <p:ph type="sldNum" sz="quarter" idx="12"/>
          </p:nvPr>
        </p:nvSpPr>
        <p:spPr/>
        <p:txBody>
          <a:bodyPr/>
          <a:lstStyle>
            <a:lvl1pPr>
              <a:defRPr/>
            </a:lvl1pPr>
          </a:lstStyle>
          <a:p>
            <a:pPr>
              <a:defRPr/>
            </a:pPr>
            <a:fld id="{C90E3688-8226-E849-B5C5-E5B08B261261}" type="slidenum">
              <a:rPr lang="en-US" altLang="en-US"/>
              <a:pPr>
                <a:defRPr/>
              </a:pPr>
              <a:t>‹#›</a:t>
            </a:fld>
            <a:endParaRPr lang="en-US" altLang="en-US"/>
          </a:p>
        </p:txBody>
      </p:sp>
    </p:spTree>
    <p:extLst>
      <p:ext uri="{BB962C8B-B14F-4D97-AF65-F5344CB8AC3E}">
        <p14:creationId xmlns:p14="http://schemas.microsoft.com/office/powerpoint/2010/main" val="3039252840"/>
      </p:ext>
    </p:extLst>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9A5A4C75-A90A-D744-8181-7A6A6E843B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0E89FCAD-9A2B-8C48-B46F-414641CD69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A439BF7C-C621-CB45-9A2B-E19BAA78B278}"/>
              </a:ext>
            </a:extLst>
          </p:cNvPr>
          <p:cNvSpPr>
            <a:spLocks noGrp="1" noChangeArrowheads="1"/>
          </p:cNvSpPr>
          <p:nvPr>
            <p:ph type="sldNum" sz="quarter" idx="12"/>
          </p:nvPr>
        </p:nvSpPr>
        <p:spPr>
          <a:ln/>
        </p:spPr>
        <p:txBody>
          <a:bodyPr/>
          <a:lstStyle>
            <a:lvl1pPr>
              <a:defRPr/>
            </a:lvl1pPr>
          </a:lstStyle>
          <a:p>
            <a:pPr>
              <a:defRPr/>
            </a:pPr>
            <a:fld id="{1665C984-E43A-864B-A5AA-9606BCF142EA}" type="slidenum">
              <a:rPr lang="en-US" altLang="en-US"/>
              <a:pPr>
                <a:defRPr/>
              </a:pPr>
              <a:t>‹#›</a:t>
            </a:fld>
            <a:endParaRPr lang="en-US" altLang="en-US"/>
          </a:p>
        </p:txBody>
      </p:sp>
    </p:spTree>
    <p:extLst>
      <p:ext uri="{BB962C8B-B14F-4D97-AF65-F5344CB8AC3E}">
        <p14:creationId xmlns:p14="http://schemas.microsoft.com/office/powerpoint/2010/main" val="2079773115"/>
      </p:ext>
    </p:extLst>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FE65B136-CFA9-7748-8DC0-F2502AD98E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C3B40DBD-0051-504E-80B8-F719620400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E21F2E6B-7D21-2343-BD17-9B0599E9814B}"/>
              </a:ext>
            </a:extLst>
          </p:cNvPr>
          <p:cNvSpPr>
            <a:spLocks noGrp="1" noChangeArrowheads="1"/>
          </p:cNvSpPr>
          <p:nvPr>
            <p:ph type="sldNum" sz="quarter" idx="12"/>
          </p:nvPr>
        </p:nvSpPr>
        <p:spPr>
          <a:ln/>
        </p:spPr>
        <p:txBody>
          <a:bodyPr/>
          <a:lstStyle>
            <a:lvl1pPr>
              <a:defRPr/>
            </a:lvl1pPr>
          </a:lstStyle>
          <a:p>
            <a:pPr>
              <a:defRPr/>
            </a:pPr>
            <a:fld id="{49ABFA0C-926A-9646-BFBE-FEBFF5B2C694}" type="slidenum">
              <a:rPr lang="en-US" altLang="en-US"/>
              <a:pPr>
                <a:defRPr/>
              </a:pPr>
              <a:t>‹#›</a:t>
            </a:fld>
            <a:endParaRPr lang="en-US" altLang="en-US"/>
          </a:p>
        </p:txBody>
      </p:sp>
    </p:spTree>
    <p:extLst>
      <p:ext uri="{BB962C8B-B14F-4D97-AF65-F5344CB8AC3E}">
        <p14:creationId xmlns:p14="http://schemas.microsoft.com/office/powerpoint/2010/main" val="3328532052"/>
      </p:ext>
    </p:extLst>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88AE076C-954D-F64B-8C88-A7A4334964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4CA4C332-2305-E548-8FAA-4C8517FBD0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97312306-3E35-664A-A8B9-6933C947160B}"/>
              </a:ext>
            </a:extLst>
          </p:cNvPr>
          <p:cNvSpPr>
            <a:spLocks noGrp="1" noChangeArrowheads="1"/>
          </p:cNvSpPr>
          <p:nvPr>
            <p:ph type="sldNum" sz="quarter" idx="12"/>
          </p:nvPr>
        </p:nvSpPr>
        <p:spPr>
          <a:ln/>
        </p:spPr>
        <p:txBody>
          <a:bodyPr/>
          <a:lstStyle>
            <a:lvl1pPr>
              <a:defRPr/>
            </a:lvl1pPr>
          </a:lstStyle>
          <a:p>
            <a:pPr>
              <a:defRPr/>
            </a:pPr>
            <a:fld id="{D093C948-3B2A-AF4C-9CC3-84B4568B5AF9}" type="slidenum">
              <a:rPr lang="en-US" altLang="en-US"/>
              <a:pPr>
                <a:defRPr/>
              </a:pPr>
              <a:t>‹#›</a:t>
            </a:fld>
            <a:endParaRPr lang="en-US" altLang="en-US"/>
          </a:p>
        </p:txBody>
      </p:sp>
    </p:spTree>
    <p:extLst>
      <p:ext uri="{BB962C8B-B14F-4D97-AF65-F5344CB8AC3E}">
        <p14:creationId xmlns:p14="http://schemas.microsoft.com/office/powerpoint/2010/main" val="2623078711"/>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2794363-7822-104B-AE78-881D3A9C0312}"/>
              </a:ext>
            </a:extLst>
          </p:cNvPr>
          <p:cNvSpPr>
            <a:spLocks noGrp="1" noChangeArrowheads="1"/>
          </p:cNvSpPr>
          <p:nvPr>
            <p:ph type="dt" sz="half" idx="10"/>
          </p:nvPr>
        </p:nvSpPr>
        <p:spPr>
          <a:ln/>
        </p:spPr>
        <p:txBody>
          <a:bodyPr/>
          <a:lstStyle>
            <a:lvl1pPr>
              <a:defRPr/>
            </a:lvl1pPr>
          </a:lstStyle>
          <a:p>
            <a:pPr>
              <a:defRPr/>
            </a:pPr>
            <a:fld id="{05027977-03D2-F141-BF23-439863885F96}" type="datetimeFigureOut">
              <a:rPr lang="en-US"/>
              <a:pPr>
                <a:defRPr/>
              </a:pPr>
              <a:t>11/13/20</a:t>
            </a:fld>
            <a:endParaRPr lang="en-US"/>
          </a:p>
        </p:txBody>
      </p:sp>
      <p:sp>
        <p:nvSpPr>
          <p:cNvPr id="5" name="Rectangle 14">
            <a:extLst>
              <a:ext uri="{FF2B5EF4-FFF2-40B4-BE49-F238E27FC236}">
                <a16:creationId xmlns:a16="http://schemas.microsoft.com/office/drawing/2014/main" id="{570D2CF2-9988-3842-BF44-D6B9F8FF6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0B3205D5-5899-AE41-83D9-3C17D8DCCD99}"/>
              </a:ext>
            </a:extLst>
          </p:cNvPr>
          <p:cNvSpPr>
            <a:spLocks noGrp="1" noChangeArrowheads="1"/>
          </p:cNvSpPr>
          <p:nvPr>
            <p:ph type="sldNum" sz="quarter" idx="12"/>
          </p:nvPr>
        </p:nvSpPr>
        <p:spPr>
          <a:ln/>
        </p:spPr>
        <p:txBody>
          <a:bodyPr/>
          <a:lstStyle>
            <a:lvl1pPr>
              <a:defRPr/>
            </a:lvl1pPr>
          </a:lstStyle>
          <a:p>
            <a:pPr>
              <a:defRPr/>
            </a:pPr>
            <a:fld id="{201AF2E4-EF5C-FF4E-A331-F5DD083644FB}" type="slidenum">
              <a:rPr lang="en-US" altLang="en-US"/>
              <a:pPr>
                <a:defRPr/>
              </a:pPr>
              <a:t>‹#›</a:t>
            </a:fld>
            <a:endParaRPr lang="en-US" altLang="en-US"/>
          </a:p>
        </p:txBody>
      </p:sp>
    </p:spTree>
    <p:extLst>
      <p:ext uri="{BB962C8B-B14F-4D97-AF65-F5344CB8AC3E}">
        <p14:creationId xmlns:p14="http://schemas.microsoft.com/office/powerpoint/2010/main" val="114107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30549535-BFF4-294B-8D2D-CAC2C15530F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3">
            <a:extLst>
              <a:ext uri="{FF2B5EF4-FFF2-40B4-BE49-F238E27FC236}">
                <a16:creationId xmlns:a16="http://schemas.microsoft.com/office/drawing/2014/main" id="{0C900728-0C13-264C-BB09-93B7F98E3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16768048-AA05-404B-8BDA-714959382E64}"/>
              </a:ext>
            </a:extLst>
          </p:cNvPr>
          <p:cNvSpPr>
            <a:spLocks noGrp="1" noChangeArrowheads="1"/>
          </p:cNvSpPr>
          <p:nvPr>
            <p:ph type="sldNum" sz="quarter" idx="12"/>
          </p:nvPr>
        </p:nvSpPr>
        <p:spPr>
          <a:ln/>
        </p:spPr>
        <p:txBody>
          <a:bodyPr/>
          <a:lstStyle>
            <a:lvl1pPr>
              <a:defRPr/>
            </a:lvl1pPr>
          </a:lstStyle>
          <a:p>
            <a:pPr>
              <a:defRPr/>
            </a:pPr>
            <a:fld id="{7C159F48-6AC7-304A-9016-03D35318D146}" type="slidenum">
              <a:rPr lang="en-US" altLang="en-US"/>
              <a:pPr>
                <a:defRPr/>
              </a:pPr>
              <a:t>‹#›</a:t>
            </a:fld>
            <a:endParaRPr lang="en-US" altLang="en-US"/>
          </a:p>
        </p:txBody>
      </p:sp>
    </p:spTree>
    <p:extLst>
      <p:ext uri="{BB962C8B-B14F-4D97-AF65-F5344CB8AC3E}">
        <p14:creationId xmlns:p14="http://schemas.microsoft.com/office/powerpoint/2010/main" val="4257273844"/>
      </p:ext>
    </p:extLst>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6F1555B3-EBAA-6D47-8A0A-8976C4C5575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3">
            <a:extLst>
              <a:ext uri="{FF2B5EF4-FFF2-40B4-BE49-F238E27FC236}">
                <a16:creationId xmlns:a16="http://schemas.microsoft.com/office/drawing/2014/main" id="{9D5A7B92-24ED-284C-8F61-0F005F4916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91C9DF19-1352-4540-88DB-50909DE04563}"/>
              </a:ext>
            </a:extLst>
          </p:cNvPr>
          <p:cNvSpPr>
            <a:spLocks noGrp="1" noChangeArrowheads="1"/>
          </p:cNvSpPr>
          <p:nvPr>
            <p:ph type="sldNum" sz="quarter" idx="12"/>
          </p:nvPr>
        </p:nvSpPr>
        <p:spPr>
          <a:ln/>
        </p:spPr>
        <p:txBody>
          <a:bodyPr/>
          <a:lstStyle>
            <a:lvl1pPr>
              <a:defRPr/>
            </a:lvl1pPr>
          </a:lstStyle>
          <a:p>
            <a:pPr>
              <a:defRPr/>
            </a:pPr>
            <a:fld id="{89BDE964-05F3-DA4A-8BFA-7E0472D0181B}" type="slidenum">
              <a:rPr lang="en-US" altLang="en-US"/>
              <a:pPr>
                <a:defRPr/>
              </a:pPr>
              <a:t>‹#›</a:t>
            </a:fld>
            <a:endParaRPr lang="en-US" altLang="en-US"/>
          </a:p>
        </p:txBody>
      </p:sp>
    </p:spTree>
    <p:extLst>
      <p:ext uri="{BB962C8B-B14F-4D97-AF65-F5344CB8AC3E}">
        <p14:creationId xmlns:p14="http://schemas.microsoft.com/office/powerpoint/2010/main" val="1787396862"/>
      </p:ext>
    </p:extLst>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D7A5D787-9E99-9840-ABF8-26C17AAFE9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3">
            <a:extLst>
              <a:ext uri="{FF2B5EF4-FFF2-40B4-BE49-F238E27FC236}">
                <a16:creationId xmlns:a16="http://schemas.microsoft.com/office/drawing/2014/main" id="{743B9630-0626-AE4E-9228-59FA415F62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D579E683-765B-EF4E-83A6-A38D7C990E6C}"/>
              </a:ext>
            </a:extLst>
          </p:cNvPr>
          <p:cNvSpPr>
            <a:spLocks noGrp="1" noChangeArrowheads="1"/>
          </p:cNvSpPr>
          <p:nvPr>
            <p:ph type="sldNum" sz="quarter" idx="12"/>
          </p:nvPr>
        </p:nvSpPr>
        <p:spPr>
          <a:ln/>
        </p:spPr>
        <p:txBody>
          <a:bodyPr/>
          <a:lstStyle>
            <a:lvl1pPr>
              <a:defRPr/>
            </a:lvl1pPr>
          </a:lstStyle>
          <a:p>
            <a:pPr>
              <a:defRPr/>
            </a:pPr>
            <a:fld id="{6E408609-38D0-1844-A7EA-D6D4BD52B572}" type="slidenum">
              <a:rPr lang="en-US" altLang="en-US"/>
              <a:pPr>
                <a:defRPr/>
              </a:pPr>
              <a:t>‹#›</a:t>
            </a:fld>
            <a:endParaRPr lang="en-US" altLang="en-US"/>
          </a:p>
        </p:txBody>
      </p:sp>
    </p:spTree>
    <p:extLst>
      <p:ext uri="{BB962C8B-B14F-4D97-AF65-F5344CB8AC3E}">
        <p14:creationId xmlns:p14="http://schemas.microsoft.com/office/powerpoint/2010/main" val="1628450382"/>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9A42316F-CD02-464B-BDA7-AF5364C316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83B531FD-54FD-6342-BDA5-263D5C187B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53093FD2-E95C-F248-86D5-3B1D9506B9AE}"/>
              </a:ext>
            </a:extLst>
          </p:cNvPr>
          <p:cNvSpPr>
            <a:spLocks noGrp="1" noChangeArrowheads="1"/>
          </p:cNvSpPr>
          <p:nvPr>
            <p:ph type="sldNum" sz="quarter" idx="12"/>
          </p:nvPr>
        </p:nvSpPr>
        <p:spPr>
          <a:ln/>
        </p:spPr>
        <p:txBody>
          <a:bodyPr/>
          <a:lstStyle>
            <a:lvl1pPr>
              <a:defRPr/>
            </a:lvl1pPr>
          </a:lstStyle>
          <a:p>
            <a:pPr>
              <a:defRPr/>
            </a:pPr>
            <a:fld id="{FF82AE89-AD27-7D40-9F61-0A24E38819DE}" type="slidenum">
              <a:rPr lang="en-US" altLang="en-US"/>
              <a:pPr>
                <a:defRPr/>
              </a:pPr>
              <a:t>‹#›</a:t>
            </a:fld>
            <a:endParaRPr lang="en-US" altLang="en-US"/>
          </a:p>
        </p:txBody>
      </p:sp>
    </p:spTree>
    <p:extLst>
      <p:ext uri="{BB962C8B-B14F-4D97-AF65-F5344CB8AC3E}">
        <p14:creationId xmlns:p14="http://schemas.microsoft.com/office/powerpoint/2010/main" val="1258170955"/>
      </p:ext>
    </p:extLst>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AD52AB3D-8C7F-B048-A05E-A89EBCF298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D38CFD16-9171-9C4A-BDC2-54F5AB74E7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811D3CED-1AD8-BF49-8687-AE1C95759A00}"/>
              </a:ext>
            </a:extLst>
          </p:cNvPr>
          <p:cNvSpPr>
            <a:spLocks noGrp="1" noChangeArrowheads="1"/>
          </p:cNvSpPr>
          <p:nvPr>
            <p:ph type="sldNum" sz="quarter" idx="12"/>
          </p:nvPr>
        </p:nvSpPr>
        <p:spPr>
          <a:ln/>
        </p:spPr>
        <p:txBody>
          <a:bodyPr/>
          <a:lstStyle>
            <a:lvl1pPr>
              <a:defRPr/>
            </a:lvl1pPr>
          </a:lstStyle>
          <a:p>
            <a:pPr>
              <a:defRPr/>
            </a:pPr>
            <a:fld id="{7719CC6D-E84E-FB45-85B6-ADC60C0F0461}" type="slidenum">
              <a:rPr lang="en-US" altLang="en-US"/>
              <a:pPr>
                <a:defRPr/>
              </a:pPr>
              <a:t>‹#›</a:t>
            </a:fld>
            <a:endParaRPr lang="en-US" altLang="en-US"/>
          </a:p>
        </p:txBody>
      </p:sp>
    </p:spTree>
    <p:extLst>
      <p:ext uri="{BB962C8B-B14F-4D97-AF65-F5344CB8AC3E}">
        <p14:creationId xmlns:p14="http://schemas.microsoft.com/office/powerpoint/2010/main" val="3955481055"/>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68663B75-22BF-1C4B-8BEB-1CC72EE22B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D53B711D-C901-9146-98DA-3AC8D5ABDC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CFF108EC-7FC6-0F46-B0F8-1B49185F05C3}"/>
              </a:ext>
            </a:extLst>
          </p:cNvPr>
          <p:cNvSpPr>
            <a:spLocks noGrp="1" noChangeArrowheads="1"/>
          </p:cNvSpPr>
          <p:nvPr>
            <p:ph type="sldNum" sz="quarter" idx="12"/>
          </p:nvPr>
        </p:nvSpPr>
        <p:spPr>
          <a:ln/>
        </p:spPr>
        <p:txBody>
          <a:bodyPr/>
          <a:lstStyle>
            <a:lvl1pPr>
              <a:defRPr/>
            </a:lvl1pPr>
          </a:lstStyle>
          <a:p>
            <a:pPr>
              <a:defRPr/>
            </a:pPr>
            <a:fld id="{91A1508C-6354-F04E-9EA3-96C95644AB34}" type="slidenum">
              <a:rPr lang="en-US" altLang="en-US"/>
              <a:pPr>
                <a:defRPr/>
              </a:pPr>
              <a:t>‹#›</a:t>
            </a:fld>
            <a:endParaRPr lang="en-US" altLang="en-US"/>
          </a:p>
        </p:txBody>
      </p:sp>
    </p:spTree>
    <p:extLst>
      <p:ext uri="{BB962C8B-B14F-4D97-AF65-F5344CB8AC3E}">
        <p14:creationId xmlns:p14="http://schemas.microsoft.com/office/powerpoint/2010/main" val="1058701743"/>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81554BAD-FD75-B749-B0B5-E1E50FDA9F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2956C0B7-1A4D-9F4F-85A9-6FD2FE8A1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C6A381B8-1C01-E749-9244-E6BF7DAC6C54}"/>
              </a:ext>
            </a:extLst>
          </p:cNvPr>
          <p:cNvSpPr>
            <a:spLocks noGrp="1" noChangeArrowheads="1"/>
          </p:cNvSpPr>
          <p:nvPr>
            <p:ph type="sldNum" sz="quarter" idx="12"/>
          </p:nvPr>
        </p:nvSpPr>
        <p:spPr>
          <a:ln/>
        </p:spPr>
        <p:txBody>
          <a:bodyPr/>
          <a:lstStyle>
            <a:lvl1pPr>
              <a:defRPr/>
            </a:lvl1pPr>
          </a:lstStyle>
          <a:p>
            <a:pPr>
              <a:defRPr/>
            </a:pPr>
            <a:fld id="{EC8846A2-4EDB-6E4E-B1B1-67D8084B69DD}" type="slidenum">
              <a:rPr lang="en-US" altLang="en-US"/>
              <a:pPr>
                <a:defRPr/>
              </a:pPr>
              <a:t>‹#›</a:t>
            </a:fld>
            <a:endParaRPr lang="en-US" altLang="en-US"/>
          </a:p>
        </p:txBody>
      </p:sp>
    </p:spTree>
    <p:extLst>
      <p:ext uri="{BB962C8B-B14F-4D97-AF65-F5344CB8AC3E}">
        <p14:creationId xmlns:p14="http://schemas.microsoft.com/office/powerpoint/2010/main" val="3641765317"/>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D11BAE8-DC91-3A4C-8D2F-7492C3A884DD}"/>
              </a:ext>
            </a:extLst>
          </p:cNvPr>
          <p:cNvGrpSpPr>
            <a:grpSpLocks/>
          </p:cNvGrpSpPr>
          <p:nvPr userDrawn="1"/>
        </p:nvGrpSpPr>
        <p:grpSpPr bwMode="auto">
          <a:xfrm>
            <a:off x="201613" y="103188"/>
            <a:ext cx="808037" cy="744537"/>
            <a:chOff x="898" y="1471"/>
            <a:chExt cx="1834" cy="1742"/>
          </a:xfrm>
        </p:grpSpPr>
        <p:sp>
          <p:nvSpPr>
            <p:cNvPr id="5" name="Freeform 3">
              <a:extLst>
                <a:ext uri="{FF2B5EF4-FFF2-40B4-BE49-F238E27FC236}">
                  <a16:creationId xmlns:a16="http://schemas.microsoft.com/office/drawing/2014/main" id="{3BA320D9-EBDE-BD4F-B905-F70BF4B3AD25}"/>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4">
              <a:extLst>
                <a:ext uri="{FF2B5EF4-FFF2-40B4-BE49-F238E27FC236}">
                  <a16:creationId xmlns:a16="http://schemas.microsoft.com/office/drawing/2014/main" id="{DE318EF0-2DBD-EC48-86C0-EEE2F2543E81}"/>
                </a:ext>
              </a:extLst>
            </p:cNvPr>
            <p:cNvGrpSpPr>
              <a:grpSpLocks/>
            </p:cNvGrpSpPr>
            <p:nvPr/>
          </p:nvGrpSpPr>
          <p:grpSpPr bwMode="auto">
            <a:xfrm>
              <a:off x="898" y="1471"/>
              <a:ext cx="1834" cy="1742"/>
              <a:chOff x="898" y="1471"/>
              <a:chExt cx="1834" cy="1742"/>
            </a:xfrm>
          </p:grpSpPr>
          <p:grpSp>
            <p:nvGrpSpPr>
              <p:cNvPr id="7" name="Group 5">
                <a:extLst>
                  <a:ext uri="{FF2B5EF4-FFF2-40B4-BE49-F238E27FC236}">
                    <a16:creationId xmlns:a16="http://schemas.microsoft.com/office/drawing/2014/main" id="{95291896-DF1E-D244-B99B-0618CBCB2B54}"/>
                  </a:ext>
                </a:extLst>
              </p:cNvPr>
              <p:cNvGrpSpPr>
                <a:grpSpLocks/>
              </p:cNvGrpSpPr>
              <p:nvPr/>
            </p:nvGrpSpPr>
            <p:grpSpPr bwMode="auto">
              <a:xfrm>
                <a:off x="1255" y="1475"/>
                <a:ext cx="493" cy="516"/>
                <a:chOff x="1255" y="1475"/>
                <a:chExt cx="493" cy="516"/>
              </a:xfrm>
            </p:grpSpPr>
            <p:sp>
              <p:nvSpPr>
                <p:cNvPr id="20" name="Freeform 6">
                  <a:extLst>
                    <a:ext uri="{FF2B5EF4-FFF2-40B4-BE49-F238E27FC236}">
                      <a16:creationId xmlns:a16="http://schemas.microsoft.com/office/drawing/2014/main" id="{50B55146-B075-4D44-84DC-69BDC66823E1}"/>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
                  <a:extLst>
                    <a:ext uri="{FF2B5EF4-FFF2-40B4-BE49-F238E27FC236}">
                      <a16:creationId xmlns:a16="http://schemas.microsoft.com/office/drawing/2014/main" id="{82806CF5-B34C-1F44-AD9D-38392F4403E3}"/>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Freeform 8">
                <a:extLst>
                  <a:ext uri="{FF2B5EF4-FFF2-40B4-BE49-F238E27FC236}">
                    <a16:creationId xmlns:a16="http://schemas.microsoft.com/office/drawing/2014/main" id="{D9E071A8-8899-7743-89EA-1642F74A9CAD}"/>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a:extLst>
                  <a:ext uri="{FF2B5EF4-FFF2-40B4-BE49-F238E27FC236}">
                    <a16:creationId xmlns:a16="http://schemas.microsoft.com/office/drawing/2014/main" id="{186850DA-C44A-A441-909B-82994BF0D2E5}"/>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a:extLst>
                  <a:ext uri="{FF2B5EF4-FFF2-40B4-BE49-F238E27FC236}">
                    <a16:creationId xmlns:a16="http://schemas.microsoft.com/office/drawing/2014/main" id="{07199998-EC64-204E-A95F-385240BB8E75}"/>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a:extLst>
                  <a:ext uri="{FF2B5EF4-FFF2-40B4-BE49-F238E27FC236}">
                    <a16:creationId xmlns:a16="http://schemas.microsoft.com/office/drawing/2014/main" id="{35715CC6-3E72-F940-95F9-12340B0C3E6F}"/>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2">
                <a:extLst>
                  <a:ext uri="{FF2B5EF4-FFF2-40B4-BE49-F238E27FC236}">
                    <a16:creationId xmlns:a16="http://schemas.microsoft.com/office/drawing/2014/main" id="{1558913B-6D8F-CD4F-921B-80EDBB691760}"/>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
                <a:extLst>
                  <a:ext uri="{FF2B5EF4-FFF2-40B4-BE49-F238E27FC236}">
                    <a16:creationId xmlns:a16="http://schemas.microsoft.com/office/drawing/2014/main" id="{828463E5-7FB8-8148-9D03-5FC57C636E7E}"/>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4">
                <a:extLst>
                  <a:ext uri="{FF2B5EF4-FFF2-40B4-BE49-F238E27FC236}">
                    <a16:creationId xmlns:a16="http://schemas.microsoft.com/office/drawing/2014/main" id="{D59822DD-4A58-B048-9FE4-FBE06A7627C7}"/>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5">
                <a:extLst>
                  <a:ext uri="{FF2B5EF4-FFF2-40B4-BE49-F238E27FC236}">
                    <a16:creationId xmlns:a16="http://schemas.microsoft.com/office/drawing/2014/main" id="{968B897E-782F-4A42-A834-2428764FE4D8}"/>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a:extLst>
                  <a:ext uri="{FF2B5EF4-FFF2-40B4-BE49-F238E27FC236}">
                    <a16:creationId xmlns:a16="http://schemas.microsoft.com/office/drawing/2014/main" id="{AD72EE5C-2906-F34E-8417-CAFFAA69421B}"/>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a:extLst>
                  <a:ext uri="{FF2B5EF4-FFF2-40B4-BE49-F238E27FC236}">
                    <a16:creationId xmlns:a16="http://schemas.microsoft.com/office/drawing/2014/main" id="{72CD315B-5AA6-494B-9883-C9E0E7E5F61B}"/>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8">
                <a:extLst>
                  <a:ext uri="{FF2B5EF4-FFF2-40B4-BE49-F238E27FC236}">
                    <a16:creationId xmlns:a16="http://schemas.microsoft.com/office/drawing/2014/main" id="{6E3328FA-97ED-A144-BC0F-E6AEB69C16D5}"/>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9">
                <a:extLst>
                  <a:ext uri="{FF2B5EF4-FFF2-40B4-BE49-F238E27FC236}">
                    <a16:creationId xmlns:a16="http://schemas.microsoft.com/office/drawing/2014/main" id="{640EBBCF-C80B-0042-804D-F96E46D44DC5}"/>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525332" name="Rectangle 20"/>
          <p:cNvSpPr>
            <a:spLocks noGrp="1" noChangeArrowheads="1"/>
          </p:cNvSpPr>
          <p:nvPr>
            <p:ph type="ctrTitle"/>
          </p:nvPr>
        </p:nvSpPr>
        <p:spPr>
          <a:xfrm>
            <a:off x="1647825" y="1804988"/>
            <a:ext cx="6375400" cy="1143000"/>
          </a:xfrm>
        </p:spPr>
        <p:txBody>
          <a:bodyPr/>
          <a:lstStyle>
            <a:lvl1pPr algn="r">
              <a:defRPr/>
            </a:lvl1pPr>
          </a:lstStyle>
          <a:p>
            <a:r>
              <a:rPr lang="en-US"/>
              <a:t>Click to edit Master title style</a:t>
            </a:r>
          </a:p>
        </p:txBody>
      </p:sp>
      <p:sp>
        <p:nvSpPr>
          <p:cNvPr id="52533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a:t>Click to edit Master subtitle style</a:t>
            </a:r>
          </a:p>
        </p:txBody>
      </p:sp>
      <p:sp>
        <p:nvSpPr>
          <p:cNvPr id="22" name="Rectangle 22">
            <a:extLst>
              <a:ext uri="{FF2B5EF4-FFF2-40B4-BE49-F238E27FC236}">
                <a16:creationId xmlns:a16="http://schemas.microsoft.com/office/drawing/2014/main" id="{377FEDCB-087F-5945-8EA5-562ACEBDDAC3}"/>
              </a:ext>
            </a:extLst>
          </p:cNvPr>
          <p:cNvSpPr>
            <a:spLocks noGrp="1" noChangeArrowheads="1"/>
          </p:cNvSpPr>
          <p:nvPr>
            <p:ph type="dt" sz="half" idx="10"/>
          </p:nvPr>
        </p:nvSpPr>
        <p:spPr/>
        <p:txBody>
          <a:bodyPr/>
          <a:lstStyle>
            <a:lvl1pPr>
              <a:defRPr/>
            </a:lvl1pPr>
          </a:lstStyle>
          <a:p>
            <a:pPr>
              <a:defRPr/>
            </a:pPr>
            <a:endParaRPr lang="en-US"/>
          </a:p>
        </p:txBody>
      </p:sp>
      <p:sp>
        <p:nvSpPr>
          <p:cNvPr id="23" name="Rectangle 23">
            <a:extLst>
              <a:ext uri="{FF2B5EF4-FFF2-40B4-BE49-F238E27FC236}">
                <a16:creationId xmlns:a16="http://schemas.microsoft.com/office/drawing/2014/main" id="{B9D388C9-F15D-5648-AAD4-EA8C392E5AA8}"/>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35FBB8C5-B6AB-6248-9654-B8E8C1EDADCA}"/>
              </a:ext>
            </a:extLst>
          </p:cNvPr>
          <p:cNvSpPr>
            <a:spLocks noGrp="1" noChangeArrowheads="1"/>
          </p:cNvSpPr>
          <p:nvPr>
            <p:ph type="sldNum" sz="quarter" idx="12"/>
          </p:nvPr>
        </p:nvSpPr>
        <p:spPr/>
        <p:txBody>
          <a:bodyPr/>
          <a:lstStyle>
            <a:lvl1pPr>
              <a:defRPr/>
            </a:lvl1pPr>
          </a:lstStyle>
          <a:p>
            <a:pPr>
              <a:defRPr/>
            </a:pPr>
            <a:fld id="{DC73754F-5F04-1F41-B629-54797F55202E}" type="slidenum">
              <a:rPr lang="en-US" altLang="en-US"/>
              <a:pPr>
                <a:defRPr/>
              </a:pPr>
              <a:t>‹#›</a:t>
            </a:fld>
            <a:endParaRPr lang="en-US" altLang="en-US"/>
          </a:p>
        </p:txBody>
      </p:sp>
    </p:spTree>
    <p:extLst>
      <p:ext uri="{BB962C8B-B14F-4D97-AF65-F5344CB8AC3E}">
        <p14:creationId xmlns:p14="http://schemas.microsoft.com/office/powerpoint/2010/main" val="978045879"/>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5E874A21-CC61-694C-878D-25B111CDD0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093273A2-9F40-2540-A57A-B5E1BC09BA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5C7C0F35-0E67-4D40-9DA9-4A6DE65FD429}"/>
              </a:ext>
            </a:extLst>
          </p:cNvPr>
          <p:cNvSpPr>
            <a:spLocks noGrp="1" noChangeArrowheads="1"/>
          </p:cNvSpPr>
          <p:nvPr>
            <p:ph type="sldNum" sz="quarter" idx="12"/>
          </p:nvPr>
        </p:nvSpPr>
        <p:spPr>
          <a:ln/>
        </p:spPr>
        <p:txBody>
          <a:bodyPr/>
          <a:lstStyle>
            <a:lvl1pPr>
              <a:defRPr/>
            </a:lvl1pPr>
          </a:lstStyle>
          <a:p>
            <a:pPr>
              <a:defRPr/>
            </a:pPr>
            <a:fld id="{818E7156-A537-D046-A9E1-9E02E0255846}" type="slidenum">
              <a:rPr lang="en-US" altLang="en-US"/>
              <a:pPr>
                <a:defRPr/>
              </a:pPr>
              <a:t>‹#›</a:t>
            </a:fld>
            <a:endParaRPr lang="en-US" altLang="en-US"/>
          </a:p>
        </p:txBody>
      </p:sp>
    </p:spTree>
    <p:extLst>
      <p:ext uri="{BB962C8B-B14F-4D97-AF65-F5344CB8AC3E}">
        <p14:creationId xmlns:p14="http://schemas.microsoft.com/office/powerpoint/2010/main" val="281401765"/>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E9A48C6C-5F98-FC41-ABBF-F85E621E4C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DEB18766-C92D-0A4B-B209-FD01A7A332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3AF2DA8F-AE32-6C4C-B29E-B13747B683C3}"/>
              </a:ext>
            </a:extLst>
          </p:cNvPr>
          <p:cNvSpPr>
            <a:spLocks noGrp="1" noChangeArrowheads="1"/>
          </p:cNvSpPr>
          <p:nvPr>
            <p:ph type="sldNum" sz="quarter" idx="12"/>
          </p:nvPr>
        </p:nvSpPr>
        <p:spPr>
          <a:ln/>
        </p:spPr>
        <p:txBody>
          <a:bodyPr/>
          <a:lstStyle>
            <a:lvl1pPr>
              <a:defRPr/>
            </a:lvl1pPr>
          </a:lstStyle>
          <a:p>
            <a:pPr>
              <a:defRPr/>
            </a:pPr>
            <a:fld id="{BDA80EB1-04EA-4842-A25D-C9085A23B60C}" type="slidenum">
              <a:rPr lang="en-US" altLang="en-US"/>
              <a:pPr>
                <a:defRPr/>
              </a:pPr>
              <a:t>‹#›</a:t>
            </a:fld>
            <a:endParaRPr lang="en-US" altLang="en-US"/>
          </a:p>
        </p:txBody>
      </p:sp>
    </p:spTree>
    <p:extLst>
      <p:ext uri="{BB962C8B-B14F-4D97-AF65-F5344CB8AC3E}">
        <p14:creationId xmlns:p14="http://schemas.microsoft.com/office/powerpoint/2010/main" val="2386963920"/>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8D758EA-34D5-9845-B506-AE7544B8E3AA}"/>
              </a:ext>
            </a:extLst>
          </p:cNvPr>
          <p:cNvGrpSpPr>
            <a:grpSpLocks/>
          </p:cNvGrpSpPr>
          <p:nvPr userDrawn="1"/>
        </p:nvGrpSpPr>
        <p:grpSpPr bwMode="auto">
          <a:xfrm>
            <a:off x="201613" y="103188"/>
            <a:ext cx="808037" cy="744537"/>
            <a:chOff x="898" y="1471"/>
            <a:chExt cx="1834" cy="1742"/>
          </a:xfrm>
        </p:grpSpPr>
        <p:sp>
          <p:nvSpPr>
            <p:cNvPr id="5" name="Freeform 3">
              <a:extLst>
                <a:ext uri="{FF2B5EF4-FFF2-40B4-BE49-F238E27FC236}">
                  <a16:creationId xmlns:a16="http://schemas.microsoft.com/office/drawing/2014/main" id="{593B2FE4-5BF7-BF4C-B114-348E512CE107}"/>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4">
              <a:extLst>
                <a:ext uri="{FF2B5EF4-FFF2-40B4-BE49-F238E27FC236}">
                  <a16:creationId xmlns:a16="http://schemas.microsoft.com/office/drawing/2014/main" id="{FA4B6F53-A855-554C-981D-8FAC4D75ECAA}"/>
                </a:ext>
              </a:extLst>
            </p:cNvPr>
            <p:cNvGrpSpPr>
              <a:grpSpLocks/>
            </p:cNvGrpSpPr>
            <p:nvPr/>
          </p:nvGrpSpPr>
          <p:grpSpPr bwMode="auto">
            <a:xfrm>
              <a:off x="898" y="1471"/>
              <a:ext cx="1834" cy="1742"/>
              <a:chOff x="898" y="1471"/>
              <a:chExt cx="1834" cy="1742"/>
            </a:xfrm>
          </p:grpSpPr>
          <p:grpSp>
            <p:nvGrpSpPr>
              <p:cNvPr id="7" name="Group 5">
                <a:extLst>
                  <a:ext uri="{FF2B5EF4-FFF2-40B4-BE49-F238E27FC236}">
                    <a16:creationId xmlns:a16="http://schemas.microsoft.com/office/drawing/2014/main" id="{0BD0279E-62B5-C04C-94EE-459BAE338DE3}"/>
                  </a:ext>
                </a:extLst>
              </p:cNvPr>
              <p:cNvGrpSpPr>
                <a:grpSpLocks/>
              </p:cNvGrpSpPr>
              <p:nvPr/>
            </p:nvGrpSpPr>
            <p:grpSpPr bwMode="auto">
              <a:xfrm>
                <a:off x="1255" y="1475"/>
                <a:ext cx="493" cy="516"/>
                <a:chOff x="1255" y="1475"/>
                <a:chExt cx="493" cy="516"/>
              </a:xfrm>
            </p:grpSpPr>
            <p:sp>
              <p:nvSpPr>
                <p:cNvPr id="20" name="Freeform 6">
                  <a:extLst>
                    <a:ext uri="{FF2B5EF4-FFF2-40B4-BE49-F238E27FC236}">
                      <a16:creationId xmlns:a16="http://schemas.microsoft.com/office/drawing/2014/main" id="{555B6985-069F-1C4F-AF32-BF9C77805E7F}"/>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
                  <a:extLst>
                    <a:ext uri="{FF2B5EF4-FFF2-40B4-BE49-F238E27FC236}">
                      <a16:creationId xmlns:a16="http://schemas.microsoft.com/office/drawing/2014/main" id="{E7BD4CD9-C797-804B-BEEF-9EA3CDB1DF16}"/>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Freeform 8">
                <a:extLst>
                  <a:ext uri="{FF2B5EF4-FFF2-40B4-BE49-F238E27FC236}">
                    <a16:creationId xmlns:a16="http://schemas.microsoft.com/office/drawing/2014/main" id="{61385AD9-3C50-204C-A90D-842A80E0710A}"/>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a:extLst>
                  <a:ext uri="{FF2B5EF4-FFF2-40B4-BE49-F238E27FC236}">
                    <a16:creationId xmlns:a16="http://schemas.microsoft.com/office/drawing/2014/main" id="{80C1DC7C-D63C-C543-994B-1D8D85695B77}"/>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a:extLst>
                  <a:ext uri="{FF2B5EF4-FFF2-40B4-BE49-F238E27FC236}">
                    <a16:creationId xmlns:a16="http://schemas.microsoft.com/office/drawing/2014/main" id="{5C29D32E-0AD0-3E41-92F5-9D9E9AE07040}"/>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a:extLst>
                  <a:ext uri="{FF2B5EF4-FFF2-40B4-BE49-F238E27FC236}">
                    <a16:creationId xmlns:a16="http://schemas.microsoft.com/office/drawing/2014/main" id="{17A07B9B-C27F-404A-A001-845E6DFDD7BD}"/>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2">
                <a:extLst>
                  <a:ext uri="{FF2B5EF4-FFF2-40B4-BE49-F238E27FC236}">
                    <a16:creationId xmlns:a16="http://schemas.microsoft.com/office/drawing/2014/main" id="{20201E92-3A5D-C54A-8560-109C5842B497}"/>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
                <a:extLst>
                  <a:ext uri="{FF2B5EF4-FFF2-40B4-BE49-F238E27FC236}">
                    <a16:creationId xmlns:a16="http://schemas.microsoft.com/office/drawing/2014/main" id="{63F17DA8-1AD9-974A-BAA2-0791959E7152}"/>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4">
                <a:extLst>
                  <a:ext uri="{FF2B5EF4-FFF2-40B4-BE49-F238E27FC236}">
                    <a16:creationId xmlns:a16="http://schemas.microsoft.com/office/drawing/2014/main" id="{9754072F-47F8-A94F-8C7B-C4312EC879CB}"/>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5">
                <a:extLst>
                  <a:ext uri="{FF2B5EF4-FFF2-40B4-BE49-F238E27FC236}">
                    <a16:creationId xmlns:a16="http://schemas.microsoft.com/office/drawing/2014/main" id="{69E142FB-F38C-FC4C-ABEA-BA91CA4F0EDC}"/>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a:extLst>
                  <a:ext uri="{FF2B5EF4-FFF2-40B4-BE49-F238E27FC236}">
                    <a16:creationId xmlns:a16="http://schemas.microsoft.com/office/drawing/2014/main" id="{84EBFC94-8F0A-B941-BDA0-5C23EE2A89C0}"/>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a:extLst>
                  <a:ext uri="{FF2B5EF4-FFF2-40B4-BE49-F238E27FC236}">
                    <a16:creationId xmlns:a16="http://schemas.microsoft.com/office/drawing/2014/main" id="{ADD13390-478A-B841-99B2-DB9F7834C5AB}"/>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8">
                <a:extLst>
                  <a:ext uri="{FF2B5EF4-FFF2-40B4-BE49-F238E27FC236}">
                    <a16:creationId xmlns:a16="http://schemas.microsoft.com/office/drawing/2014/main" id="{E18B6C7A-8870-A54E-9D38-984EC115A1AA}"/>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9">
                <a:extLst>
                  <a:ext uri="{FF2B5EF4-FFF2-40B4-BE49-F238E27FC236}">
                    <a16:creationId xmlns:a16="http://schemas.microsoft.com/office/drawing/2014/main" id="{1BDF9778-0B01-BA46-B79E-D97037197743}"/>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2532" name="Rectangle 20"/>
          <p:cNvSpPr>
            <a:spLocks noGrp="1" noChangeArrowheads="1"/>
          </p:cNvSpPr>
          <p:nvPr>
            <p:ph type="ctrTitle"/>
          </p:nvPr>
        </p:nvSpPr>
        <p:spPr>
          <a:xfrm>
            <a:off x="1647825" y="1804988"/>
            <a:ext cx="6375400" cy="1143000"/>
          </a:xfrm>
        </p:spPr>
        <p:txBody>
          <a:bodyPr/>
          <a:lstStyle>
            <a:lvl1pPr algn="r">
              <a:defRPr/>
            </a:lvl1pPr>
          </a:lstStyle>
          <a:p>
            <a:r>
              <a:rPr lang="en-US"/>
              <a:t>Click to edit Master title style</a:t>
            </a:r>
          </a:p>
        </p:txBody>
      </p:sp>
      <p:sp>
        <p:nvSpPr>
          <p:cNvPr id="19253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a:t>Click to edit Master subtitle style</a:t>
            </a:r>
          </a:p>
        </p:txBody>
      </p:sp>
      <p:sp>
        <p:nvSpPr>
          <p:cNvPr id="22" name="Rectangle 22">
            <a:extLst>
              <a:ext uri="{FF2B5EF4-FFF2-40B4-BE49-F238E27FC236}">
                <a16:creationId xmlns:a16="http://schemas.microsoft.com/office/drawing/2014/main" id="{9526B5A1-1CEF-3142-91DE-D657F76ED896}"/>
              </a:ext>
            </a:extLst>
          </p:cNvPr>
          <p:cNvSpPr>
            <a:spLocks noGrp="1" noChangeArrowheads="1"/>
          </p:cNvSpPr>
          <p:nvPr>
            <p:ph type="dt" sz="half" idx="10"/>
          </p:nvPr>
        </p:nvSpPr>
        <p:spPr/>
        <p:txBody>
          <a:bodyPr/>
          <a:lstStyle>
            <a:lvl1pPr>
              <a:defRPr/>
            </a:lvl1pPr>
          </a:lstStyle>
          <a:p>
            <a:pPr>
              <a:defRPr/>
            </a:pPr>
            <a:endParaRPr lang="en-US"/>
          </a:p>
        </p:txBody>
      </p:sp>
      <p:sp>
        <p:nvSpPr>
          <p:cNvPr id="23" name="Rectangle 23">
            <a:extLst>
              <a:ext uri="{FF2B5EF4-FFF2-40B4-BE49-F238E27FC236}">
                <a16:creationId xmlns:a16="http://schemas.microsoft.com/office/drawing/2014/main" id="{E1274116-09C6-6A49-9189-A027DC67DE6B}"/>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7D0F5F09-B27D-144E-9BC0-88059866F6DE}"/>
              </a:ext>
            </a:extLst>
          </p:cNvPr>
          <p:cNvSpPr>
            <a:spLocks noGrp="1" noChangeArrowheads="1"/>
          </p:cNvSpPr>
          <p:nvPr>
            <p:ph type="sldNum" sz="quarter" idx="12"/>
          </p:nvPr>
        </p:nvSpPr>
        <p:spPr/>
        <p:txBody>
          <a:bodyPr/>
          <a:lstStyle>
            <a:lvl1pPr>
              <a:defRPr/>
            </a:lvl1pPr>
          </a:lstStyle>
          <a:p>
            <a:pPr>
              <a:defRPr/>
            </a:pPr>
            <a:fld id="{94D51B72-F182-8542-9948-AE841C005F8D}" type="slidenum">
              <a:rPr lang="en-US" altLang="en-US"/>
              <a:pPr>
                <a:defRPr/>
              </a:pPr>
              <a:t>‹#›</a:t>
            </a:fld>
            <a:endParaRPr lang="en-US" altLang="en-US"/>
          </a:p>
        </p:txBody>
      </p:sp>
    </p:spTree>
    <p:extLst>
      <p:ext uri="{BB962C8B-B14F-4D97-AF65-F5344CB8AC3E}">
        <p14:creationId xmlns:p14="http://schemas.microsoft.com/office/powerpoint/2010/main" val="2794993794"/>
      </p:ext>
    </p:extLst>
  </p:cSld>
  <p:clrMapOvr>
    <a:masterClrMapping/>
  </p:clrMapOvr>
  <p:transition>
    <p:zo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A956E020-0F66-6345-B407-A06EBA3DC7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3DA79955-A556-2E47-B3AE-E9FAF35566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F6A82719-84FC-CE4C-B520-0CCDD069E010}"/>
              </a:ext>
            </a:extLst>
          </p:cNvPr>
          <p:cNvSpPr>
            <a:spLocks noGrp="1" noChangeArrowheads="1"/>
          </p:cNvSpPr>
          <p:nvPr>
            <p:ph type="sldNum" sz="quarter" idx="12"/>
          </p:nvPr>
        </p:nvSpPr>
        <p:spPr>
          <a:ln/>
        </p:spPr>
        <p:txBody>
          <a:bodyPr/>
          <a:lstStyle>
            <a:lvl1pPr>
              <a:defRPr/>
            </a:lvl1pPr>
          </a:lstStyle>
          <a:p>
            <a:pPr>
              <a:defRPr/>
            </a:pPr>
            <a:fld id="{8864858F-98CB-CF4D-9539-70BD526C430C}" type="slidenum">
              <a:rPr lang="en-US" altLang="en-US"/>
              <a:pPr>
                <a:defRPr/>
              </a:pPr>
              <a:t>‹#›</a:t>
            </a:fld>
            <a:endParaRPr lang="en-US" altLang="en-US"/>
          </a:p>
        </p:txBody>
      </p:sp>
    </p:spTree>
    <p:extLst>
      <p:ext uri="{BB962C8B-B14F-4D97-AF65-F5344CB8AC3E}">
        <p14:creationId xmlns:p14="http://schemas.microsoft.com/office/powerpoint/2010/main" val="2929377175"/>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C42E1D38-3F24-7C4D-A65A-55A4FE4E059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3">
            <a:extLst>
              <a:ext uri="{FF2B5EF4-FFF2-40B4-BE49-F238E27FC236}">
                <a16:creationId xmlns:a16="http://schemas.microsoft.com/office/drawing/2014/main" id="{DA826F8D-1359-494F-BCCB-7A09E8D580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488D22B8-9C14-C04C-AB85-CFE76104E61C}"/>
              </a:ext>
            </a:extLst>
          </p:cNvPr>
          <p:cNvSpPr>
            <a:spLocks noGrp="1" noChangeArrowheads="1"/>
          </p:cNvSpPr>
          <p:nvPr>
            <p:ph type="sldNum" sz="quarter" idx="12"/>
          </p:nvPr>
        </p:nvSpPr>
        <p:spPr>
          <a:ln/>
        </p:spPr>
        <p:txBody>
          <a:bodyPr/>
          <a:lstStyle>
            <a:lvl1pPr>
              <a:defRPr/>
            </a:lvl1pPr>
          </a:lstStyle>
          <a:p>
            <a:pPr>
              <a:defRPr/>
            </a:pPr>
            <a:fld id="{9B4C8988-28F8-4844-AAEF-716A507C1620}" type="slidenum">
              <a:rPr lang="en-US" altLang="en-US"/>
              <a:pPr>
                <a:defRPr/>
              </a:pPr>
              <a:t>‹#›</a:t>
            </a:fld>
            <a:endParaRPr lang="en-US" altLang="en-US"/>
          </a:p>
        </p:txBody>
      </p:sp>
    </p:spTree>
    <p:extLst>
      <p:ext uri="{BB962C8B-B14F-4D97-AF65-F5344CB8AC3E}">
        <p14:creationId xmlns:p14="http://schemas.microsoft.com/office/powerpoint/2010/main" val="4034202001"/>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16A87683-DE3D-0B4D-9456-53EF1879010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3">
            <a:extLst>
              <a:ext uri="{FF2B5EF4-FFF2-40B4-BE49-F238E27FC236}">
                <a16:creationId xmlns:a16="http://schemas.microsoft.com/office/drawing/2014/main" id="{2CD99CD9-2B56-8842-A964-635B13BD71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778805D8-E475-0E40-955B-88D8FDFC7D3C}"/>
              </a:ext>
            </a:extLst>
          </p:cNvPr>
          <p:cNvSpPr>
            <a:spLocks noGrp="1" noChangeArrowheads="1"/>
          </p:cNvSpPr>
          <p:nvPr>
            <p:ph type="sldNum" sz="quarter" idx="12"/>
          </p:nvPr>
        </p:nvSpPr>
        <p:spPr>
          <a:ln/>
        </p:spPr>
        <p:txBody>
          <a:bodyPr/>
          <a:lstStyle>
            <a:lvl1pPr>
              <a:defRPr/>
            </a:lvl1pPr>
          </a:lstStyle>
          <a:p>
            <a:pPr>
              <a:defRPr/>
            </a:pPr>
            <a:fld id="{73F7FF65-8210-9642-BE4E-0757A05435CB}" type="slidenum">
              <a:rPr lang="en-US" altLang="en-US"/>
              <a:pPr>
                <a:defRPr/>
              </a:pPr>
              <a:t>‹#›</a:t>
            </a:fld>
            <a:endParaRPr lang="en-US" altLang="en-US"/>
          </a:p>
        </p:txBody>
      </p:sp>
    </p:spTree>
    <p:extLst>
      <p:ext uri="{BB962C8B-B14F-4D97-AF65-F5344CB8AC3E}">
        <p14:creationId xmlns:p14="http://schemas.microsoft.com/office/powerpoint/2010/main" val="2142502193"/>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92DBD09B-AEF6-964E-81B9-0E7D8B85FF2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3">
            <a:extLst>
              <a:ext uri="{FF2B5EF4-FFF2-40B4-BE49-F238E27FC236}">
                <a16:creationId xmlns:a16="http://schemas.microsoft.com/office/drawing/2014/main" id="{31ADB19C-0563-5946-AD0A-22A5827A01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7F4B80A5-9545-A74D-A439-28A36B056F29}"/>
              </a:ext>
            </a:extLst>
          </p:cNvPr>
          <p:cNvSpPr>
            <a:spLocks noGrp="1" noChangeArrowheads="1"/>
          </p:cNvSpPr>
          <p:nvPr>
            <p:ph type="sldNum" sz="quarter" idx="12"/>
          </p:nvPr>
        </p:nvSpPr>
        <p:spPr>
          <a:ln/>
        </p:spPr>
        <p:txBody>
          <a:bodyPr/>
          <a:lstStyle>
            <a:lvl1pPr>
              <a:defRPr/>
            </a:lvl1pPr>
          </a:lstStyle>
          <a:p>
            <a:pPr>
              <a:defRPr/>
            </a:pPr>
            <a:fld id="{6C0693FF-81BD-F840-A36E-AB5EF8D5A160}" type="slidenum">
              <a:rPr lang="en-US" altLang="en-US"/>
              <a:pPr>
                <a:defRPr/>
              </a:pPr>
              <a:t>‹#›</a:t>
            </a:fld>
            <a:endParaRPr lang="en-US" altLang="en-US"/>
          </a:p>
        </p:txBody>
      </p:sp>
    </p:spTree>
    <p:extLst>
      <p:ext uri="{BB962C8B-B14F-4D97-AF65-F5344CB8AC3E}">
        <p14:creationId xmlns:p14="http://schemas.microsoft.com/office/powerpoint/2010/main" val="2739852244"/>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A621EBA1-B3A1-3549-BFA7-770708E7CA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D917044B-A580-9943-A1F7-DBD06EF12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D22023B2-638A-6A4A-B59A-A124906482E9}"/>
              </a:ext>
            </a:extLst>
          </p:cNvPr>
          <p:cNvSpPr>
            <a:spLocks noGrp="1" noChangeArrowheads="1"/>
          </p:cNvSpPr>
          <p:nvPr>
            <p:ph type="sldNum" sz="quarter" idx="12"/>
          </p:nvPr>
        </p:nvSpPr>
        <p:spPr>
          <a:ln/>
        </p:spPr>
        <p:txBody>
          <a:bodyPr/>
          <a:lstStyle>
            <a:lvl1pPr>
              <a:defRPr/>
            </a:lvl1pPr>
          </a:lstStyle>
          <a:p>
            <a:pPr>
              <a:defRPr/>
            </a:pPr>
            <a:fld id="{3BDD8377-7E88-2E45-A3BE-4A19174F6C45}" type="slidenum">
              <a:rPr lang="en-US" altLang="en-US"/>
              <a:pPr>
                <a:defRPr/>
              </a:pPr>
              <a:t>‹#›</a:t>
            </a:fld>
            <a:endParaRPr lang="en-US" altLang="en-US"/>
          </a:p>
        </p:txBody>
      </p:sp>
    </p:spTree>
    <p:extLst>
      <p:ext uri="{BB962C8B-B14F-4D97-AF65-F5344CB8AC3E}">
        <p14:creationId xmlns:p14="http://schemas.microsoft.com/office/powerpoint/2010/main" val="3340607212"/>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FCF15809-FC91-EB41-9B03-4AED4AA7A7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EB8EB1F2-52F1-1740-B3E9-FD8EBB0981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75CC9743-5974-6149-B42B-4A0965AF08C0}"/>
              </a:ext>
            </a:extLst>
          </p:cNvPr>
          <p:cNvSpPr>
            <a:spLocks noGrp="1" noChangeArrowheads="1"/>
          </p:cNvSpPr>
          <p:nvPr>
            <p:ph type="sldNum" sz="quarter" idx="12"/>
          </p:nvPr>
        </p:nvSpPr>
        <p:spPr>
          <a:ln/>
        </p:spPr>
        <p:txBody>
          <a:bodyPr/>
          <a:lstStyle>
            <a:lvl1pPr>
              <a:defRPr/>
            </a:lvl1pPr>
          </a:lstStyle>
          <a:p>
            <a:pPr>
              <a:defRPr/>
            </a:pPr>
            <a:fld id="{28177F79-8D24-A547-9B3D-B0D50E929487}" type="slidenum">
              <a:rPr lang="en-US" altLang="en-US"/>
              <a:pPr>
                <a:defRPr/>
              </a:pPr>
              <a:t>‹#›</a:t>
            </a:fld>
            <a:endParaRPr lang="en-US" altLang="en-US"/>
          </a:p>
        </p:txBody>
      </p:sp>
    </p:spTree>
    <p:extLst>
      <p:ext uri="{BB962C8B-B14F-4D97-AF65-F5344CB8AC3E}">
        <p14:creationId xmlns:p14="http://schemas.microsoft.com/office/powerpoint/2010/main" val="1686251573"/>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104E006B-E914-B54D-B052-897D311CED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77BDB9A5-48CC-2946-9E26-12F6C1C50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F17843E4-6299-9C4F-B44F-8E098F9182A6}"/>
              </a:ext>
            </a:extLst>
          </p:cNvPr>
          <p:cNvSpPr>
            <a:spLocks noGrp="1" noChangeArrowheads="1"/>
          </p:cNvSpPr>
          <p:nvPr>
            <p:ph type="sldNum" sz="quarter" idx="12"/>
          </p:nvPr>
        </p:nvSpPr>
        <p:spPr>
          <a:ln/>
        </p:spPr>
        <p:txBody>
          <a:bodyPr/>
          <a:lstStyle>
            <a:lvl1pPr>
              <a:defRPr/>
            </a:lvl1pPr>
          </a:lstStyle>
          <a:p>
            <a:pPr>
              <a:defRPr/>
            </a:pPr>
            <a:fld id="{0FF415D4-1756-AE44-87D1-9A946D38CE1C}" type="slidenum">
              <a:rPr lang="en-US" altLang="en-US"/>
              <a:pPr>
                <a:defRPr/>
              </a:pPr>
              <a:t>‹#›</a:t>
            </a:fld>
            <a:endParaRPr lang="en-US" altLang="en-US"/>
          </a:p>
        </p:txBody>
      </p:sp>
    </p:spTree>
    <p:extLst>
      <p:ext uri="{BB962C8B-B14F-4D97-AF65-F5344CB8AC3E}">
        <p14:creationId xmlns:p14="http://schemas.microsoft.com/office/powerpoint/2010/main" val="2650795921"/>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51E47494-4D6D-094D-980D-A09BC67B38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FBB523EF-CD14-D54D-8546-6C4592A725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92C9AE09-472D-1649-81D7-15B17C65A93C}"/>
              </a:ext>
            </a:extLst>
          </p:cNvPr>
          <p:cNvSpPr>
            <a:spLocks noGrp="1" noChangeArrowheads="1"/>
          </p:cNvSpPr>
          <p:nvPr>
            <p:ph type="sldNum" sz="quarter" idx="12"/>
          </p:nvPr>
        </p:nvSpPr>
        <p:spPr>
          <a:ln/>
        </p:spPr>
        <p:txBody>
          <a:bodyPr/>
          <a:lstStyle>
            <a:lvl1pPr>
              <a:defRPr/>
            </a:lvl1pPr>
          </a:lstStyle>
          <a:p>
            <a:pPr>
              <a:defRPr/>
            </a:pPr>
            <a:fld id="{692535FA-D943-D441-8A85-BD15F2DDA879}" type="slidenum">
              <a:rPr lang="en-US" altLang="en-US"/>
              <a:pPr>
                <a:defRPr/>
              </a:pPr>
              <a:t>‹#›</a:t>
            </a:fld>
            <a:endParaRPr lang="en-US" altLang="en-US"/>
          </a:p>
        </p:txBody>
      </p:sp>
    </p:spTree>
    <p:extLst>
      <p:ext uri="{BB962C8B-B14F-4D97-AF65-F5344CB8AC3E}">
        <p14:creationId xmlns:p14="http://schemas.microsoft.com/office/powerpoint/2010/main" val="4047342052"/>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a:t>Click to edit Master title style</a:t>
            </a:r>
          </a:p>
        </p:txBody>
      </p:sp>
      <p:sp>
        <p:nvSpPr>
          <p:cNvPr id="3" name="Chart Placeholder 2"/>
          <p:cNvSpPr>
            <a:spLocks noGrp="1"/>
          </p:cNvSpPr>
          <p:nvPr>
            <p:ph type="chart" idx="1"/>
          </p:nvPr>
        </p:nvSpPr>
        <p:spPr>
          <a:xfrm>
            <a:off x="1416050" y="1274763"/>
            <a:ext cx="6896100" cy="4864100"/>
          </a:xfrm>
        </p:spPr>
        <p:txBody>
          <a:bodyPr/>
          <a:lstStyle/>
          <a:p>
            <a:pPr lvl="0"/>
            <a:r>
              <a:rPr lang="en-US" noProof="0"/>
              <a:t>Click icon to add chart</a:t>
            </a:r>
          </a:p>
        </p:txBody>
      </p:sp>
      <p:sp>
        <p:nvSpPr>
          <p:cNvPr id="4" name="Rectangle 22">
            <a:extLst>
              <a:ext uri="{FF2B5EF4-FFF2-40B4-BE49-F238E27FC236}">
                <a16:creationId xmlns:a16="http://schemas.microsoft.com/office/drawing/2014/main" id="{0C9170AF-05D5-8A44-A129-9493CAD3F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71EDB657-5B9D-B144-AEF9-CD7345B5E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70681C01-E6DD-2947-BB15-56FAF7C207A2}"/>
              </a:ext>
            </a:extLst>
          </p:cNvPr>
          <p:cNvSpPr>
            <a:spLocks noGrp="1" noChangeArrowheads="1"/>
          </p:cNvSpPr>
          <p:nvPr>
            <p:ph type="sldNum" sz="quarter" idx="12"/>
          </p:nvPr>
        </p:nvSpPr>
        <p:spPr>
          <a:ln/>
        </p:spPr>
        <p:txBody>
          <a:bodyPr/>
          <a:lstStyle>
            <a:lvl1pPr>
              <a:defRPr/>
            </a:lvl1pPr>
          </a:lstStyle>
          <a:p>
            <a:pPr>
              <a:defRPr/>
            </a:pPr>
            <a:fld id="{7182CB7A-C975-7345-9FD8-C282A8830F3E}" type="slidenum">
              <a:rPr lang="en-US" altLang="en-US"/>
              <a:pPr>
                <a:defRPr/>
              </a:pPr>
              <a:t>‹#›</a:t>
            </a:fld>
            <a:endParaRPr lang="en-US" altLang="en-US"/>
          </a:p>
        </p:txBody>
      </p:sp>
    </p:spTree>
    <p:extLst>
      <p:ext uri="{BB962C8B-B14F-4D97-AF65-F5344CB8AC3E}">
        <p14:creationId xmlns:p14="http://schemas.microsoft.com/office/powerpoint/2010/main" val="3106885548"/>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a:t>Click to edit Master title style</a:t>
            </a:r>
          </a:p>
        </p:txBody>
      </p:sp>
      <p:sp>
        <p:nvSpPr>
          <p:cNvPr id="3" name="Text Placeholder 2"/>
          <p:cNvSpPr>
            <a:spLocks noGrp="1"/>
          </p:cNvSpPr>
          <p:nvPr>
            <p:ph type="body" sz="half" idx="1"/>
          </p:nvPr>
        </p:nvSpPr>
        <p:spPr>
          <a:xfrm>
            <a:off x="141605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102E64C7-2C2F-E444-B16C-F39202C8DE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0481FCCC-E04A-2145-BE7F-81FC36C14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4B36F0B8-5DA6-A74E-878F-29F131604F4A}"/>
              </a:ext>
            </a:extLst>
          </p:cNvPr>
          <p:cNvSpPr>
            <a:spLocks noGrp="1" noChangeArrowheads="1"/>
          </p:cNvSpPr>
          <p:nvPr>
            <p:ph type="sldNum" sz="quarter" idx="12"/>
          </p:nvPr>
        </p:nvSpPr>
        <p:spPr>
          <a:ln/>
        </p:spPr>
        <p:txBody>
          <a:bodyPr/>
          <a:lstStyle>
            <a:lvl1pPr>
              <a:defRPr/>
            </a:lvl1pPr>
          </a:lstStyle>
          <a:p>
            <a:pPr>
              <a:defRPr/>
            </a:pPr>
            <a:fld id="{F2755564-3767-C84E-9701-2D890B9FB715}" type="slidenum">
              <a:rPr lang="en-US" altLang="en-US"/>
              <a:pPr>
                <a:defRPr/>
              </a:pPr>
              <a:t>‹#›</a:t>
            </a:fld>
            <a:endParaRPr lang="en-US" altLang="en-US"/>
          </a:p>
        </p:txBody>
      </p:sp>
    </p:spTree>
    <p:extLst>
      <p:ext uri="{BB962C8B-B14F-4D97-AF65-F5344CB8AC3E}">
        <p14:creationId xmlns:p14="http://schemas.microsoft.com/office/powerpoint/2010/main" val="3980156011"/>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1E4C7B96-600D-7944-9FE2-6BE6D62E92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BE16EBDE-B217-1A41-817F-F924785C41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C1DBFE80-7983-E14B-BA4E-69FF7ACD9ECC}"/>
              </a:ext>
            </a:extLst>
          </p:cNvPr>
          <p:cNvSpPr>
            <a:spLocks noGrp="1" noChangeArrowheads="1"/>
          </p:cNvSpPr>
          <p:nvPr>
            <p:ph type="sldNum" sz="quarter" idx="12"/>
          </p:nvPr>
        </p:nvSpPr>
        <p:spPr>
          <a:ln/>
        </p:spPr>
        <p:txBody>
          <a:bodyPr/>
          <a:lstStyle>
            <a:lvl1pPr>
              <a:defRPr/>
            </a:lvl1pPr>
          </a:lstStyle>
          <a:p>
            <a:pPr>
              <a:defRPr/>
            </a:pPr>
            <a:fld id="{F088BD1B-F51E-A94E-B191-D7CF81E912ED}" type="slidenum">
              <a:rPr lang="en-US" altLang="en-US"/>
              <a:pPr>
                <a:defRPr/>
              </a:pPr>
              <a:t>‹#›</a:t>
            </a:fld>
            <a:endParaRPr lang="en-US" altLang="en-US"/>
          </a:p>
        </p:txBody>
      </p:sp>
    </p:spTree>
    <p:extLst>
      <p:ext uri="{BB962C8B-B14F-4D97-AF65-F5344CB8AC3E}">
        <p14:creationId xmlns:p14="http://schemas.microsoft.com/office/powerpoint/2010/main" val="2480329477"/>
      </p:ext>
    </p:extLst>
  </p:cSld>
  <p:clrMapOvr>
    <a:masterClrMapping/>
  </p:clrMapOvr>
  <p:transition>
    <p:zo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A065AD-95F2-6A4B-B810-0894EAFB1A2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a:extLst>
              <a:ext uri="{FF2B5EF4-FFF2-40B4-BE49-F238E27FC236}">
                <a16:creationId xmlns:a16="http://schemas.microsoft.com/office/drawing/2014/main" id="{DD5376B6-9F5A-B846-9388-D4F10421415F}"/>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41FF946E-9BB3-8942-93A5-7F630134B321}"/>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18DB5FF-5F62-F64F-B16B-4F3B1B3DDB8B}"/>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114CFE5E-4AEC-4543-9DF6-1B358C6BD5A6}"/>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a:extLst>
              <a:ext uri="{FF2B5EF4-FFF2-40B4-BE49-F238E27FC236}">
                <a16:creationId xmlns:a16="http://schemas.microsoft.com/office/drawing/2014/main" id="{E04AE2E4-A361-AB45-8121-1C66E8480699}"/>
              </a:ext>
            </a:extLst>
          </p:cNvPr>
          <p:cNvSpPr>
            <a:spLocks noGrp="1"/>
          </p:cNvSpPr>
          <p:nvPr>
            <p:ph type="dt" sz="half" idx="10"/>
          </p:nvPr>
        </p:nvSpPr>
        <p:spPr/>
        <p:txBody>
          <a:bodyPr/>
          <a:lstStyle>
            <a:lvl1pPr>
              <a:defRPr/>
            </a:lvl1pPr>
          </a:lstStyle>
          <a:p>
            <a:pPr>
              <a:defRPr/>
            </a:pPr>
            <a:endParaRPr lang="en-US"/>
          </a:p>
        </p:txBody>
      </p:sp>
      <p:sp>
        <p:nvSpPr>
          <p:cNvPr id="12" name="Footer Placeholder 16">
            <a:extLst>
              <a:ext uri="{FF2B5EF4-FFF2-40B4-BE49-F238E27FC236}">
                <a16:creationId xmlns:a16="http://schemas.microsoft.com/office/drawing/2014/main" id="{C13EB1C9-2147-1147-91B4-A436B4DB9C9D}"/>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F61AA033-0FBD-4D4E-8C07-95622AFC3156}"/>
              </a:ext>
            </a:extLst>
          </p:cNvPr>
          <p:cNvSpPr>
            <a:spLocks noGrp="1"/>
          </p:cNvSpPr>
          <p:nvPr>
            <p:ph type="sldNum" sz="quarter" idx="12"/>
          </p:nvPr>
        </p:nvSpPr>
        <p:spPr/>
        <p:txBody>
          <a:bodyPr/>
          <a:lstStyle>
            <a:lvl1pPr>
              <a:defRPr/>
            </a:lvl1pPr>
          </a:lstStyle>
          <a:p>
            <a:pPr>
              <a:defRPr/>
            </a:pPr>
            <a:fld id="{836819D0-3E41-0640-9412-08043ECE8B86}" type="slidenum">
              <a:rPr lang="en-US" altLang="en-US"/>
              <a:pPr>
                <a:defRPr/>
              </a:pPr>
              <a:t>‹#›</a:t>
            </a:fld>
            <a:endParaRPr lang="en-US" altLang="en-US"/>
          </a:p>
        </p:txBody>
      </p:sp>
    </p:spTree>
    <p:extLst>
      <p:ext uri="{BB962C8B-B14F-4D97-AF65-F5344CB8AC3E}">
        <p14:creationId xmlns:p14="http://schemas.microsoft.com/office/powerpoint/2010/main" val="242394278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5239B-89C8-0848-91B0-CB751E1550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03D18A-A653-2D4E-9024-56FD58CD98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F057A8-C253-C747-AE29-1268A0DF1574}"/>
              </a:ext>
            </a:extLst>
          </p:cNvPr>
          <p:cNvSpPr>
            <a:spLocks noGrp="1"/>
          </p:cNvSpPr>
          <p:nvPr>
            <p:ph type="sldNum" sz="quarter" idx="12"/>
          </p:nvPr>
        </p:nvSpPr>
        <p:spPr/>
        <p:txBody>
          <a:bodyPr/>
          <a:lstStyle>
            <a:lvl1pPr>
              <a:defRPr/>
            </a:lvl1pPr>
          </a:lstStyle>
          <a:p>
            <a:pPr>
              <a:defRPr/>
            </a:pPr>
            <a:fld id="{2A72F49D-1258-A14C-BC46-FD154E6F37C9}" type="slidenum">
              <a:rPr lang="en-US" altLang="en-US"/>
              <a:pPr>
                <a:defRPr/>
              </a:pPr>
              <a:t>‹#›</a:t>
            </a:fld>
            <a:endParaRPr lang="en-US" altLang="en-US"/>
          </a:p>
        </p:txBody>
      </p:sp>
    </p:spTree>
    <p:extLst>
      <p:ext uri="{BB962C8B-B14F-4D97-AF65-F5344CB8AC3E}">
        <p14:creationId xmlns:p14="http://schemas.microsoft.com/office/powerpoint/2010/main" val="36725798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79E56A-AD59-8C40-A783-0DD4AA1FAC8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a:extLst>
              <a:ext uri="{FF2B5EF4-FFF2-40B4-BE49-F238E27FC236}">
                <a16:creationId xmlns:a16="http://schemas.microsoft.com/office/drawing/2014/main" id="{D8A0E914-4386-9542-956F-023A1EDD4E8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42025484-5F85-6843-86FD-B5B8AF290B11}"/>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C778C11-2D60-154E-B33B-04527917B7AF}"/>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A24E1E55-95FE-214F-B98B-043479DF3A66}"/>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E9798F8B-2D85-4048-B1FB-66C241002093}"/>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7C988E74-F8CC-F541-9A37-04CE84E859DF}"/>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CE8B6EB-EFEC-4842-AE97-D5DC21C32279}"/>
              </a:ext>
            </a:extLst>
          </p:cNvPr>
          <p:cNvSpPr>
            <a:spLocks noGrp="1"/>
          </p:cNvSpPr>
          <p:nvPr>
            <p:ph type="sldNum" sz="quarter" idx="12"/>
          </p:nvPr>
        </p:nvSpPr>
        <p:spPr>
          <a:xfrm>
            <a:off x="146050" y="6208713"/>
            <a:ext cx="457200" cy="457200"/>
          </a:xfrm>
        </p:spPr>
        <p:txBody>
          <a:bodyPr/>
          <a:lstStyle>
            <a:lvl1pPr>
              <a:defRPr/>
            </a:lvl1pPr>
          </a:lstStyle>
          <a:p>
            <a:pPr>
              <a:defRPr/>
            </a:pPr>
            <a:fld id="{4A388017-0508-B04D-ADCB-F1B944A3BB1D}" type="slidenum">
              <a:rPr lang="en-US" altLang="en-US"/>
              <a:pPr>
                <a:defRPr/>
              </a:pPr>
              <a:t>‹#›</a:t>
            </a:fld>
            <a:endParaRPr lang="en-US" altLang="en-US"/>
          </a:p>
        </p:txBody>
      </p:sp>
    </p:spTree>
    <p:extLst>
      <p:ext uri="{BB962C8B-B14F-4D97-AF65-F5344CB8AC3E}">
        <p14:creationId xmlns:p14="http://schemas.microsoft.com/office/powerpoint/2010/main" val="250179282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401381-6B20-B449-B520-C967BE5DC48B}"/>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5F23B0B-64F1-1544-81FD-BE256843F4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06F065-B5C3-8640-84EE-597D294DFC3B}"/>
              </a:ext>
            </a:extLst>
          </p:cNvPr>
          <p:cNvSpPr>
            <a:spLocks noGrp="1"/>
          </p:cNvSpPr>
          <p:nvPr>
            <p:ph type="sldNum" sz="quarter" idx="12"/>
          </p:nvPr>
        </p:nvSpPr>
        <p:spPr/>
        <p:txBody>
          <a:bodyPr/>
          <a:lstStyle>
            <a:lvl1pPr>
              <a:defRPr/>
            </a:lvl1pPr>
          </a:lstStyle>
          <a:p>
            <a:pPr>
              <a:defRPr/>
            </a:pPr>
            <a:fld id="{136A12EC-AE28-AB47-BF15-F48BE1C3FAE4}" type="slidenum">
              <a:rPr lang="en-US" altLang="en-US"/>
              <a:pPr>
                <a:defRPr/>
              </a:pPr>
              <a:t>‹#›</a:t>
            </a:fld>
            <a:endParaRPr lang="en-US" altLang="en-US"/>
          </a:p>
        </p:txBody>
      </p:sp>
    </p:spTree>
    <p:extLst>
      <p:ext uri="{BB962C8B-B14F-4D97-AF65-F5344CB8AC3E}">
        <p14:creationId xmlns:p14="http://schemas.microsoft.com/office/powerpoint/2010/main" val="3635727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2454D2-5702-6441-9E7F-F30D8F089A37}"/>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6B092578-94F8-8545-BB88-2939569181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D7F2B53-BB5F-944A-8A73-74C48CA8952D}"/>
              </a:ext>
            </a:extLst>
          </p:cNvPr>
          <p:cNvSpPr>
            <a:spLocks noGrp="1"/>
          </p:cNvSpPr>
          <p:nvPr>
            <p:ph type="sldNum" sz="quarter" idx="12"/>
          </p:nvPr>
        </p:nvSpPr>
        <p:spPr/>
        <p:txBody>
          <a:bodyPr/>
          <a:lstStyle>
            <a:lvl1pPr>
              <a:defRPr/>
            </a:lvl1pPr>
          </a:lstStyle>
          <a:p>
            <a:pPr>
              <a:defRPr/>
            </a:pPr>
            <a:fld id="{3CE721F4-2862-854B-ABFA-D3CB93426A84}" type="slidenum">
              <a:rPr lang="en-US" altLang="en-US"/>
              <a:pPr>
                <a:defRPr/>
              </a:pPr>
              <a:t>‹#›</a:t>
            </a:fld>
            <a:endParaRPr lang="en-US" altLang="en-US"/>
          </a:p>
        </p:txBody>
      </p:sp>
    </p:spTree>
    <p:extLst>
      <p:ext uri="{BB962C8B-B14F-4D97-AF65-F5344CB8AC3E}">
        <p14:creationId xmlns:p14="http://schemas.microsoft.com/office/powerpoint/2010/main" val="11663418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E25BA-996A-9148-A85C-AB73C52ADAC5}"/>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FC63E95C-A8B0-D746-9AA4-11DEB7F2584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803CA59-4B6D-3846-9D4A-A8875DE6CD8D}"/>
              </a:ext>
            </a:extLst>
          </p:cNvPr>
          <p:cNvSpPr>
            <a:spLocks noGrp="1"/>
          </p:cNvSpPr>
          <p:nvPr>
            <p:ph type="sldNum" sz="quarter" idx="12"/>
          </p:nvPr>
        </p:nvSpPr>
        <p:spPr/>
        <p:txBody>
          <a:bodyPr/>
          <a:lstStyle>
            <a:lvl1pPr>
              <a:defRPr/>
            </a:lvl1pPr>
          </a:lstStyle>
          <a:p>
            <a:pPr>
              <a:defRPr/>
            </a:pPr>
            <a:fld id="{9BAE20A0-E167-6443-8D75-2B271629CE3B}" type="slidenum">
              <a:rPr lang="en-US" altLang="en-US"/>
              <a:pPr>
                <a:defRPr/>
              </a:pPr>
              <a:t>‹#›</a:t>
            </a:fld>
            <a:endParaRPr lang="en-US" altLang="en-US"/>
          </a:p>
        </p:txBody>
      </p:sp>
    </p:spTree>
    <p:extLst>
      <p:ext uri="{BB962C8B-B14F-4D97-AF65-F5344CB8AC3E}">
        <p14:creationId xmlns:p14="http://schemas.microsoft.com/office/powerpoint/2010/main" val="31738629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F8E6B-0017-384B-A6A2-51DE57D0088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3173D5E2-E7A5-1C4B-9B27-8E4C9E48A3F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6971DDE-9090-CA4C-9E70-E6A5B43FBDE6}"/>
              </a:ext>
            </a:extLst>
          </p:cNvPr>
          <p:cNvSpPr>
            <a:spLocks noGrp="1"/>
          </p:cNvSpPr>
          <p:nvPr>
            <p:ph type="sldNum" sz="quarter" idx="12"/>
          </p:nvPr>
        </p:nvSpPr>
        <p:spPr/>
        <p:txBody>
          <a:bodyPr/>
          <a:lstStyle>
            <a:lvl1pPr>
              <a:defRPr/>
            </a:lvl1pPr>
          </a:lstStyle>
          <a:p>
            <a:pPr>
              <a:defRPr/>
            </a:pPr>
            <a:fld id="{4E6334F2-04AE-6845-87AB-B2F1B64F6201}" type="slidenum">
              <a:rPr lang="en-US" altLang="en-US"/>
              <a:pPr>
                <a:defRPr/>
              </a:pPr>
              <a:t>‹#›</a:t>
            </a:fld>
            <a:endParaRPr lang="en-US" altLang="en-US"/>
          </a:p>
        </p:txBody>
      </p:sp>
    </p:spTree>
    <p:extLst>
      <p:ext uri="{BB962C8B-B14F-4D97-AF65-F5344CB8AC3E}">
        <p14:creationId xmlns:p14="http://schemas.microsoft.com/office/powerpoint/2010/main" val="83706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14555B-7B16-8E4F-8D12-4A9B2B805136}"/>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a:extLst>
              <a:ext uri="{FF2B5EF4-FFF2-40B4-BE49-F238E27FC236}">
                <a16:creationId xmlns:a16="http://schemas.microsoft.com/office/drawing/2014/main" id="{AE788FCE-AAE6-9F42-BC8D-D2A054012796}"/>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E00FACFA-4596-124A-9BFC-23A820493F42}"/>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6C81A6FC-9127-674E-A652-3B46842290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9805BBDF-6BCD-0A48-A7B3-A5F379FB550A}"/>
              </a:ext>
            </a:extLst>
          </p:cNvPr>
          <p:cNvSpPr>
            <a:spLocks noGrp="1"/>
          </p:cNvSpPr>
          <p:nvPr>
            <p:ph type="sldNum" sz="quarter" idx="12"/>
          </p:nvPr>
        </p:nvSpPr>
        <p:spPr/>
        <p:txBody>
          <a:bodyPr/>
          <a:lstStyle>
            <a:lvl1pPr>
              <a:defRPr/>
            </a:lvl1pPr>
          </a:lstStyle>
          <a:p>
            <a:pPr>
              <a:defRPr/>
            </a:pPr>
            <a:fld id="{CFB21FA5-54B0-7C43-A5E3-6C60C847A0CD}" type="slidenum">
              <a:rPr lang="en-US" altLang="en-US"/>
              <a:pPr>
                <a:defRPr/>
              </a:pPr>
              <a:t>‹#›</a:t>
            </a:fld>
            <a:endParaRPr lang="en-US" altLang="en-US"/>
          </a:p>
        </p:txBody>
      </p:sp>
    </p:spTree>
    <p:extLst>
      <p:ext uri="{BB962C8B-B14F-4D97-AF65-F5344CB8AC3E}">
        <p14:creationId xmlns:p14="http://schemas.microsoft.com/office/powerpoint/2010/main" val="1399269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4A61E9-A1A4-8B4C-97E4-63F04B6B1A6A}"/>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8DC202C0-4A9E-774F-82FD-F5435EB3A850}"/>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20999E03-FDBF-984F-BEE1-F7B844DC2E72}"/>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5BCE3CDE-2BA2-CD4C-B0B1-379388C46E6C}"/>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23805F73-B5BD-C545-A395-2784C00B7AB6}"/>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4CCB796B-A2AE-5E44-BE24-430D490CA632}"/>
              </a:ext>
            </a:extLst>
          </p:cNvPr>
          <p:cNvSpPr>
            <a:spLocks noGrp="1"/>
          </p:cNvSpPr>
          <p:nvPr>
            <p:ph type="sldNum" sz="quarter" idx="12"/>
          </p:nvPr>
        </p:nvSpPr>
        <p:spPr>
          <a:xfrm>
            <a:off x="146050" y="6208713"/>
            <a:ext cx="457200" cy="457200"/>
          </a:xfrm>
        </p:spPr>
        <p:txBody>
          <a:bodyPr/>
          <a:lstStyle>
            <a:lvl1pPr>
              <a:defRPr/>
            </a:lvl1pPr>
          </a:lstStyle>
          <a:p>
            <a:pPr>
              <a:defRPr/>
            </a:pPr>
            <a:fld id="{801D65B1-8074-1948-AAAD-982593E7CF8E}" type="slidenum">
              <a:rPr lang="en-US" altLang="en-US"/>
              <a:pPr>
                <a:defRPr/>
              </a:pPr>
              <a:t>‹#›</a:t>
            </a:fld>
            <a:endParaRPr lang="en-US" altLang="en-US"/>
          </a:p>
        </p:txBody>
      </p:sp>
    </p:spTree>
    <p:extLst>
      <p:ext uri="{BB962C8B-B14F-4D97-AF65-F5344CB8AC3E}">
        <p14:creationId xmlns:p14="http://schemas.microsoft.com/office/powerpoint/2010/main" val="18953608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45CA1-A80F-5342-8B9E-B49BF95ED2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2D008D0-B803-3144-B69C-65473D9A42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76FDCA-EC3A-954E-8C1E-504F7DF0EEE9}"/>
              </a:ext>
            </a:extLst>
          </p:cNvPr>
          <p:cNvSpPr>
            <a:spLocks noGrp="1"/>
          </p:cNvSpPr>
          <p:nvPr>
            <p:ph type="sldNum" sz="quarter" idx="12"/>
          </p:nvPr>
        </p:nvSpPr>
        <p:spPr/>
        <p:txBody>
          <a:bodyPr/>
          <a:lstStyle>
            <a:lvl1pPr>
              <a:defRPr/>
            </a:lvl1pPr>
          </a:lstStyle>
          <a:p>
            <a:pPr>
              <a:defRPr/>
            </a:pPr>
            <a:fld id="{4F19130F-71B5-7C4C-8C71-D13E7DB01784}" type="slidenum">
              <a:rPr lang="en-US" altLang="en-US"/>
              <a:pPr>
                <a:defRPr/>
              </a:pPr>
              <a:t>‹#›</a:t>
            </a:fld>
            <a:endParaRPr lang="en-US" altLang="en-US"/>
          </a:p>
        </p:txBody>
      </p:sp>
    </p:spTree>
    <p:extLst>
      <p:ext uri="{BB962C8B-B14F-4D97-AF65-F5344CB8AC3E}">
        <p14:creationId xmlns:p14="http://schemas.microsoft.com/office/powerpoint/2010/main" val="359272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1BAAFF64-6955-2A4B-A519-038413D368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907118FB-7648-5340-8AE7-0356578553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02660CE3-CDAE-4A40-BF4E-FAD524E1C961}"/>
              </a:ext>
            </a:extLst>
          </p:cNvPr>
          <p:cNvSpPr>
            <a:spLocks noGrp="1" noChangeArrowheads="1"/>
          </p:cNvSpPr>
          <p:nvPr>
            <p:ph type="sldNum" sz="quarter" idx="12"/>
          </p:nvPr>
        </p:nvSpPr>
        <p:spPr>
          <a:ln/>
        </p:spPr>
        <p:txBody>
          <a:bodyPr/>
          <a:lstStyle>
            <a:lvl1pPr>
              <a:defRPr/>
            </a:lvl1pPr>
          </a:lstStyle>
          <a:p>
            <a:pPr>
              <a:defRPr/>
            </a:pPr>
            <a:fld id="{ACB4976D-2CC7-204E-81F6-50126CD6BA3F}" type="slidenum">
              <a:rPr lang="en-US" altLang="en-US"/>
              <a:pPr>
                <a:defRPr/>
              </a:pPr>
              <a:t>‹#›</a:t>
            </a:fld>
            <a:endParaRPr lang="en-US" altLang="en-US"/>
          </a:p>
        </p:txBody>
      </p:sp>
    </p:spTree>
    <p:extLst>
      <p:ext uri="{BB962C8B-B14F-4D97-AF65-F5344CB8AC3E}">
        <p14:creationId xmlns:p14="http://schemas.microsoft.com/office/powerpoint/2010/main" val="582889602"/>
      </p:ext>
    </p:extLst>
  </p:cSld>
  <p:clrMapOvr>
    <a:masterClrMapping/>
  </p:clrMapOvr>
  <p:transition>
    <p:zo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274FA-2E76-0C42-A2C1-2FA73D41A10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AAB8C92-6B2F-4346-ABDA-47D6678820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0228FB-1679-A744-9339-33A552B24BF2}"/>
              </a:ext>
            </a:extLst>
          </p:cNvPr>
          <p:cNvSpPr>
            <a:spLocks noGrp="1"/>
          </p:cNvSpPr>
          <p:nvPr>
            <p:ph type="sldNum" sz="quarter" idx="12"/>
          </p:nvPr>
        </p:nvSpPr>
        <p:spPr/>
        <p:txBody>
          <a:bodyPr/>
          <a:lstStyle>
            <a:lvl1pPr>
              <a:defRPr/>
            </a:lvl1pPr>
          </a:lstStyle>
          <a:p>
            <a:pPr>
              <a:defRPr/>
            </a:pPr>
            <a:fld id="{193C32C0-B9EE-994E-A516-6318371D1B6C}" type="slidenum">
              <a:rPr lang="en-US" altLang="en-US"/>
              <a:pPr>
                <a:defRPr/>
              </a:pPr>
              <a:t>‹#›</a:t>
            </a:fld>
            <a:endParaRPr lang="en-US" altLang="en-US"/>
          </a:p>
        </p:txBody>
      </p:sp>
    </p:spTree>
    <p:extLst>
      <p:ext uri="{BB962C8B-B14F-4D97-AF65-F5344CB8AC3E}">
        <p14:creationId xmlns:p14="http://schemas.microsoft.com/office/powerpoint/2010/main" val="31626471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77021-F9FE-804B-82DB-BE24785686CD}"/>
              </a:ext>
            </a:extLst>
          </p:cNvPr>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5F2B145D-EA21-4D49-AE87-7C0890014752}"/>
              </a:ext>
            </a:extLst>
          </p:cNvPr>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
        <p:nvSpPr>
          <p:cNvPr id="6" name="Date Placeholder 9">
            <a:extLst>
              <a:ext uri="{FF2B5EF4-FFF2-40B4-BE49-F238E27FC236}">
                <a16:creationId xmlns:a16="http://schemas.microsoft.com/office/drawing/2014/main" id="{A62CE67B-43A4-9B43-B20F-AA04BA773C29}"/>
              </a:ext>
            </a:extLst>
          </p:cNvPr>
          <p:cNvSpPr>
            <a:spLocks noGrp="1"/>
          </p:cNvSpPr>
          <p:nvPr>
            <p:ph type="dt" sz="half" idx="10"/>
          </p:nvPr>
        </p:nvSpPr>
        <p:spPr/>
        <p:txBody>
          <a:bodyPr/>
          <a:lstStyle>
            <a:lvl1pPr>
              <a:defRPr>
                <a:solidFill>
                  <a:schemeClr val="bg2"/>
                </a:solidFill>
              </a:defRPr>
            </a:lvl1pPr>
          </a:lstStyle>
          <a:p>
            <a:pPr>
              <a:defRPr/>
            </a:pPr>
            <a:endParaRPr lang="en-US"/>
          </a:p>
        </p:txBody>
      </p:sp>
      <p:sp>
        <p:nvSpPr>
          <p:cNvPr id="7" name="Slide Number Placeholder 10">
            <a:extLst>
              <a:ext uri="{FF2B5EF4-FFF2-40B4-BE49-F238E27FC236}">
                <a16:creationId xmlns:a16="http://schemas.microsoft.com/office/drawing/2014/main" id="{F86D2DBC-2FA6-A141-BE66-7B92B4B51872}"/>
              </a:ext>
            </a:extLst>
          </p:cNvPr>
          <p:cNvSpPr>
            <a:spLocks noGrp="1"/>
          </p:cNvSpPr>
          <p:nvPr>
            <p:ph type="sldNum" sz="quarter" idx="11"/>
          </p:nvPr>
        </p:nvSpPr>
        <p:spPr/>
        <p:txBody>
          <a:bodyPr/>
          <a:lstStyle>
            <a:lvl1pPr>
              <a:defRPr>
                <a:solidFill>
                  <a:srgbClr val="FFFFFF"/>
                </a:solidFill>
              </a:defRPr>
            </a:lvl1pPr>
          </a:lstStyle>
          <a:p>
            <a:pPr>
              <a:defRPr/>
            </a:pPr>
            <a:fld id="{0AC5C6AE-F810-8146-A627-D6FBF0000A72}" type="slidenum">
              <a:rPr lang="en-US" altLang="en-US"/>
              <a:pPr>
                <a:defRPr/>
              </a:pPr>
              <a:t>‹#›</a:t>
            </a:fld>
            <a:endParaRPr lang="en-US" altLang="en-US"/>
          </a:p>
        </p:txBody>
      </p:sp>
      <p:sp>
        <p:nvSpPr>
          <p:cNvPr id="8" name="Footer Placeholder 11">
            <a:extLst>
              <a:ext uri="{FF2B5EF4-FFF2-40B4-BE49-F238E27FC236}">
                <a16:creationId xmlns:a16="http://schemas.microsoft.com/office/drawing/2014/main" id="{8C53E9AC-009B-1C4C-862E-B886E4897C49}"/>
              </a:ext>
            </a:extLst>
          </p:cNvPr>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39194902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8EA890F-D31C-CC44-94EF-CB8E1A818F2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7AEE2A-AFBC-FD48-930B-CF1D5981BB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FD3CF2-81D7-5447-9347-2F699BDAA5D8}"/>
              </a:ext>
            </a:extLst>
          </p:cNvPr>
          <p:cNvSpPr>
            <a:spLocks noGrp="1"/>
          </p:cNvSpPr>
          <p:nvPr>
            <p:ph type="sldNum" sz="quarter" idx="12"/>
          </p:nvPr>
        </p:nvSpPr>
        <p:spPr/>
        <p:txBody>
          <a:bodyPr/>
          <a:lstStyle>
            <a:lvl1pPr>
              <a:defRPr/>
            </a:lvl1pPr>
          </a:lstStyle>
          <a:p>
            <a:pPr>
              <a:defRPr/>
            </a:pPr>
            <a:fld id="{B0721A71-15C8-B440-AECA-05E086421C97}" type="slidenum">
              <a:rPr lang="en-US" altLang="en-US"/>
              <a:pPr>
                <a:defRPr/>
              </a:pPr>
              <a:t>‹#›</a:t>
            </a:fld>
            <a:endParaRPr lang="en-US" altLang="en-US"/>
          </a:p>
        </p:txBody>
      </p:sp>
    </p:spTree>
    <p:extLst>
      <p:ext uri="{BB962C8B-B14F-4D97-AF65-F5344CB8AC3E}">
        <p14:creationId xmlns:p14="http://schemas.microsoft.com/office/powerpoint/2010/main" val="35167814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FC8CA-8B32-7C4A-B177-C040356F75FB}"/>
              </a:ext>
            </a:extLst>
          </p:cNvPr>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CF9FF68-A02D-2747-823A-7B6F017F5AA7}"/>
              </a:ext>
            </a:extLst>
          </p:cNvPr>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
        <p:nvSpPr>
          <p:cNvPr id="6" name="Date Placeholder 8">
            <a:extLst>
              <a:ext uri="{FF2B5EF4-FFF2-40B4-BE49-F238E27FC236}">
                <a16:creationId xmlns:a16="http://schemas.microsoft.com/office/drawing/2014/main" id="{814CEFDD-7068-CD4E-A818-EEEE03B1DE97}"/>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a:extLst>
              <a:ext uri="{FF2B5EF4-FFF2-40B4-BE49-F238E27FC236}">
                <a16:creationId xmlns:a16="http://schemas.microsoft.com/office/drawing/2014/main" id="{310C9C77-F0DC-B340-B31A-AA80DCA421AE}"/>
              </a:ext>
            </a:extLst>
          </p:cNvPr>
          <p:cNvSpPr>
            <a:spLocks noGrp="1"/>
          </p:cNvSpPr>
          <p:nvPr>
            <p:ph type="sldNum" sz="quarter" idx="11"/>
          </p:nvPr>
        </p:nvSpPr>
        <p:spPr/>
        <p:txBody>
          <a:bodyPr/>
          <a:lstStyle>
            <a:lvl1pPr>
              <a:defRPr>
                <a:solidFill>
                  <a:schemeClr val="bg2"/>
                </a:solidFill>
              </a:defRPr>
            </a:lvl1pPr>
          </a:lstStyle>
          <a:p>
            <a:pPr>
              <a:defRPr/>
            </a:pPr>
            <a:fld id="{DE787FDD-DE0F-C84D-B275-6E403FB2E546}"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E7962824-8E04-804E-A933-3AB1CE8D4B6D}"/>
              </a:ext>
            </a:extLst>
          </p:cNvPr>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1639665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1FE88DF-32CC-0C49-B5BA-DA2315985914}"/>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2EBC2D73-EAB3-3E45-801A-78E0CBE104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296E462-1771-D74A-B57F-A512A08536BD}"/>
              </a:ext>
            </a:extLst>
          </p:cNvPr>
          <p:cNvSpPr>
            <a:spLocks noGrp="1"/>
          </p:cNvSpPr>
          <p:nvPr>
            <p:ph type="sldNum" sz="quarter" idx="12"/>
          </p:nvPr>
        </p:nvSpPr>
        <p:spPr/>
        <p:txBody>
          <a:bodyPr/>
          <a:lstStyle>
            <a:lvl1pPr>
              <a:defRPr/>
            </a:lvl1pPr>
          </a:lstStyle>
          <a:p>
            <a:pPr>
              <a:defRPr/>
            </a:pPr>
            <a:fld id="{4CDE087C-2EF1-5A4A-B607-99A1E14DD08B}" type="slidenum">
              <a:rPr lang="en-US" altLang="en-US"/>
              <a:pPr>
                <a:defRPr/>
              </a:pPr>
              <a:t>‹#›</a:t>
            </a:fld>
            <a:endParaRPr lang="en-US" altLang="en-US"/>
          </a:p>
        </p:txBody>
      </p:sp>
    </p:spTree>
    <p:extLst>
      <p:ext uri="{BB962C8B-B14F-4D97-AF65-F5344CB8AC3E}">
        <p14:creationId xmlns:p14="http://schemas.microsoft.com/office/powerpoint/2010/main" val="11248819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40A07FA-F8F5-5443-9F7D-75C587993138}"/>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2FB17003-3E67-CE45-B6DF-8C43CC16B2E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2DC003BA-E246-134B-8441-5E291353B0B5}"/>
              </a:ext>
            </a:extLst>
          </p:cNvPr>
          <p:cNvSpPr>
            <a:spLocks noGrp="1"/>
          </p:cNvSpPr>
          <p:nvPr>
            <p:ph type="sldNum" sz="quarter" idx="12"/>
          </p:nvPr>
        </p:nvSpPr>
        <p:spPr/>
        <p:txBody>
          <a:bodyPr/>
          <a:lstStyle>
            <a:lvl1pPr>
              <a:defRPr/>
            </a:lvl1pPr>
          </a:lstStyle>
          <a:p>
            <a:pPr>
              <a:defRPr/>
            </a:pPr>
            <a:fld id="{80B59D4A-11AF-394E-8754-16CDE47F34B6}" type="slidenum">
              <a:rPr lang="en-US" altLang="en-US"/>
              <a:pPr>
                <a:defRPr/>
              </a:pPr>
              <a:t>‹#›</a:t>
            </a:fld>
            <a:endParaRPr lang="en-US" altLang="en-US"/>
          </a:p>
        </p:txBody>
      </p:sp>
    </p:spTree>
    <p:extLst>
      <p:ext uri="{BB962C8B-B14F-4D97-AF65-F5344CB8AC3E}">
        <p14:creationId xmlns:p14="http://schemas.microsoft.com/office/powerpoint/2010/main" val="24894048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D7F48-FF8F-C847-9E72-39BBA3F988AE}"/>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0295FBE-6388-4343-BEA8-A6963FB05E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108966C-8BD0-654E-8102-A74B688CBB44}"/>
              </a:ext>
            </a:extLst>
          </p:cNvPr>
          <p:cNvSpPr>
            <a:spLocks noGrp="1"/>
          </p:cNvSpPr>
          <p:nvPr>
            <p:ph type="sldNum" sz="quarter" idx="12"/>
          </p:nvPr>
        </p:nvSpPr>
        <p:spPr/>
        <p:txBody>
          <a:bodyPr/>
          <a:lstStyle>
            <a:lvl1pPr>
              <a:defRPr/>
            </a:lvl1pPr>
          </a:lstStyle>
          <a:p>
            <a:pPr>
              <a:defRPr/>
            </a:pPr>
            <a:fld id="{EFBA200D-1534-5A43-98DE-5F5E5C8CE525}" type="slidenum">
              <a:rPr lang="en-US" altLang="en-US"/>
              <a:pPr>
                <a:defRPr/>
              </a:pPr>
              <a:t>‹#›</a:t>
            </a:fld>
            <a:endParaRPr lang="en-US" altLang="en-US"/>
          </a:p>
        </p:txBody>
      </p:sp>
    </p:spTree>
    <p:extLst>
      <p:ext uri="{BB962C8B-B14F-4D97-AF65-F5344CB8AC3E}">
        <p14:creationId xmlns:p14="http://schemas.microsoft.com/office/powerpoint/2010/main" val="806578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48176-A841-AD47-97AB-E70D6E79F24A}"/>
              </a:ext>
            </a:extLst>
          </p:cNvPr>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1">
            <a:extLst>
              <a:ext uri="{FF2B5EF4-FFF2-40B4-BE49-F238E27FC236}">
                <a16:creationId xmlns:a16="http://schemas.microsoft.com/office/drawing/2014/main" id="{65E354F1-9AC5-B14F-B8F9-42BE5EFFB546}"/>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2819E9D4-1736-474A-AB17-3095CAEEC6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2AF9396-5DE1-2246-9A0F-D082323499AC}"/>
              </a:ext>
            </a:extLst>
          </p:cNvPr>
          <p:cNvSpPr>
            <a:spLocks noGrp="1"/>
          </p:cNvSpPr>
          <p:nvPr>
            <p:ph type="sldNum" sz="quarter" idx="12"/>
          </p:nvPr>
        </p:nvSpPr>
        <p:spPr/>
        <p:txBody>
          <a:bodyPr/>
          <a:lstStyle>
            <a:lvl1pPr>
              <a:defRPr/>
            </a:lvl1pPr>
          </a:lstStyle>
          <a:p>
            <a:pPr>
              <a:defRPr/>
            </a:pPr>
            <a:fld id="{D5BB4306-EF0D-A14E-9A89-3FCEB5FEA140}" type="slidenum">
              <a:rPr lang="en-US" altLang="en-US"/>
              <a:pPr>
                <a:defRPr/>
              </a:pPr>
              <a:t>‹#›</a:t>
            </a:fld>
            <a:endParaRPr lang="en-US" altLang="en-US"/>
          </a:p>
        </p:txBody>
      </p:sp>
    </p:spTree>
    <p:extLst>
      <p:ext uri="{BB962C8B-B14F-4D97-AF65-F5344CB8AC3E}">
        <p14:creationId xmlns:p14="http://schemas.microsoft.com/office/powerpoint/2010/main" val="26893622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E88A8D-6307-624D-80F4-668D58823D63}"/>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EE6623E-50FC-914A-A175-495425B0ED40}"/>
              </a:ext>
            </a:extLst>
          </p:cNvPr>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ectangle 6">
            <a:extLst>
              <a:ext uri="{FF2B5EF4-FFF2-40B4-BE49-F238E27FC236}">
                <a16:creationId xmlns:a16="http://schemas.microsoft.com/office/drawing/2014/main" id="{406D3EFD-7346-D046-B149-A5748FA5D29E}"/>
              </a:ext>
            </a:extLst>
          </p:cNvPr>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8" name="Date Placeholder 4">
            <a:extLst>
              <a:ext uri="{FF2B5EF4-FFF2-40B4-BE49-F238E27FC236}">
                <a16:creationId xmlns:a16="http://schemas.microsoft.com/office/drawing/2014/main" id="{7CCE3432-74AA-124C-A85F-9CECBBBEC706}"/>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1511C13C-BA09-1241-8E88-B35BF32E556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727C834-E7AD-E547-A3DC-DEC761B8222F}"/>
              </a:ext>
            </a:extLst>
          </p:cNvPr>
          <p:cNvSpPr>
            <a:spLocks noGrp="1"/>
          </p:cNvSpPr>
          <p:nvPr>
            <p:ph type="sldNum" sz="quarter" idx="12"/>
          </p:nvPr>
        </p:nvSpPr>
        <p:spPr/>
        <p:txBody>
          <a:bodyPr/>
          <a:lstStyle>
            <a:lvl1pPr>
              <a:defRPr>
                <a:solidFill>
                  <a:srgbClr val="FFFFFF"/>
                </a:solidFill>
              </a:defRPr>
            </a:lvl1pPr>
          </a:lstStyle>
          <a:p>
            <a:pPr>
              <a:defRPr/>
            </a:pPr>
            <a:fld id="{3144ECB5-CDB3-454C-9A0B-6437DC48C0C0}" type="slidenum">
              <a:rPr lang="en-US" altLang="en-US"/>
              <a:pPr>
                <a:defRPr/>
              </a:pPr>
              <a:t>‹#›</a:t>
            </a:fld>
            <a:endParaRPr lang="en-US" altLang="en-US"/>
          </a:p>
        </p:txBody>
      </p:sp>
    </p:spTree>
    <p:extLst>
      <p:ext uri="{BB962C8B-B14F-4D97-AF65-F5344CB8AC3E}">
        <p14:creationId xmlns:p14="http://schemas.microsoft.com/office/powerpoint/2010/main" val="48574022"/>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175B66-EC10-714F-AE7E-D59BFCA4675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ectangle 5">
            <a:extLst>
              <a:ext uri="{FF2B5EF4-FFF2-40B4-BE49-F238E27FC236}">
                <a16:creationId xmlns:a16="http://schemas.microsoft.com/office/drawing/2014/main" id="{9F5486E8-90F6-C34D-84DB-761E6D2F0474}"/>
              </a:ext>
            </a:extLst>
          </p:cNvPr>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
        <p:nvSpPr>
          <p:cNvPr id="7" name="Date Placeholder 4">
            <a:extLst>
              <a:ext uri="{FF2B5EF4-FFF2-40B4-BE49-F238E27FC236}">
                <a16:creationId xmlns:a16="http://schemas.microsoft.com/office/drawing/2014/main" id="{557C9C37-632D-6F43-99A2-A5194E01FD16}"/>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92B9B3D-9420-D24F-ACAF-000A40D17D0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8EADEBC6-6B44-8741-9172-435D541F683D}"/>
              </a:ext>
            </a:extLst>
          </p:cNvPr>
          <p:cNvSpPr>
            <a:spLocks noGrp="1"/>
          </p:cNvSpPr>
          <p:nvPr>
            <p:ph type="sldNum" sz="quarter" idx="12"/>
          </p:nvPr>
        </p:nvSpPr>
        <p:spPr/>
        <p:txBody>
          <a:bodyPr/>
          <a:lstStyle>
            <a:lvl1pPr>
              <a:defRPr/>
            </a:lvl1pPr>
          </a:lstStyle>
          <a:p>
            <a:pPr>
              <a:defRPr/>
            </a:pPr>
            <a:fld id="{7611775A-89C5-ED46-88F2-41AE144D875F}" type="slidenum">
              <a:rPr lang="en-US" altLang="en-US"/>
              <a:pPr>
                <a:defRPr/>
              </a:pPr>
              <a:t>‹#›</a:t>
            </a:fld>
            <a:endParaRPr lang="en-US" altLang="en-US"/>
          </a:p>
        </p:txBody>
      </p:sp>
    </p:spTree>
    <p:extLst>
      <p:ext uri="{BB962C8B-B14F-4D97-AF65-F5344CB8AC3E}">
        <p14:creationId xmlns:p14="http://schemas.microsoft.com/office/powerpoint/2010/main" val="117267449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242DA76E-D765-E441-8544-20D8D4C1E0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0BB212E1-A923-6440-82FC-8735B6E9C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D789562F-3A60-154F-810E-E76CD4E6D3FC}"/>
              </a:ext>
            </a:extLst>
          </p:cNvPr>
          <p:cNvSpPr>
            <a:spLocks noGrp="1" noChangeArrowheads="1"/>
          </p:cNvSpPr>
          <p:nvPr>
            <p:ph type="sldNum" sz="quarter" idx="12"/>
          </p:nvPr>
        </p:nvSpPr>
        <p:spPr>
          <a:ln/>
        </p:spPr>
        <p:txBody>
          <a:bodyPr/>
          <a:lstStyle>
            <a:lvl1pPr>
              <a:defRPr/>
            </a:lvl1pPr>
          </a:lstStyle>
          <a:p>
            <a:pPr>
              <a:defRPr/>
            </a:pPr>
            <a:fld id="{81741776-8D31-B146-9C24-0376FF0C738A}" type="slidenum">
              <a:rPr lang="en-US" altLang="en-US"/>
              <a:pPr>
                <a:defRPr/>
              </a:pPr>
              <a:t>‹#›</a:t>
            </a:fld>
            <a:endParaRPr lang="en-US" altLang="en-US"/>
          </a:p>
        </p:txBody>
      </p:sp>
    </p:spTree>
    <p:extLst>
      <p:ext uri="{BB962C8B-B14F-4D97-AF65-F5344CB8AC3E}">
        <p14:creationId xmlns:p14="http://schemas.microsoft.com/office/powerpoint/2010/main" val="3678604939"/>
      </p:ext>
    </p:extLst>
  </p:cSld>
  <p:clrMapOvr>
    <a:masterClrMapping/>
  </p:clrMapOvr>
  <p:transition>
    <p:zo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BDCAA-EAD4-D04A-8F8F-E076C722D9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56756BF-D81E-AC4C-925F-38C038BD29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1228FB-E519-7E42-8188-136954424CB2}"/>
              </a:ext>
            </a:extLst>
          </p:cNvPr>
          <p:cNvSpPr>
            <a:spLocks noGrp="1"/>
          </p:cNvSpPr>
          <p:nvPr>
            <p:ph type="sldNum" sz="quarter" idx="12"/>
          </p:nvPr>
        </p:nvSpPr>
        <p:spPr/>
        <p:txBody>
          <a:bodyPr/>
          <a:lstStyle>
            <a:lvl1pPr>
              <a:defRPr/>
            </a:lvl1pPr>
          </a:lstStyle>
          <a:p>
            <a:pPr>
              <a:defRPr/>
            </a:pPr>
            <a:fld id="{95D1B13C-09EB-1A48-A591-210FD3FBC326}" type="slidenum">
              <a:rPr lang="en-US" altLang="en-US"/>
              <a:pPr>
                <a:defRPr/>
              </a:pPr>
              <a:t>‹#›</a:t>
            </a:fld>
            <a:endParaRPr lang="en-US" altLang="en-US"/>
          </a:p>
        </p:txBody>
      </p:sp>
    </p:spTree>
    <p:extLst>
      <p:ext uri="{BB962C8B-B14F-4D97-AF65-F5344CB8AC3E}">
        <p14:creationId xmlns:p14="http://schemas.microsoft.com/office/powerpoint/2010/main" val="35405225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A899D7-BF11-BC47-9BF1-860C86CBBE6A}"/>
              </a:ext>
            </a:extLst>
          </p:cNvPr>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AABBCEF-6221-324D-9EAE-D82CCDE8BDD9}"/>
              </a:ext>
            </a:extLst>
          </p:cNvPr>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0903282-629E-564E-A749-2564476AB3DF}"/>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8F9F93D6-D7FA-4F41-A958-04F206395C0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8CBF835-FB3C-8D4C-98FF-B46F7F3DABB2}"/>
              </a:ext>
            </a:extLst>
          </p:cNvPr>
          <p:cNvSpPr>
            <a:spLocks noGrp="1"/>
          </p:cNvSpPr>
          <p:nvPr>
            <p:ph type="sldNum" sz="quarter" idx="12"/>
          </p:nvPr>
        </p:nvSpPr>
        <p:spPr/>
        <p:txBody>
          <a:bodyPr/>
          <a:lstStyle>
            <a:lvl1pPr>
              <a:defRPr>
                <a:solidFill>
                  <a:schemeClr val="bg2"/>
                </a:solidFill>
              </a:defRPr>
            </a:lvl1pPr>
          </a:lstStyle>
          <a:p>
            <a:pPr>
              <a:defRPr/>
            </a:pPr>
            <a:fld id="{5F66C18C-8673-DF4A-96FC-4405EDE0FFF0}" type="slidenum">
              <a:rPr lang="en-US" altLang="en-US"/>
              <a:pPr>
                <a:defRPr/>
              </a:pPr>
              <a:t>‹#›</a:t>
            </a:fld>
            <a:endParaRPr lang="en-US" altLang="en-US"/>
          </a:p>
        </p:txBody>
      </p:sp>
    </p:spTree>
    <p:extLst>
      <p:ext uri="{BB962C8B-B14F-4D97-AF65-F5344CB8AC3E}">
        <p14:creationId xmlns:p14="http://schemas.microsoft.com/office/powerpoint/2010/main" val="155319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927F1D62-66EF-3E42-8A34-4824AC1DEC5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3">
            <a:extLst>
              <a:ext uri="{FF2B5EF4-FFF2-40B4-BE49-F238E27FC236}">
                <a16:creationId xmlns:a16="http://schemas.microsoft.com/office/drawing/2014/main" id="{34889424-AAD7-6248-BCFC-A92D37AF4F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E9AC016A-647D-A24B-B0C8-F06943380D47}"/>
              </a:ext>
            </a:extLst>
          </p:cNvPr>
          <p:cNvSpPr>
            <a:spLocks noGrp="1" noChangeArrowheads="1"/>
          </p:cNvSpPr>
          <p:nvPr>
            <p:ph type="sldNum" sz="quarter" idx="12"/>
          </p:nvPr>
        </p:nvSpPr>
        <p:spPr>
          <a:ln/>
        </p:spPr>
        <p:txBody>
          <a:bodyPr/>
          <a:lstStyle>
            <a:lvl1pPr>
              <a:defRPr/>
            </a:lvl1pPr>
          </a:lstStyle>
          <a:p>
            <a:pPr>
              <a:defRPr/>
            </a:pPr>
            <a:fld id="{8C4A5433-C267-AE4B-B70F-92BCA8CEA26C}" type="slidenum">
              <a:rPr lang="en-US" altLang="en-US"/>
              <a:pPr>
                <a:defRPr/>
              </a:pPr>
              <a:t>‹#›</a:t>
            </a:fld>
            <a:endParaRPr lang="en-US" altLang="en-US"/>
          </a:p>
        </p:txBody>
      </p:sp>
    </p:spTree>
    <p:extLst>
      <p:ext uri="{BB962C8B-B14F-4D97-AF65-F5344CB8AC3E}">
        <p14:creationId xmlns:p14="http://schemas.microsoft.com/office/powerpoint/2010/main" val="987904089"/>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6DB253D7-701D-384C-896B-9D1E5609EA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3">
            <a:extLst>
              <a:ext uri="{FF2B5EF4-FFF2-40B4-BE49-F238E27FC236}">
                <a16:creationId xmlns:a16="http://schemas.microsoft.com/office/drawing/2014/main" id="{BBFCA84E-0905-F244-90BB-9F7D51CBC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973EE200-EC46-2E49-8BE6-67578271B514}"/>
              </a:ext>
            </a:extLst>
          </p:cNvPr>
          <p:cNvSpPr>
            <a:spLocks noGrp="1" noChangeArrowheads="1"/>
          </p:cNvSpPr>
          <p:nvPr>
            <p:ph type="sldNum" sz="quarter" idx="12"/>
          </p:nvPr>
        </p:nvSpPr>
        <p:spPr>
          <a:ln/>
        </p:spPr>
        <p:txBody>
          <a:bodyPr/>
          <a:lstStyle>
            <a:lvl1pPr>
              <a:defRPr/>
            </a:lvl1pPr>
          </a:lstStyle>
          <a:p>
            <a:pPr>
              <a:defRPr/>
            </a:pPr>
            <a:fld id="{42C57D31-9086-A843-8B3B-C2C2A96EB30E}" type="slidenum">
              <a:rPr lang="en-US" altLang="en-US"/>
              <a:pPr>
                <a:defRPr/>
              </a:pPr>
              <a:t>‹#›</a:t>
            </a:fld>
            <a:endParaRPr lang="en-US" altLang="en-US"/>
          </a:p>
        </p:txBody>
      </p:sp>
    </p:spTree>
    <p:extLst>
      <p:ext uri="{BB962C8B-B14F-4D97-AF65-F5344CB8AC3E}">
        <p14:creationId xmlns:p14="http://schemas.microsoft.com/office/powerpoint/2010/main" val="2456840029"/>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37181A4D-D003-3641-B401-9F329021EA4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3">
            <a:extLst>
              <a:ext uri="{FF2B5EF4-FFF2-40B4-BE49-F238E27FC236}">
                <a16:creationId xmlns:a16="http://schemas.microsoft.com/office/drawing/2014/main" id="{7124D418-F08D-ED4C-BFCA-E7352C61F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42F33664-3B25-824B-A80A-9FCAF316D070}"/>
              </a:ext>
            </a:extLst>
          </p:cNvPr>
          <p:cNvSpPr>
            <a:spLocks noGrp="1" noChangeArrowheads="1"/>
          </p:cNvSpPr>
          <p:nvPr>
            <p:ph type="sldNum" sz="quarter" idx="12"/>
          </p:nvPr>
        </p:nvSpPr>
        <p:spPr>
          <a:ln/>
        </p:spPr>
        <p:txBody>
          <a:bodyPr/>
          <a:lstStyle>
            <a:lvl1pPr>
              <a:defRPr/>
            </a:lvl1pPr>
          </a:lstStyle>
          <a:p>
            <a:pPr>
              <a:defRPr/>
            </a:pPr>
            <a:fld id="{9BA9A5A6-E72B-3744-AD5D-77C88D4AAD8D}" type="slidenum">
              <a:rPr lang="en-US" altLang="en-US"/>
              <a:pPr>
                <a:defRPr/>
              </a:pPr>
              <a:t>‹#›</a:t>
            </a:fld>
            <a:endParaRPr lang="en-US" altLang="en-US"/>
          </a:p>
        </p:txBody>
      </p:sp>
    </p:spTree>
    <p:extLst>
      <p:ext uri="{BB962C8B-B14F-4D97-AF65-F5344CB8AC3E}">
        <p14:creationId xmlns:p14="http://schemas.microsoft.com/office/powerpoint/2010/main" val="200903676"/>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3F011C95-7A64-7243-8A68-BBC388B88D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08A10AF0-F0E5-B949-939C-3D5DC92707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2B304695-1374-454B-81CF-76AA2D1C8D43}"/>
              </a:ext>
            </a:extLst>
          </p:cNvPr>
          <p:cNvSpPr>
            <a:spLocks noGrp="1" noChangeArrowheads="1"/>
          </p:cNvSpPr>
          <p:nvPr>
            <p:ph type="sldNum" sz="quarter" idx="12"/>
          </p:nvPr>
        </p:nvSpPr>
        <p:spPr>
          <a:ln/>
        </p:spPr>
        <p:txBody>
          <a:bodyPr/>
          <a:lstStyle>
            <a:lvl1pPr>
              <a:defRPr/>
            </a:lvl1pPr>
          </a:lstStyle>
          <a:p>
            <a:pPr>
              <a:defRPr/>
            </a:pPr>
            <a:fld id="{21419BC3-16DF-A844-911E-0A5CDDA93951}" type="slidenum">
              <a:rPr lang="en-US" altLang="en-US"/>
              <a:pPr>
                <a:defRPr/>
              </a:pPr>
              <a:t>‹#›</a:t>
            </a:fld>
            <a:endParaRPr lang="en-US" altLang="en-US"/>
          </a:p>
        </p:txBody>
      </p:sp>
    </p:spTree>
    <p:extLst>
      <p:ext uri="{BB962C8B-B14F-4D97-AF65-F5344CB8AC3E}">
        <p14:creationId xmlns:p14="http://schemas.microsoft.com/office/powerpoint/2010/main" val="93998571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D02DDF5-D90B-B34C-9D22-4B24AF2C4D2A}"/>
              </a:ext>
            </a:extLst>
          </p:cNvPr>
          <p:cNvSpPr>
            <a:spLocks noGrp="1" noChangeArrowheads="1"/>
          </p:cNvSpPr>
          <p:nvPr>
            <p:ph type="dt" sz="half" idx="10"/>
          </p:nvPr>
        </p:nvSpPr>
        <p:spPr>
          <a:ln/>
        </p:spPr>
        <p:txBody>
          <a:bodyPr/>
          <a:lstStyle>
            <a:lvl1pPr>
              <a:defRPr/>
            </a:lvl1pPr>
          </a:lstStyle>
          <a:p>
            <a:pPr>
              <a:defRPr/>
            </a:pPr>
            <a:fld id="{8C23D19F-0CE9-4246-B91A-463886B784A4}" type="datetimeFigureOut">
              <a:rPr lang="en-US"/>
              <a:pPr>
                <a:defRPr/>
              </a:pPr>
              <a:t>11/13/20</a:t>
            </a:fld>
            <a:endParaRPr lang="en-US"/>
          </a:p>
        </p:txBody>
      </p:sp>
      <p:sp>
        <p:nvSpPr>
          <p:cNvPr id="5" name="Rectangle 14">
            <a:extLst>
              <a:ext uri="{FF2B5EF4-FFF2-40B4-BE49-F238E27FC236}">
                <a16:creationId xmlns:a16="http://schemas.microsoft.com/office/drawing/2014/main" id="{6EAB3C21-9E10-FF45-AED9-E48A918CB9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65CF0E91-CB96-4747-B3C6-731C7D17E456}"/>
              </a:ext>
            </a:extLst>
          </p:cNvPr>
          <p:cNvSpPr>
            <a:spLocks noGrp="1" noChangeArrowheads="1"/>
          </p:cNvSpPr>
          <p:nvPr>
            <p:ph type="sldNum" sz="quarter" idx="12"/>
          </p:nvPr>
        </p:nvSpPr>
        <p:spPr>
          <a:ln/>
        </p:spPr>
        <p:txBody>
          <a:bodyPr/>
          <a:lstStyle>
            <a:lvl1pPr>
              <a:defRPr/>
            </a:lvl1pPr>
          </a:lstStyle>
          <a:p>
            <a:pPr>
              <a:defRPr/>
            </a:pPr>
            <a:fld id="{E11780DD-D619-654F-99EA-DF154EA32064}" type="slidenum">
              <a:rPr lang="en-US" altLang="en-US"/>
              <a:pPr>
                <a:defRPr/>
              </a:pPr>
              <a:t>‹#›</a:t>
            </a:fld>
            <a:endParaRPr lang="en-US" altLang="en-US"/>
          </a:p>
        </p:txBody>
      </p:sp>
    </p:spTree>
    <p:extLst>
      <p:ext uri="{BB962C8B-B14F-4D97-AF65-F5344CB8AC3E}">
        <p14:creationId xmlns:p14="http://schemas.microsoft.com/office/powerpoint/2010/main" val="3622257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879E630E-0CBD-1145-A3B9-0EB0D414FA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0B434E8C-20CB-794B-886D-8C0DA2CFD3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08657826-1C67-7843-BD32-31FDDF45B1F8}"/>
              </a:ext>
            </a:extLst>
          </p:cNvPr>
          <p:cNvSpPr>
            <a:spLocks noGrp="1" noChangeArrowheads="1"/>
          </p:cNvSpPr>
          <p:nvPr>
            <p:ph type="sldNum" sz="quarter" idx="12"/>
          </p:nvPr>
        </p:nvSpPr>
        <p:spPr>
          <a:ln/>
        </p:spPr>
        <p:txBody>
          <a:bodyPr/>
          <a:lstStyle>
            <a:lvl1pPr>
              <a:defRPr/>
            </a:lvl1pPr>
          </a:lstStyle>
          <a:p>
            <a:pPr>
              <a:defRPr/>
            </a:pPr>
            <a:fld id="{1C0A5DE5-A2F6-594D-B5A8-115ABB64E6F2}" type="slidenum">
              <a:rPr lang="en-US" altLang="en-US"/>
              <a:pPr>
                <a:defRPr/>
              </a:pPr>
              <a:t>‹#›</a:t>
            </a:fld>
            <a:endParaRPr lang="en-US" altLang="en-US"/>
          </a:p>
        </p:txBody>
      </p:sp>
    </p:spTree>
    <p:extLst>
      <p:ext uri="{BB962C8B-B14F-4D97-AF65-F5344CB8AC3E}">
        <p14:creationId xmlns:p14="http://schemas.microsoft.com/office/powerpoint/2010/main" val="1650053657"/>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05372D8C-027A-7040-A9F6-0B1EB2E04A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79799EB2-72D0-2F46-BFD0-CE97F0F9C1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0472D1A0-FF43-4543-8A83-FA131BE7F48A}"/>
              </a:ext>
            </a:extLst>
          </p:cNvPr>
          <p:cNvSpPr>
            <a:spLocks noGrp="1" noChangeArrowheads="1"/>
          </p:cNvSpPr>
          <p:nvPr>
            <p:ph type="sldNum" sz="quarter" idx="12"/>
          </p:nvPr>
        </p:nvSpPr>
        <p:spPr>
          <a:ln/>
        </p:spPr>
        <p:txBody>
          <a:bodyPr/>
          <a:lstStyle>
            <a:lvl1pPr>
              <a:defRPr/>
            </a:lvl1pPr>
          </a:lstStyle>
          <a:p>
            <a:pPr>
              <a:defRPr/>
            </a:pPr>
            <a:fld id="{7DE77DD1-198E-CB4A-BECF-A20AD3E12D68}" type="slidenum">
              <a:rPr lang="en-US" altLang="en-US"/>
              <a:pPr>
                <a:defRPr/>
              </a:pPr>
              <a:t>‹#›</a:t>
            </a:fld>
            <a:endParaRPr lang="en-US" altLang="en-US"/>
          </a:p>
        </p:txBody>
      </p:sp>
    </p:spTree>
    <p:extLst>
      <p:ext uri="{BB962C8B-B14F-4D97-AF65-F5344CB8AC3E}">
        <p14:creationId xmlns:p14="http://schemas.microsoft.com/office/powerpoint/2010/main" val="1714575500"/>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93789255-17B5-864B-ACF4-C537B9B861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69B062EE-E06E-3E49-AF31-230D327A6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1E266D9F-FD1D-9844-9A35-C287C9D6C953}"/>
              </a:ext>
            </a:extLst>
          </p:cNvPr>
          <p:cNvSpPr>
            <a:spLocks noGrp="1" noChangeArrowheads="1"/>
          </p:cNvSpPr>
          <p:nvPr>
            <p:ph type="sldNum" sz="quarter" idx="12"/>
          </p:nvPr>
        </p:nvSpPr>
        <p:spPr>
          <a:ln/>
        </p:spPr>
        <p:txBody>
          <a:bodyPr/>
          <a:lstStyle>
            <a:lvl1pPr>
              <a:defRPr/>
            </a:lvl1pPr>
          </a:lstStyle>
          <a:p>
            <a:pPr>
              <a:defRPr/>
            </a:pPr>
            <a:fld id="{F1476A4A-F075-E44D-A072-F37262A787FA}" type="slidenum">
              <a:rPr lang="en-US" altLang="en-US"/>
              <a:pPr>
                <a:defRPr/>
              </a:pPr>
              <a:t>‹#›</a:t>
            </a:fld>
            <a:endParaRPr lang="en-US" altLang="en-US"/>
          </a:p>
        </p:txBody>
      </p:sp>
    </p:spTree>
    <p:extLst>
      <p:ext uri="{BB962C8B-B14F-4D97-AF65-F5344CB8AC3E}">
        <p14:creationId xmlns:p14="http://schemas.microsoft.com/office/powerpoint/2010/main" val="1941057543"/>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a:t>Click to edit Master title style</a:t>
            </a:r>
          </a:p>
        </p:txBody>
      </p:sp>
      <p:sp>
        <p:nvSpPr>
          <p:cNvPr id="3" name="Text Placeholder 2"/>
          <p:cNvSpPr>
            <a:spLocks noGrp="1"/>
          </p:cNvSpPr>
          <p:nvPr>
            <p:ph type="body" sz="half" idx="1"/>
          </p:nvPr>
        </p:nvSpPr>
        <p:spPr>
          <a:xfrm>
            <a:off x="141605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4D42EEF3-FBE6-B945-B461-49BDB6E0B2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0779497E-C9AC-D34D-9329-D516E017B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651B7D67-0061-A34F-9995-D51E0E9071F1}"/>
              </a:ext>
            </a:extLst>
          </p:cNvPr>
          <p:cNvSpPr>
            <a:spLocks noGrp="1" noChangeArrowheads="1"/>
          </p:cNvSpPr>
          <p:nvPr>
            <p:ph type="sldNum" sz="quarter" idx="12"/>
          </p:nvPr>
        </p:nvSpPr>
        <p:spPr>
          <a:ln/>
        </p:spPr>
        <p:txBody>
          <a:bodyPr/>
          <a:lstStyle>
            <a:lvl1pPr>
              <a:defRPr/>
            </a:lvl1pPr>
          </a:lstStyle>
          <a:p>
            <a:pPr>
              <a:defRPr/>
            </a:pPr>
            <a:fld id="{828EABF6-60F9-494B-9B9E-D469CCDFB52D}" type="slidenum">
              <a:rPr lang="en-US" altLang="en-US"/>
              <a:pPr>
                <a:defRPr/>
              </a:pPr>
              <a:t>‹#›</a:t>
            </a:fld>
            <a:endParaRPr lang="en-US" altLang="en-US"/>
          </a:p>
        </p:txBody>
      </p:sp>
    </p:spTree>
    <p:extLst>
      <p:ext uri="{BB962C8B-B14F-4D97-AF65-F5344CB8AC3E}">
        <p14:creationId xmlns:p14="http://schemas.microsoft.com/office/powerpoint/2010/main" val="4078323411"/>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401260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90996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7629318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97006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49720"/>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835216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7B757E56-7DCB-3C44-834F-A6C777B94198}"/>
              </a:ext>
            </a:extLst>
          </p:cNvPr>
          <p:cNvSpPr>
            <a:spLocks noGrp="1" noChangeArrowheads="1"/>
          </p:cNvSpPr>
          <p:nvPr>
            <p:ph type="dt" sz="half" idx="10"/>
          </p:nvPr>
        </p:nvSpPr>
        <p:spPr>
          <a:ln/>
        </p:spPr>
        <p:txBody>
          <a:bodyPr/>
          <a:lstStyle>
            <a:lvl1pPr>
              <a:defRPr/>
            </a:lvl1pPr>
          </a:lstStyle>
          <a:p>
            <a:pPr>
              <a:defRPr/>
            </a:pPr>
            <a:fld id="{6CA0F814-6E21-5549-8CE6-882ECE054960}" type="datetimeFigureOut">
              <a:rPr lang="en-US"/>
              <a:pPr>
                <a:defRPr/>
              </a:pPr>
              <a:t>11/13/20</a:t>
            </a:fld>
            <a:endParaRPr lang="en-US"/>
          </a:p>
        </p:txBody>
      </p:sp>
      <p:sp>
        <p:nvSpPr>
          <p:cNvPr id="5" name="Rectangle 14">
            <a:extLst>
              <a:ext uri="{FF2B5EF4-FFF2-40B4-BE49-F238E27FC236}">
                <a16:creationId xmlns:a16="http://schemas.microsoft.com/office/drawing/2014/main" id="{DB2B69D1-CA62-5C46-B566-10B992F53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5882BC43-051A-B145-9B46-5C1128F51B78}"/>
              </a:ext>
            </a:extLst>
          </p:cNvPr>
          <p:cNvSpPr>
            <a:spLocks noGrp="1" noChangeArrowheads="1"/>
          </p:cNvSpPr>
          <p:nvPr>
            <p:ph type="sldNum" sz="quarter" idx="12"/>
          </p:nvPr>
        </p:nvSpPr>
        <p:spPr>
          <a:ln/>
        </p:spPr>
        <p:txBody>
          <a:bodyPr/>
          <a:lstStyle>
            <a:lvl1pPr>
              <a:defRPr/>
            </a:lvl1pPr>
          </a:lstStyle>
          <a:p>
            <a:pPr>
              <a:defRPr/>
            </a:pPr>
            <a:fld id="{3332263F-F87C-B34A-A02A-FF9C141945FA}" type="slidenum">
              <a:rPr lang="en-US" altLang="en-US"/>
              <a:pPr>
                <a:defRPr/>
              </a:pPr>
              <a:t>‹#›</a:t>
            </a:fld>
            <a:endParaRPr lang="en-US" altLang="en-US"/>
          </a:p>
        </p:txBody>
      </p:sp>
    </p:spTree>
    <p:extLst>
      <p:ext uri="{BB962C8B-B14F-4D97-AF65-F5344CB8AC3E}">
        <p14:creationId xmlns:p14="http://schemas.microsoft.com/office/powerpoint/2010/main" val="2491604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92659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290622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026111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52646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830070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853A843-38BD-A64F-9B6B-ABAA2C2C2A75}"/>
              </a:ext>
            </a:extLst>
          </p:cNvPr>
          <p:cNvGrpSpPr>
            <a:grpSpLocks/>
          </p:cNvGrpSpPr>
          <p:nvPr userDrawn="1"/>
        </p:nvGrpSpPr>
        <p:grpSpPr bwMode="auto">
          <a:xfrm>
            <a:off x="201613" y="103188"/>
            <a:ext cx="808037" cy="744537"/>
            <a:chOff x="898" y="1471"/>
            <a:chExt cx="1834" cy="1742"/>
          </a:xfrm>
        </p:grpSpPr>
        <p:sp>
          <p:nvSpPr>
            <p:cNvPr id="5" name="Freeform 3">
              <a:extLst>
                <a:ext uri="{FF2B5EF4-FFF2-40B4-BE49-F238E27FC236}">
                  <a16:creationId xmlns:a16="http://schemas.microsoft.com/office/drawing/2014/main" id="{3C78BBF2-D8E0-5C4B-A9C8-8A2141F8CEED}"/>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4">
              <a:extLst>
                <a:ext uri="{FF2B5EF4-FFF2-40B4-BE49-F238E27FC236}">
                  <a16:creationId xmlns:a16="http://schemas.microsoft.com/office/drawing/2014/main" id="{1C51AE84-4000-EE44-95C8-BA0C46744CFA}"/>
                </a:ext>
              </a:extLst>
            </p:cNvPr>
            <p:cNvGrpSpPr>
              <a:grpSpLocks/>
            </p:cNvGrpSpPr>
            <p:nvPr/>
          </p:nvGrpSpPr>
          <p:grpSpPr bwMode="auto">
            <a:xfrm>
              <a:off x="898" y="1471"/>
              <a:ext cx="1834" cy="1742"/>
              <a:chOff x="898" y="1471"/>
              <a:chExt cx="1834" cy="1742"/>
            </a:xfrm>
          </p:grpSpPr>
          <p:grpSp>
            <p:nvGrpSpPr>
              <p:cNvPr id="7" name="Group 5">
                <a:extLst>
                  <a:ext uri="{FF2B5EF4-FFF2-40B4-BE49-F238E27FC236}">
                    <a16:creationId xmlns:a16="http://schemas.microsoft.com/office/drawing/2014/main" id="{E46911F6-EF71-4442-9A5F-5F975A41B7F4}"/>
                  </a:ext>
                </a:extLst>
              </p:cNvPr>
              <p:cNvGrpSpPr>
                <a:grpSpLocks/>
              </p:cNvGrpSpPr>
              <p:nvPr/>
            </p:nvGrpSpPr>
            <p:grpSpPr bwMode="auto">
              <a:xfrm>
                <a:off x="1255" y="1475"/>
                <a:ext cx="493" cy="516"/>
                <a:chOff x="1255" y="1475"/>
                <a:chExt cx="493" cy="516"/>
              </a:xfrm>
            </p:grpSpPr>
            <p:sp>
              <p:nvSpPr>
                <p:cNvPr id="20" name="Freeform 6">
                  <a:extLst>
                    <a:ext uri="{FF2B5EF4-FFF2-40B4-BE49-F238E27FC236}">
                      <a16:creationId xmlns:a16="http://schemas.microsoft.com/office/drawing/2014/main" id="{5D882DC1-DD23-3049-B384-689745F511FA}"/>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
                  <a:extLst>
                    <a:ext uri="{FF2B5EF4-FFF2-40B4-BE49-F238E27FC236}">
                      <a16:creationId xmlns:a16="http://schemas.microsoft.com/office/drawing/2014/main" id="{2D575F85-EAC7-ED49-9C6D-E18967340224}"/>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Freeform 8">
                <a:extLst>
                  <a:ext uri="{FF2B5EF4-FFF2-40B4-BE49-F238E27FC236}">
                    <a16:creationId xmlns:a16="http://schemas.microsoft.com/office/drawing/2014/main" id="{DA9C4F0D-7983-C44D-B9EA-E226A7E4FEC6}"/>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a:extLst>
                  <a:ext uri="{FF2B5EF4-FFF2-40B4-BE49-F238E27FC236}">
                    <a16:creationId xmlns:a16="http://schemas.microsoft.com/office/drawing/2014/main" id="{463CE20B-8731-974E-A806-28934F45EB26}"/>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a:extLst>
                  <a:ext uri="{FF2B5EF4-FFF2-40B4-BE49-F238E27FC236}">
                    <a16:creationId xmlns:a16="http://schemas.microsoft.com/office/drawing/2014/main" id="{639357BD-C4A5-2647-8291-BB497877AFFF}"/>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a:extLst>
                  <a:ext uri="{FF2B5EF4-FFF2-40B4-BE49-F238E27FC236}">
                    <a16:creationId xmlns:a16="http://schemas.microsoft.com/office/drawing/2014/main" id="{821E7F44-C5F6-1245-8AE9-C6C117FAD61B}"/>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2">
                <a:extLst>
                  <a:ext uri="{FF2B5EF4-FFF2-40B4-BE49-F238E27FC236}">
                    <a16:creationId xmlns:a16="http://schemas.microsoft.com/office/drawing/2014/main" id="{EF607037-8A66-1844-A0CD-77E861199BF1}"/>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
                <a:extLst>
                  <a:ext uri="{FF2B5EF4-FFF2-40B4-BE49-F238E27FC236}">
                    <a16:creationId xmlns:a16="http://schemas.microsoft.com/office/drawing/2014/main" id="{8D851EEA-CC7D-7F4C-BEE0-BDD36A762FA5}"/>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4">
                <a:extLst>
                  <a:ext uri="{FF2B5EF4-FFF2-40B4-BE49-F238E27FC236}">
                    <a16:creationId xmlns:a16="http://schemas.microsoft.com/office/drawing/2014/main" id="{31096718-3A8E-CB4A-8CFC-D331663A807B}"/>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5">
                <a:extLst>
                  <a:ext uri="{FF2B5EF4-FFF2-40B4-BE49-F238E27FC236}">
                    <a16:creationId xmlns:a16="http://schemas.microsoft.com/office/drawing/2014/main" id="{7F2B58BB-CFA5-F349-8DBF-139D154B61B1}"/>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a:extLst>
                  <a:ext uri="{FF2B5EF4-FFF2-40B4-BE49-F238E27FC236}">
                    <a16:creationId xmlns:a16="http://schemas.microsoft.com/office/drawing/2014/main" id="{36987027-A5A2-2346-A405-1105D9FB8BD6}"/>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a:extLst>
                  <a:ext uri="{FF2B5EF4-FFF2-40B4-BE49-F238E27FC236}">
                    <a16:creationId xmlns:a16="http://schemas.microsoft.com/office/drawing/2014/main" id="{F65D74D8-C2F3-5542-9696-E1976CED43CA}"/>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8">
                <a:extLst>
                  <a:ext uri="{FF2B5EF4-FFF2-40B4-BE49-F238E27FC236}">
                    <a16:creationId xmlns:a16="http://schemas.microsoft.com/office/drawing/2014/main" id="{D43DA8F7-8267-9B46-8AE9-B6217AF622BE}"/>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9">
                <a:extLst>
                  <a:ext uri="{FF2B5EF4-FFF2-40B4-BE49-F238E27FC236}">
                    <a16:creationId xmlns:a16="http://schemas.microsoft.com/office/drawing/2014/main" id="{7EE06BCF-12C8-4C45-9DA8-6CBCE8CCB762}"/>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33492" name="Rectangle 20"/>
          <p:cNvSpPr>
            <a:spLocks noGrp="1" noChangeArrowheads="1"/>
          </p:cNvSpPr>
          <p:nvPr>
            <p:ph type="ctrTitle"/>
          </p:nvPr>
        </p:nvSpPr>
        <p:spPr>
          <a:xfrm>
            <a:off x="1647825" y="1804988"/>
            <a:ext cx="6375400" cy="1143000"/>
          </a:xfrm>
        </p:spPr>
        <p:txBody>
          <a:bodyPr/>
          <a:lstStyle>
            <a:lvl1pPr algn="r">
              <a:defRPr/>
            </a:lvl1pPr>
          </a:lstStyle>
          <a:p>
            <a:r>
              <a:rPr lang="en-US"/>
              <a:t>Click to edit Master title style</a:t>
            </a:r>
          </a:p>
        </p:txBody>
      </p:sp>
      <p:sp>
        <p:nvSpPr>
          <p:cNvPr id="233493"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a:t>Click to edit Master subtitle style</a:t>
            </a:r>
          </a:p>
        </p:txBody>
      </p:sp>
      <p:sp>
        <p:nvSpPr>
          <p:cNvPr id="22" name="Rectangle 22">
            <a:extLst>
              <a:ext uri="{FF2B5EF4-FFF2-40B4-BE49-F238E27FC236}">
                <a16:creationId xmlns:a16="http://schemas.microsoft.com/office/drawing/2014/main" id="{732CA924-0E9C-BF44-8C20-0DD771DF7F2A}"/>
              </a:ext>
            </a:extLst>
          </p:cNvPr>
          <p:cNvSpPr>
            <a:spLocks noGrp="1" noChangeArrowheads="1"/>
          </p:cNvSpPr>
          <p:nvPr>
            <p:ph type="dt" sz="half" idx="10"/>
          </p:nvPr>
        </p:nvSpPr>
        <p:spPr/>
        <p:txBody>
          <a:bodyPr/>
          <a:lstStyle>
            <a:lvl1pPr>
              <a:defRPr/>
            </a:lvl1pPr>
          </a:lstStyle>
          <a:p>
            <a:pPr>
              <a:defRPr/>
            </a:pPr>
            <a:endParaRPr lang="en-US"/>
          </a:p>
        </p:txBody>
      </p:sp>
      <p:sp>
        <p:nvSpPr>
          <p:cNvPr id="23" name="Rectangle 23">
            <a:extLst>
              <a:ext uri="{FF2B5EF4-FFF2-40B4-BE49-F238E27FC236}">
                <a16:creationId xmlns:a16="http://schemas.microsoft.com/office/drawing/2014/main" id="{5C597D80-E54D-0D42-B014-8888B3A84388}"/>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21E1A925-54E7-A947-BE5F-53F3EDED64A8}"/>
              </a:ext>
            </a:extLst>
          </p:cNvPr>
          <p:cNvSpPr>
            <a:spLocks noGrp="1" noChangeArrowheads="1"/>
          </p:cNvSpPr>
          <p:nvPr>
            <p:ph type="sldNum" sz="quarter" idx="12"/>
          </p:nvPr>
        </p:nvSpPr>
        <p:spPr/>
        <p:txBody>
          <a:bodyPr/>
          <a:lstStyle>
            <a:lvl1pPr>
              <a:defRPr/>
            </a:lvl1pPr>
          </a:lstStyle>
          <a:p>
            <a:pPr>
              <a:defRPr/>
            </a:pPr>
            <a:fld id="{6C3730BD-E703-6F45-AAC2-730AC8976A23}" type="slidenum">
              <a:rPr lang="en-US" altLang="en-US"/>
              <a:pPr>
                <a:defRPr/>
              </a:pPr>
              <a:t>‹#›</a:t>
            </a:fld>
            <a:endParaRPr lang="en-US" altLang="en-US"/>
          </a:p>
        </p:txBody>
      </p:sp>
    </p:spTree>
    <p:extLst>
      <p:ext uri="{BB962C8B-B14F-4D97-AF65-F5344CB8AC3E}">
        <p14:creationId xmlns:p14="http://schemas.microsoft.com/office/powerpoint/2010/main" val="3799291192"/>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157D1558-6E32-9E46-93A4-8A5A46BCED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DF22302A-2F45-6B49-8C13-03D4A6B912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428D45BA-E7AD-604A-B527-E99D9E9E6A77}"/>
              </a:ext>
            </a:extLst>
          </p:cNvPr>
          <p:cNvSpPr>
            <a:spLocks noGrp="1" noChangeArrowheads="1"/>
          </p:cNvSpPr>
          <p:nvPr>
            <p:ph type="sldNum" sz="quarter" idx="12"/>
          </p:nvPr>
        </p:nvSpPr>
        <p:spPr>
          <a:ln/>
        </p:spPr>
        <p:txBody>
          <a:bodyPr/>
          <a:lstStyle>
            <a:lvl1pPr>
              <a:defRPr/>
            </a:lvl1pPr>
          </a:lstStyle>
          <a:p>
            <a:pPr>
              <a:defRPr/>
            </a:pPr>
            <a:fld id="{694FF464-9D84-CF41-BB29-1D57C37CDFEA}" type="slidenum">
              <a:rPr lang="en-US" altLang="en-US"/>
              <a:pPr>
                <a:defRPr/>
              </a:pPr>
              <a:t>‹#›</a:t>
            </a:fld>
            <a:endParaRPr lang="en-US" altLang="en-US"/>
          </a:p>
        </p:txBody>
      </p:sp>
    </p:spTree>
    <p:extLst>
      <p:ext uri="{BB962C8B-B14F-4D97-AF65-F5344CB8AC3E}">
        <p14:creationId xmlns:p14="http://schemas.microsoft.com/office/powerpoint/2010/main" val="1908254363"/>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CA6D25F0-23F9-D647-9B7D-5B44261B2D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01034A7B-C7E1-4A42-9919-CCCA450108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3104F55A-1004-AF4C-8A9F-0233018E8D76}"/>
              </a:ext>
            </a:extLst>
          </p:cNvPr>
          <p:cNvSpPr>
            <a:spLocks noGrp="1" noChangeArrowheads="1"/>
          </p:cNvSpPr>
          <p:nvPr>
            <p:ph type="sldNum" sz="quarter" idx="12"/>
          </p:nvPr>
        </p:nvSpPr>
        <p:spPr>
          <a:ln/>
        </p:spPr>
        <p:txBody>
          <a:bodyPr/>
          <a:lstStyle>
            <a:lvl1pPr>
              <a:defRPr/>
            </a:lvl1pPr>
          </a:lstStyle>
          <a:p>
            <a:pPr>
              <a:defRPr/>
            </a:pPr>
            <a:fld id="{AB2FE90C-3E13-D642-BD79-F0469C6CDA36}" type="slidenum">
              <a:rPr lang="en-US" altLang="en-US"/>
              <a:pPr>
                <a:defRPr/>
              </a:pPr>
              <a:t>‹#›</a:t>
            </a:fld>
            <a:endParaRPr lang="en-US" altLang="en-US"/>
          </a:p>
        </p:txBody>
      </p:sp>
    </p:spTree>
    <p:extLst>
      <p:ext uri="{BB962C8B-B14F-4D97-AF65-F5344CB8AC3E}">
        <p14:creationId xmlns:p14="http://schemas.microsoft.com/office/powerpoint/2010/main" val="4131779702"/>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DBFEB262-F45B-3B48-A382-5BEE60BF71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EC2CF4B4-A3C1-9146-95B8-BCE82A18B5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11E3F9A6-8EF3-5A42-A2ED-A36AD978CEDD}"/>
              </a:ext>
            </a:extLst>
          </p:cNvPr>
          <p:cNvSpPr>
            <a:spLocks noGrp="1" noChangeArrowheads="1"/>
          </p:cNvSpPr>
          <p:nvPr>
            <p:ph type="sldNum" sz="quarter" idx="12"/>
          </p:nvPr>
        </p:nvSpPr>
        <p:spPr>
          <a:ln/>
        </p:spPr>
        <p:txBody>
          <a:bodyPr/>
          <a:lstStyle>
            <a:lvl1pPr>
              <a:defRPr/>
            </a:lvl1pPr>
          </a:lstStyle>
          <a:p>
            <a:pPr>
              <a:defRPr/>
            </a:pPr>
            <a:fld id="{8F8225B2-61FB-F643-B263-A152C17E46DE}" type="slidenum">
              <a:rPr lang="en-US" altLang="en-US"/>
              <a:pPr>
                <a:defRPr/>
              </a:pPr>
              <a:t>‹#›</a:t>
            </a:fld>
            <a:endParaRPr lang="en-US" altLang="en-US"/>
          </a:p>
        </p:txBody>
      </p:sp>
    </p:spTree>
    <p:extLst>
      <p:ext uri="{BB962C8B-B14F-4D97-AF65-F5344CB8AC3E}">
        <p14:creationId xmlns:p14="http://schemas.microsoft.com/office/powerpoint/2010/main" val="3335857156"/>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D24EC171-A98A-6648-A01A-40FBF3DDD4C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3">
            <a:extLst>
              <a:ext uri="{FF2B5EF4-FFF2-40B4-BE49-F238E27FC236}">
                <a16:creationId xmlns:a16="http://schemas.microsoft.com/office/drawing/2014/main" id="{7F4365C2-3584-814C-A78F-723F8FF8C8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785D2EED-1AB3-7D4F-BBFE-7F9E31455C84}"/>
              </a:ext>
            </a:extLst>
          </p:cNvPr>
          <p:cNvSpPr>
            <a:spLocks noGrp="1" noChangeArrowheads="1"/>
          </p:cNvSpPr>
          <p:nvPr>
            <p:ph type="sldNum" sz="quarter" idx="12"/>
          </p:nvPr>
        </p:nvSpPr>
        <p:spPr>
          <a:ln/>
        </p:spPr>
        <p:txBody>
          <a:bodyPr/>
          <a:lstStyle>
            <a:lvl1pPr>
              <a:defRPr/>
            </a:lvl1pPr>
          </a:lstStyle>
          <a:p>
            <a:pPr>
              <a:defRPr/>
            </a:pPr>
            <a:fld id="{0FB2298C-9A9E-754D-9A35-B4989317D785}" type="slidenum">
              <a:rPr lang="en-US" altLang="en-US"/>
              <a:pPr>
                <a:defRPr/>
              </a:pPr>
              <a:t>‹#›</a:t>
            </a:fld>
            <a:endParaRPr lang="en-US" altLang="en-US"/>
          </a:p>
        </p:txBody>
      </p:sp>
    </p:spTree>
    <p:extLst>
      <p:ext uri="{BB962C8B-B14F-4D97-AF65-F5344CB8AC3E}">
        <p14:creationId xmlns:p14="http://schemas.microsoft.com/office/powerpoint/2010/main" val="111271849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28F66027-2E07-514E-8D8D-1071124FDAE3}"/>
              </a:ext>
            </a:extLst>
          </p:cNvPr>
          <p:cNvSpPr>
            <a:spLocks noGrp="1" noChangeArrowheads="1"/>
          </p:cNvSpPr>
          <p:nvPr>
            <p:ph type="dt" sz="half" idx="10"/>
          </p:nvPr>
        </p:nvSpPr>
        <p:spPr>
          <a:ln/>
        </p:spPr>
        <p:txBody>
          <a:bodyPr/>
          <a:lstStyle>
            <a:lvl1pPr>
              <a:defRPr/>
            </a:lvl1pPr>
          </a:lstStyle>
          <a:p>
            <a:pPr>
              <a:defRPr/>
            </a:pPr>
            <a:fld id="{6CCDD2BC-59CA-8D4E-ACFB-6D54BFFD2E3D}" type="datetimeFigureOut">
              <a:rPr lang="en-US"/>
              <a:pPr>
                <a:defRPr/>
              </a:pPr>
              <a:t>11/13/20</a:t>
            </a:fld>
            <a:endParaRPr lang="en-US"/>
          </a:p>
        </p:txBody>
      </p:sp>
      <p:sp>
        <p:nvSpPr>
          <p:cNvPr id="6" name="Rectangle 14">
            <a:extLst>
              <a:ext uri="{FF2B5EF4-FFF2-40B4-BE49-F238E27FC236}">
                <a16:creationId xmlns:a16="http://schemas.microsoft.com/office/drawing/2014/main" id="{F776ECA9-4AF9-6140-85A7-7379700C3F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96C5E46D-D7E1-E345-8521-402B119C284B}"/>
              </a:ext>
            </a:extLst>
          </p:cNvPr>
          <p:cNvSpPr>
            <a:spLocks noGrp="1" noChangeArrowheads="1"/>
          </p:cNvSpPr>
          <p:nvPr>
            <p:ph type="sldNum" sz="quarter" idx="12"/>
          </p:nvPr>
        </p:nvSpPr>
        <p:spPr>
          <a:ln/>
        </p:spPr>
        <p:txBody>
          <a:bodyPr/>
          <a:lstStyle>
            <a:lvl1pPr>
              <a:defRPr/>
            </a:lvl1pPr>
          </a:lstStyle>
          <a:p>
            <a:pPr>
              <a:defRPr/>
            </a:pPr>
            <a:fld id="{E876D09E-5414-6744-8347-27BE25757473}" type="slidenum">
              <a:rPr lang="en-US" altLang="en-US"/>
              <a:pPr>
                <a:defRPr/>
              </a:pPr>
              <a:t>‹#›</a:t>
            </a:fld>
            <a:endParaRPr lang="en-US" altLang="en-US"/>
          </a:p>
        </p:txBody>
      </p:sp>
    </p:spTree>
    <p:extLst>
      <p:ext uri="{BB962C8B-B14F-4D97-AF65-F5344CB8AC3E}">
        <p14:creationId xmlns:p14="http://schemas.microsoft.com/office/powerpoint/2010/main" val="223566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5A6E9E20-426B-5A4B-839D-1E5D97AC7FE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3">
            <a:extLst>
              <a:ext uri="{FF2B5EF4-FFF2-40B4-BE49-F238E27FC236}">
                <a16:creationId xmlns:a16="http://schemas.microsoft.com/office/drawing/2014/main" id="{7E94B688-0A1E-2744-883D-0F7283E664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76AB21F5-8BE5-B84A-A976-C188C336AA15}"/>
              </a:ext>
            </a:extLst>
          </p:cNvPr>
          <p:cNvSpPr>
            <a:spLocks noGrp="1" noChangeArrowheads="1"/>
          </p:cNvSpPr>
          <p:nvPr>
            <p:ph type="sldNum" sz="quarter" idx="12"/>
          </p:nvPr>
        </p:nvSpPr>
        <p:spPr>
          <a:ln/>
        </p:spPr>
        <p:txBody>
          <a:bodyPr/>
          <a:lstStyle>
            <a:lvl1pPr>
              <a:defRPr/>
            </a:lvl1pPr>
          </a:lstStyle>
          <a:p>
            <a:pPr>
              <a:defRPr/>
            </a:pPr>
            <a:fld id="{2AC62393-226D-7644-8F58-9132DFEA45FE}" type="slidenum">
              <a:rPr lang="en-US" altLang="en-US"/>
              <a:pPr>
                <a:defRPr/>
              </a:pPr>
              <a:t>‹#›</a:t>
            </a:fld>
            <a:endParaRPr lang="en-US" altLang="en-US"/>
          </a:p>
        </p:txBody>
      </p:sp>
    </p:spTree>
    <p:extLst>
      <p:ext uri="{BB962C8B-B14F-4D97-AF65-F5344CB8AC3E}">
        <p14:creationId xmlns:p14="http://schemas.microsoft.com/office/powerpoint/2010/main" val="111138118"/>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C961F012-E976-B241-92A4-B5A8CE4A35C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3">
            <a:extLst>
              <a:ext uri="{FF2B5EF4-FFF2-40B4-BE49-F238E27FC236}">
                <a16:creationId xmlns:a16="http://schemas.microsoft.com/office/drawing/2014/main" id="{DA990EDA-D8B5-214C-B821-4EFC99728B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763920EA-1706-6943-8917-4EF0E82CE35E}"/>
              </a:ext>
            </a:extLst>
          </p:cNvPr>
          <p:cNvSpPr>
            <a:spLocks noGrp="1" noChangeArrowheads="1"/>
          </p:cNvSpPr>
          <p:nvPr>
            <p:ph type="sldNum" sz="quarter" idx="12"/>
          </p:nvPr>
        </p:nvSpPr>
        <p:spPr>
          <a:ln/>
        </p:spPr>
        <p:txBody>
          <a:bodyPr/>
          <a:lstStyle>
            <a:lvl1pPr>
              <a:defRPr/>
            </a:lvl1pPr>
          </a:lstStyle>
          <a:p>
            <a:pPr>
              <a:defRPr/>
            </a:pPr>
            <a:fld id="{F2B0572B-74E4-C34B-B16F-E388957007FF}" type="slidenum">
              <a:rPr lang="en-US" altLang="en-US"/>
              <a:pPr>
                <a:defRPr/>
              </a:pPr>
              <a:t>‹#›</a:t>
            </a:fld>
            <a:endParaRPr lang="en-US" altLang="en-US"/>
          </a:p>
        </p:txBody>
      </p:sp>
    </p:spTree>
    <p:extLst>
      <p:ext uri="{BB962C8B-B14F-4D97-AF65-F5344CB8AC3E}">
        <p14:creationId xmlns:p14="http://schemas.microsoft.com/office/powerpoint/2010/main" val="2855237474"/>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6642E0C6-ADBE-9B41-AC55-4DA9E4DE5E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964A8CDD-8578-F64A-91DA-842C355BA6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BE131DA1-538E-A947-8668-94649CCDA56A}"/>
              </a:ext>
            </a:extLst>
          </p:cNvPr>
          <p:cNvSpPr>
            <a:spLocks noGrp="1" noChangeArrowheads="1"/>
          </p:cNvSpPr>
          <p:nvPr>
            <p:ph type="sldNum" sz="quarter" idx="12"/>
          </p:nvPr>
        </p:nvSpPr>
        <p:spPr>
          <a:ln/>
        </p:spPr>
        <p:txBody>
          <a:bodyPr/>
          <a:lstStyle>
            <a:lvl1pPr>
              <a:defRPr/>
            </a:lvl1pPr>
          </a:lstStyle>
          <a:p>
            <a:pPr>
              <a:defRPr/>
            </a:pPr>
            <a:fld id="{5AF98D6D-527D-0C48-9868-6DDE6A639557}" type="slidenum">
              <a:rPr lang="en-US" altLang="en-US"/>
              <a:pPr>
                <a:defRPr/>
              </a:pPr>
              <a:t>‹#›</a:t>
            </a:fld>
            <a:endParaRPr lang="en-US" altLang="en-US"/>
          </a:p>
        </p:txBody>
      </p:sp>
    </p:spTree>
    <p:extLst>
      <p:ext uri="{BB962C8B-B14F-4D97-AF65-F5344CB8AC3E}">
        <p14:creationId xmlns:p14="http://schemas.microsoft.com/office/powerpoint/2010/main" val="1036255437"/>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18FD1DAF-C916-3940-9C6C-2940C74636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7FFDF5B9-3F19-DB49-809B-D4C9ED5F3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08460935-9888-F54D-AE2F-F46DB39F8273}"/>
              </a:ext>
            </a:extLst>
          </p:cNvPr>
          <p:cNvSpPr>
            <a:spLocks noGrp="1" noChangeArrowheads="1"/>
          </p:cNvSpPr>
          <p:nvPr>
            <p:ph type="sldNum" sz="quarter" idx="12"/>
          </p:nvPr>
        </p:nvSpPr>
        <p:spPr>
          <a:ln/>
        </p:spPr>
        <p:txBody>
          <a:bodyPr/>
          <a:lstStyle>
            <a:lvl1pPr>
              <a:defRPr/>
            </a:lvl1pPr>
          </a:lstStyle>
          <a:p>
            <a:pPr>
              <a:defRPr/>
            </a:pPr>
            <a:fld id="{6D2BB4B7-7B24-F64E-91B0-8A5835746A38}" type="slidenum">
              <a:rPr lang="en-US" altLang="en-US"/>
              <a:pPr>
                <a:defRPr/>
              </a:pPr>
              <a:t>‹#›</a:t>
            </a:fld>
            <a:endParaRPr lang="en-US" altLang="en-US"/>
          </a:p>
        </p:txBody>
      </p:sp>
    </p:spTree>
    <p:extLst>
      <p:ext uri="{BB962C8B-B14F-4D97-AF65-F5344CB8AC3E}">
        <p14:creationId xmlns:p14="http://schemas.microsoft.com/office/powerpoint/2010/main" val="3208503814"/>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9DF19C5D-AC11-484F-921A-7B3EC3F111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75A6DC7E-B790-4041-A1C2-2CFB218B10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60051C23-14AE-874B-8A81-AE00CD6AEA31}"/>
              </a:ext>
            </a:extLst>
          </p:cNvPr>
          <p:cNvSpPr>
            <a:spLocks noGrp="1" noChangeArrowheads="1"/>
          </p:cNvSpPr>
          <p:nvPr>
            <p:ph type="sldNum" sz="quarter" idx="12"/>
          </p:nvPr>
        </p:nvSpPr>
        <p:spPr>
          <a:ln/>
        </p:spPr>
        <p:txBody>
          <a:bodyPr/>
          <a:lstStyle>
            <a:lvl1pPr>
              <a:defRPr/>
            </a:lvl1pPr>
          </a:lstStyle>
          <a:p>
            <a:pPr>
              <a:defRPr/>
            </a:pPr>
            <a:fld id="{60282DB4-92A5-614C-BA26-0B194479F753}" type="slidenum">
              <a:rPr lang="en-US" altLang="en-US"/>
              <a:pPr>
                <a:defRPr/>
              </a:pPr>
              <a:t>‹#›</a:t>
            </a:fld>
            <a:endParaRPr lang="en-US" altLang="en-US"/>
          </a:p>
        </p:txBody>
      </p:sp>
    </p:spTree>
    <p:extLst>
      <p:ext uri="{BB962C8B-B14F-4D97-AF65-F5344CB8AC3E}">
        <p14:creationId xmlns:p14="http://schemas.microsoft.com/office/powerpoint/2010/main" val="2789034684"/>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4355124C-82AE-AC49-8F88-FEF99FEC27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54FB9D45-E7DF-2C42-9971-5E8FAC1EF1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55916389-0EC5-3F45-B24D-B94D91A7CCF5}"/>
              </a:ext>
            </a:extLst>
          </p:cNvPr>
          <p:cNvSpPr>
            <a:spLocks noGrp="1" noChangeArrowheads="1"/>
          </p:cNvSpPr>
          <p:nvPr>
            <p:ph type="sldNum" sz="quarter" idx="12"/>
          </p:nvPr>
        </p:nvSpPr>
        <p:spPr>
          <a:ln/>
        </p:spPr>
        <p:txBody>
          <a:bodyPr/>
          <a:lstStyle>
            <a:lvl1pPr>
              <a:defRPr/>
            </a:lvl1pPr>
          </a:lstStyle>
          <a:p>
            <a:pPr>
              <a:defRPr/>
            </a:pPr>
            <a:fld id="{481FFBE7-D42A-734E-8536-CF672EF2E178}" type="slidenum">
              <a:rPr lang="en-US" altLang="en-US"/>
              <a:pPr>
                <a:defRPr/>
              </a:pPr>
              <a:t>‹#›</a:t>
            </a:fld>
            <a:endParaRPr lang="en-US" altLang="en-US"/>
          </a:p>
        </p:txBody>
      </p:sp>
    </p:spTree>
    <p:extLst>
      <p:ext uri="{BB962C8B-B14F-4D97-AF65-F5344CB8AC3E}">
        <p14:creationId xmlns:p14="http://schemas.microsoft.com/office/powerpoint/2010/main" val="2604952779"/>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a:t>Click to edit Master title style</a:t>
            </a:r>
          </a:p>
        </p:txBody>
      </p:sp>
      <p:sp>
        <p:nvSpPr>
          <p:cNvPr id="3" name="Text Placeholder 2"/>
          <p:cNvSpPr>
            <a:spLocks noGrp="1"/>
          </p:cNvSpPr>
          <p:nvPr>
            <p:ph type="body" sz="half" idx="1"/>
          </p:nvPr>
        </p:nvSpPr>
        <p:spPr>
          <a:xfrm>
            <a:off x="141605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40ABACC5-D652-7344-B0FD-780E905530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6B9D7D7A-49F6-EE40-BF56-FFE67B657E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EB68CCF3-E5E9-C943-BD77-B4B15DDDAC5B}"/>
              </a:ext>
            </a:extLst>
          </p:cNvPr>
          <p:cNvSpPr>
            <a:spLocks noGrp="1" noChangeArrowheads="1"/>
          </p:cNvSpPr>
          <p:nvPr>
            <p:ph type="sldNum" sz="quarter" idx="12"/>
          </p:nvPr>
        </p:nvSpPr>
        <p:spPr>
          <a:ln/>
        </p:spPr>
        <p:txBody>
          <a:bodyPr/>
          <a:lstStyle>
            <a:lvl1pPr>
              <a:defRPr/>
            </a:lvl1pPr>
          </a:lstStyle>
          <a:p>
            <a:pPr>
              <a:defRPr/>
            </a:pPr>
            <a:fld id="{6E1ACACF-A71E-CE4B-923D-874AEA777717}" type="slidenum">
              <a:rPr lang="en-US" altLang="en-US"/>
              <a:pPr>
                <a:defRPr/>
              </a:pPr>
              <a:t>‹#›</a:t>
            </a:fld>
            <a:endParaRPr lang="en-US" altLang="en-US"/>
          </a:p>
        </p:txBody>
      </p:sp>
    </p:spTree>
    <p:extLst>
      <p:ext uri="{BB962C8B-B14F-4D97-AF65-F5344CB8AC3E}">
        <p14:creationId xmlns:p14="http://schemas.microsoft.com/office/powerpoint/2010/main" val="2136958641"/>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30325" y="0"/>
            <a:ext cx="6440488" cy="712788"/>
          </a:xfrm>
        </p:spPr>
        <p:txBody>
          <a:bodyPr/>
          <a:lstStyle/>
          <a:p>
            <a:r>
              <a:rPr lang="en-US"/>
              <a:t>Click to edit Master title style</a:t>
            </a:r>
          </a:p>
        </p:txBody>
      </p:sp>
      <p:sp>
        <p:nvSpPr>
          <p:cNvPr id="3" name="Table Placeholder 2"/>
          <p:cNvSpPr>
            <a:spLocks noGrp="1"/>
          </p:cNvSpPr>
          <p:nvPr>
            <p:ph type="tbl" idx="1"/>
          </p:nvPr>
        </p:nvSpPr>
        <p:spPr>
          <a:xfrm>
            <a:off x="1416050" y="1274763"/>
            <a:ext cx="6896100" cy="4864100"/>
          </a:xfrm>
        </p:spPr>
        <p:txBody>
          <a:bodyPr/>
          <a:lstStyle/>
          <a:p>
            <a:pPr lvl="0"/>
            <a:r>
              <a:rPr lang="en-US" noProof="0"/>
              <a:t>Click icon to add table</a:t>
            </a:r>
          </a:p>
        </p:txBody>
      </p:sp>
      <p:sp>
        <p:nvSpPr>
          <p:cNvPr id="4" name="Rectangle 22">
            <a:extLst>
              <a:ext uri="{FF2B5EF4-FFF2-40B4-BE49-F238E27FC236}">
                <a16:creationId xmlns:a16="http://schemas.microsoft.com/office/drawing/2014/main" id="{22E979B4-7D5C-4243-AA31-CA32C13558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DB469C1C-A930-AE49-92CB-3C008C37A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50DB1F41-30F0-2B46-B1D2-93FE13438937}"/>
              </a:ext>
            </a:extLst>
          </p:cNvPr>
          <p:cNvSpPr>
            <a:spLocks noGrp="1" noChangeArrowheads="1"/>
          </p:cNvSpPr>
          <p:nvPr>
            <p:ph type="sldNum" sz="quarter" idx="12"/>
          </p:nvPr>
        </p:nvSpPr>
        <p:spPr>
          <a:ln/>
        </p:spPr>
        <p:txBody>
          <a:bodyPr/>
          <a:lstStyle>
            <a:lvl1pPr>
              <a:defRPr/>
            </a:lvl1pPr>
          </a:lstStyle>
          <a:p>
            <a:pPr>
              <a:defRPr/>
            </a:pPr>
            <a:fld id="{DEA36B22-83A7-2C40-8EE2-4FC9DFDB217D}" type="slidenum">
              <a:rPr lang="en-US" altLang="en-US"/>
              <a:pPr>
                <a:defRPr/>
              </a:pPr>
              <a:t>‹#›</a:t>
            </a:fld>
            <a:endParaRPr lang="en-US" altLang="en-US"/>
          </a:p>
        </p:txBody>
      </p:sp>
    </p:spTree>
    <p:extLst>
      <p:ext uri="{BB962C8B-B14F-4D97-AF65-F5344CB8AC3E}">
        <p14:creationId xmlns:p14="http://schemas.microsoft.com/office/powerpoint/2010/main" val="2150080772"/>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4AC8B35-BDC8-5F40-B65F-90997365E0FE}"/>
              </a:ext>
            </a:extLst>
          </p:cNvPr>
          <p:cNvGrpSpPr>
            <a:grpSpLocks/>
          </p:cNvGrpSpPr>
          <p:nvPr/>
        </p:nvGrpSpPr>
        <p:grpSpPr bwMode="auto">
          <a:xfrm>
            <a:off x="0" y="0"/>
            <a:ext cx="8872538" cy="6858000"/>
            <a:chOff x="0" y="0"/>
            <a:chExt cx="5589" cy="4320"/>
          </a:xfrm>
        </p:grpSpPr>
        <p:sp>
          <p:nvSpPr>
            <p:cNvPr id="5" name="Rectangle 3" descr="Stationery">
              <a:extLst>
                <a:ext uri="{FF2B5EF4-FFF2-40B4-BE49-F238E27FC236}">
                  <a16:creationId xmlns:a16="http://schemas.microsoft.com/office/drawing/2014/main" id="{BA3282DA-D2B7-AB49-A79F-00F839AAAC85}"/>
                </a:ext>
              </a:extLst>
            </p:cNvPr>
            <p:cNvSpPr>
              <a:spLocks noChangeArrowheads="1"/>
            </p:cNvSpPr>
            <p:nvPr/>
          </p:nvSpPr>
          <p:spPr bwMode="white">
            <a:xfrm>
              <a:off x="336" y="150"/>
              <a:ext cx="5253" cy="4026"/>
            </a:xfrm>
            <a:prstGeom prst="rect">
              <a:avLst/>
            </a:prstGeom>
            <a:blipFill dpi="0" rotWithShape="0">
              <a:blip r:embed="rId2"/>
              <a:srcRect/>
              <a:tile tx="0" ty="0" sx="100000" sy="100000" flip="none" algn="tl"/>
            </a:blip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pic>
          <p:nvPicPr>
            <p:cNvPr id="6" name="Picture 4" descr="minispir">
              <a:extLst>
                <a:ext uri="{FF2B5EF4-FFF2-40B4-BE49-F238E27FC236}">
                  <a16:creationId xmlns:a16="http://schemas.microsoft.com/office/drawing/2014/main" id="{22F92F89-AD8C-7D44-8359-19DD5987C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8053" name="Rectangle 5"/>
          <p:cNvSpPr>
            <a:spLocks noGrp="1" noChangeArrowheads="1"/>
          </p:cNvSpPr>
          <p:nvPr>
            <p:ph type="ctrTitle"/>
          </p:nvPr>
        </p:nvSpPr>
        <p:spPr>
          <a:xfrm>
            <a:off x="962025" y="1925638"/>
            <a:ext cx="7772400" cy="1143000"/>
          </a:xfrm>
        </p:spPr>
        <p:txBody>
          <a:bodyPr/>
          <a:lstStyle>
            <a:lvl1pPr algn="ctr">
              <a:defRPr/>
            </a:lvl1pPr>
          </a:lstStyle>
          <a:p>
            <a:r>
              <a:rPr lang="en-US" altLang="en-US"/>
              <a:t>Click to edit Master title style</a:t>
            </a:r>
          </a:p>
        </p:txBody>
      </p:sp>
      <p:sp>
        <p:nvSpPr>
          <p:cNvPr id="258054"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r>
              <a:rPr lang="en-US" altLang="en-US"/>
              <a:t>Click to edit Master subtitle style</a:t>
            </a:r>
          </a:p>
        </p:txBody>
      </p:sp>
      <p:sp>
        <p:nvSpPr>
          <p:cNvPr id="7" name="Rectangle 7">
            <a:extLst>
              <a:ext uri="{FF2B5EF4-FFF2-40B4-BE49-F238E27FC236}">
                <a16:creationId xmlns:a16="http://schemas.microsoft.com/office/drawing/2014/main" id="{840B312A-29F6-7C44-84AA-C2D5D93A2D33}"/>
              </a:ext>
            </a:extLst>
          </p:cNvPr>
          <p:cNvSpPr>
            <a:spLocks noGrp="1" noChangeArrowheads="1"/>
          </p:cNvSpPr>
          <p:nvPr>
            <p:ph type="dt" sz="half" idx="10"/>
          </p:nvPr>
        </p:nvSpPr>
        <p:spPr>
          <a:xfrm>
            <a:off x="962025" y="6100763"/>
            <a:ext cx="1905000" cy="457200"/>
          </a:xfrm>
        </p:spPr>
        <p:txBody>
          <a:bodyPr/>
          <a:lstStyle>
            <a:lvl1pPr>
              <a:defRPr>
                <a:solidFill>
                  <a:srgbClr val="A08366"/>
                </a:solidFill>
              </a:defRPr>
            </a:lvl1pPr>
          </a:lstStyle>
          <a:p>
            <a:pPr>
              <a:defRPr/>
            </a:pPr>
            <a:endParaRPr lang="en-US" altLang="en-US"/>
          </a:p>
        </p:txBody>
      </p:sp>
      <p:sp>
        <p:nvSpPr>
          <p:cNvPr id="8" name="Rectangle 8">
            <a:extLst>
              <a:ext uri="{FF2B5EF4-FFF2-40B4-BE49-F238E27FC236}">
                <a16:creationId xmlns:a16="http://schemas.microsoft.com/office/drawing/2014/main" id="{66581959-5979-1B4A-AA26-25DCF68D679F}"/>
              </a:ext>
            </a:extLst>
          </p:cNvPr>
          <p:cNvSpPr>
            <a:spLocks noGrp="1" noChangeArrowheads="1"/>
          </p:cNvSpPr>
          <p:nvPr>
            <p:ph type="ftr" sz="quarter" idx="11"/>
          </p:nvPr>
        </p:nvSpPr>
        <p:spPr>
          <a:xfrm>
            <a:off x="3400425" y="6100763"/>
            <a:ext cx="2895600" cy="457200"/>
          </a:xfrm>
        </p:spPr>
        <p:txBody>
          <a:bodyPr/>
          <a:lstStyle>
            <a:lvl1pPr>
              <a:defRPr>
                <a:solidFill>
                  <a:srgbClr val="A08366"/>
                </a:solidFill>
              </a:defRPr>
            </a:lvl1pPr>
          </a:lstStyle>
          <a:p>
            <a:pPr>
              <a:defRPr/>
            </a:pPr>
            <a:endParaRPr lang="en-US" altLang="en-US"/>
          </a:p>
        </p:txBody>
      </p:sp>
      <p:sp>
        <p:nvSpPr>
          <p:cNvPr id="9" name="Rectangle 9">
            <a:extLst>
              <a:ext uri="{FF2B5EF4-FFF2-40B4-BE49-F238E27FC236}">
                <a16:creationId xmlns:a16="http://schemas.microsoft.com/office/drawing/2014/main" id="{5CE3E2E6-F897-8941-B8C7-E71D585BE249}"/>
              </a:ext>
            </a:extLst>
          </p:cNvPr>
          <p:cNvSpPr>
            <a:spLocks noGrp="1" noChangeArrowheads="1"/>
          </p:cNvSpPr>
          <p:nvPr>
            <p:ph type="sldNum" sz="quarter" idx="12"/>
          </p:nvPr>
        </p:nvSpPr>
        <p:spPr>
          <a:xfrm>
            <a:off x="6829425" y="6100763"/>
            <a:ext cx="1905000" cy="457200"/>
          </a:xfrm>
        </p:spPr>
        <p:txBody>
          <a:bodyPr/>
          <a:lstStyle>
            <a:lvl1pPr>
              <a:defRPr>
                <a:solidFill>
                  <a:srgbClr val="A08366"/>
                </a:solidFill>
              </a:defRPr>
            </a:lvl1pPr>
          </a:lstStyle>
          <a:p>
            <a:pPr>
              <a:defRPr/>
            </a:pPr>
            <a:fld id="{3A75E3A7-C128-5E47-A38C-44B3ADE2CF7A}" type="slidenum">
              <a:rPr lang="en-US" altLang="en-US"/>
              <a:pPr>
                <a:defRPr/>
              </a:pPr>
              <a:t>‹#›</a:t>
            </a:fld>
            <a:endParaRPr lang="en-US" altLang="en-US"/>
          </a:p>
        </p:txBody>
      </p:sp>
    </p:spTree>
    <p:extLst>
      <p:ext uri="{BB962C8B-B14F-4D97-AF65-F5344CB8AC3E}">
        <p14:creationId xmlns:p14="http://schemas.microsoft.com/office/powerpoint/2010/main" val="19170078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5639A0D-A837-134B-B4C0-E5F49984D5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107168DE-2C35-1142-905D-9E052B98EA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4C487-3A5D-654C-86F3-B10BF697C12D}"/>
              </a:ext>
            </a:extLst>
          </p:cNvPr>
          <p:cNvSpPr>
            <a:spLocks noGrp="1" noChangeArrowheads="1"/>
          </p:cNvSpPr>
          <p:nvPr>
            <p:ph type="sldNum" sz="quarter" idx="12"/>
          </p:nvPr>
        </p:nvSpPr>
        <p:spPr>
          <a:ln/>
        </p:spPr>
        <p:txBody>
          <a:bodyPr/>
          <a:lstStyle>
            <a:lvl1pPr>
              <a:defRPr/>
            </a:lvl1pPr>
          </a:lstStyle>
          <a:p>
            <a:pPr>
              <a:defRPr/>
            </a:pPr>
            <a:fld id="{B1BE0335-234A-CD46-A135-203894DBC858}" type="slidenum">
              <a:rPr lang="en-US" altLang="en-US"/>
              <a:pPr>
                <a:defRPr/>
              </a:pPr>
              <a:t>‹#›</a:t>
            </a:fld>
            <a:endParaRPr lang="en-US" altLang="en-US"/>
          </a:p>
        </p:txBody>
      </p:sp>
    </p:spTree>
    <p:extLst>
      <p:ext uri="{BB962C8B-B14F-4D97-AF65-F5344CB8AC3E}">
        <p14:creationId xmlns:p14="http://schemas.microsoft.com/office/powerpoint/2010/main" val="18193933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B7FB8C3B-44EB-864F-B76B-E53B9C4AFFDB}"/>
              </a:ext>
            </a:extLst>
          </p:cNvPr>
          <p:cNvSpPr>
            <a:spLocks noGrp="1" noChangeArrowheads="1"/>
          </p:cNvSpPr>
          <p:nvPr>
            <p:ph type="dt" sz="half" idx="10"/>
          </p:nvPr>
        </p:nvSpPr>
        <p:spPr>
          <a:ln/>
        </p:spPr>
        <p:txBody>
          <a:bodyPr/>
          <a:lstStyle>
            <a:lvl1pPr>
              <a:defRPr/>
            </a:lvl1pPr>
          </a:lstStyle>
          <a:p>
            <a:pPr>
              <a:defRPr/>
            </a:pPr>
            <a:fld id="{B0239297-18D7-9943-B169-BDE5C0D4A9EC}" type="datetimeFigureOut">
              <a:rPr lang="en-US"/>
              <a:pPr>
                <a:defRPr/>
              </a:pPr>
              <a:t>11/13/20</a:t>
            </a:fld>
            <a:endParaRPr lang="en-US"/>
          </a:p>
        </p:txBody>
      </p:sp>
      <p:sp>
        <p:nvSpPr>
          <p:cNvPr id="8" name="Rectangle 14">
            <a:extLst>
              <a:ext uri="{FF2B5EF4-FFF2-40B4-BE49-F238E27FC236}">
                <a16:creationId xmlns:a16="http://schemas.microsoft.com/office/drawing/2014/main" id="{5747A40A-63D8-C048-B1B7-12F975C84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BC89350B-274D-704C-A839-263D4C84CC78}"/>
              </a:ext>
            </a:extLst>
          </p:cNvPr>
          <p:cNvSpPr>
            <a:spLocks noGrp="1" noChangeArrowheads="1"/>
          </p:cNvSpPr>
          <p:nvPr>
            <p:ph type="sldNum" sz="quarter" idx="12"/>
          </p:nvPr>
        </p:nvSpPr>
        <p:spPr>
          <a:ln/>
        </p:spPr>
        <p:txBody>
          <a:bodyPr/>
          <a:lstStyle>
            <a:lvl1pPr>
              <a:defRPr/>
            </a:lvl1pPr>
          </a:lstStyle>
          <a:p>
            <a:pPr>
              <a:defRPr/>
            </a:pPr>
            <a:fld id="{388DD381-38E0-1C4A-B1C4-E948234CBBD3}" type="slidenum">
              <a:rPr lang="en-US" altLang="en-US"/>
              <a:pPr>
                <a:defRPr/>
              </a:pPr>
              <a:t>‹#›</a:t>
            </a:fld>
            <a:endParaRPr lang="en-US" altLang="en-US"/>
          </a:p>
        </p:txBody>
      </p:sp>
    </p:spTree>
    <p:extLst>
      <p:ext uri="{BB962C8B-B14F-4D97-AF65-F5344CB8AC3E}">
        <p14:creationId xmlns:p14="http://schemas.microsoft.com/office/powerpoint/2010/main" val="1426557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D80686D1-E763-0141-887C-B965455508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2E42374F-3A28-2746-B745-0F9DC8B4DE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4137432-038B-F840-ADDF-03505EFDB767}"/>
              </a:ext>
            </a:extLst>
          </p:cNvPr>
          <p:cNvSpPr>
            <a:spLocks noGrp="1" noChangeArrowheads="1"/>
          </p:cNvSpPr>
          <p:nvPr>
            <p:ph type="sldNum" sz="quarter" idx="12"/>
          </p:nvPr>
        </p:nvSpPr>
        <p:spPr>
          <a:ln/>
        </p:spPr>
        <p:txBody>
          <a:bodyPr/>
          <a:lstStyle>
            <a:lvl1pPr>
              <a:defRPr/>
            </a:lvl1pPr>
          </a:lstStyle>
          <a:p>
            <a:pPr>
              <a:defRPr/>
            </a:pPr>
            <a:fld id="{8392B949-17EB-8E4C-BDBA-0FB0E6293C2A}" type="slidenum">
              <a:rPr lang="en-US" altLang="en-US"/>
              <a:pPr>
                <a:defRPr/>
              </a:pPr>
              <a:t>‹#›</a:t>
            </a:fld>
            <a:endParaRPr lang="en-US" altLang="en-US"/>
          </a:p>
        </p:txBody>
      </p:sp>
    </p:spTree>
    <p:extLst>
      <p:ext uri="{BB962C8B-B14F-4D97-AF65-F5344CB8AC3E}">
        <p14:creationId xmlns:p14="http://schemas.microsoft.com/office/powerpoint/2010/main" val="297322016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43D7DAB-B946-2640-B560-04347C8F03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C8488833-4458-1C43-A55A-B2925197F71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97572708-D286-644D-95D2-36A2BEF1F7BE}"/>
              </a:ext>
            </a:extLst>
          </p:cNvPr>
          <p:cNvSpPr>
            <a:spLocks noGrp="1" noChangeArrowheads="1"/>
          </p:cNvSpPr>
          <p:nvPr>
            <p:ph type="sldNum" sz="quarter" idx="12"/>
          </p:nvPr>
        </p:nvSpPr>
        <p:spPr>
          <a:ln/>
        </p:spPr>
        <p:txBody>
          <a:bodyPr/>
          <a:lstStyle>
            <a:lvl1pPr>
              <a:defRPr/>
            </a:lvl1pPr>
          </a:lstStyle>
          <a:p>
            <a:pPr>
              <a:defRPr/>
            </a:pPr>
            <a:fld id="{1BD092A8-2008-8843-9138-A14A14C2883B}" type="slidenum">
              <a:rPr lang="en-US" altLang="en-US"/>
              <a:pPr>
                <a:defRPr/>
              </a:pPr>
              <a:t>‹#›</a:t>
            </a:fld>
            <a:endParaRPr lang="en-US" altLang="en-US"/>
          </a:p>
        </p:txBody>
      </p:sp>
    </p:spTree>
    <p:extLst>
      <p:ext uri="{BB962C8B-B14F-4D97-AF65-F5344CB8AC3E}">
        <p14:creationId xmlns:p14="http://schemas.microsoft.com/office/powerpoint/2010/main" val="305856872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6B81B51C-E5F4-EA4F-B6F3-31606157F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2F769EA5-2C74-6845-9853-AC3B3E4EA2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a:extLst>
              <a:ext uri="{FF2B5EF4-FFF2-40B4-BE49-F238E27FC236}">
                <a16:creationId xmlns:a16="http://schemas.microsoft.com/office/drawing/2014/main" id="{848325C2-F39C-954F-BE3D-97B2EEEBEEFA}"/>
              </a:ext>
            </a:extLst>
          </p:cNvPr>
          <p:cNvSpPr>
            <a:spLocks noGrp="1" noChangeArrowheads="1"/>
          </p:cNvSpPr>
          <p:nvPr>
            <p:ph type="sldNum" sz="quarter" idx="12"/>
          </p:nvPr>
        </p:nvSpPr>
        <p:spPr>
          <a:ln/>
        </p:spPr>
        <p:txBody>
          <a:bodyPr/>
          <a:lstStyle>
            <a:lvl1pPr>
              <a:defRPr/>
            </a:lvl1pPr>
          </a:lstStyle>
          <a:p>
            <a:pPr>
              <a:defRPr/>
            </a:pPr>
            <a:fld id="{37312C2A-E4C3-A744-9CA3-96C8E036B942}" type="slidenum">
              <a:rPr lang="en-US" altLang="en-US"/>
              <a:pPr>
                <a:defRPr/>
              </a:pPr>
              <a:t>‹#›</a:t>
            </a:fld>
            <a:endParaRPr lang="en-US" altLang="en-US"/>
          </a:p>
        </p:txBody>
      </p:sp>
    </p:spTree>
    <p:extLst>
      <p:ext uri="{BB962C8B-B14F-4D97-AF65-F5344CB8AC3E}">
        <p14:creationId xmlns:p14="http://schemas.microsoft.com/office/powerpoint/2010/main" val="247920356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F4AE2FC0-A2AC-604E-9B00-64E3D5478E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23C5F5C5-B685-CA44-9406-BFE266DF4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687B552B-5BC8-9E49-B239-BF3F437AD0A9}"/>
              </a:ext>
            </a:extLst>
          </p:cNvPr>
          <p:cNvSpPr>
            <a:spLocks noGrp="1" noChangeArrowheads="1"/>
          </p:cNvSpPr>
          <p:nvPr>
            <p:ph type="sldNum" sz="quarter" idx="12"/>
          </p:nvPr>
        </p:nvSpPr>
        <p:spPr>
          <a:ln/>
        </p:spPr>
        <p:txBody>
          <a:bodyPr/>
          <a:lstStyle>
            <a:lvl1pPr>
              <a:defRPr/>
            </a:lvl1pPr>
          </a:lstStyle>
          <a:p>
            <a:pPr>
              <a:defRPr/>
            </a:pPr>
            <a:fld id="{61A0B85B-C726-F347-89FE-C743E09EA989}" type="slidenum">
              <a:rPr lang="en-US" altLang="en-US"/>
              <a:pPr>
                <a:defRPr/>
              </a:pPr>
              <a:t>‹#›</a:t>
            </a:fld>
            <a:endParaRPr lang="en-US" altLang="en-US"/>
          </a:p>
        </p:txBody>
      </p:sp>
    </p:spTree>
    <p:extLst>
      <p:ext uri="{BB962C8B-B14F-4D97-AF65-F5344CB8AC3E}">
        <p14:creationId xmlns:p14="http://schemas.microsoft.com/office/powerpoint/2010/main" val="200669886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374B75D-BFE3-574F-A4B7-31E7C1D0AF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a:extLst>
              <a:ext uri="{FF2B5EF4-FFF2-40B4-BE49-F238E27FC236}">
                <a16:creationId xmlns:a16="http://schemas.microsoft.com/office/drawing/2014/main" id="{40A1DB70-CC08-3F45-B568-0A0DB1F848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956A37F8-8949-2041-BDFF-75D2EAEBF35B}"/>
              </a:ext>
            </a:extLst>
          </p:cNvPr>
          <p:cNvSpPr>
            <a:spLocks noGrp="1" noChangeArrowheads="1"/>
          </p:cNvSpPr>
          <p:nvPr>
            <p:ph type="sldNum" sz="quarter" idx="12"/>
          </p:nvPr>
        </p:nvSpPr>
        <p:spPr>
          <a:ln/>
        </p:spPr>
        <p:txBody>
          <a:bodyPr/>
          <a:lstStyle>
            <a:lvl1pPr>
              <a:defRPr/>
            </a:lvl1pPr>
          </a:lstStyle>
          <a:p>
            <a:pPr>
              <a:defRPr/>
            </a:pPr>
            <a:fld id="{0D0D3DAB-A697-484E-9B1F-BAF0E0E57480}" type="slidenum">
              <a:rPr lang="en-US" altLang="en-US"/>
              <a:pPr>
                <a:defRPr/>
              </a:pPr>
              <a:t>‹#›</a:t>
            </a:fld>
            <a:endParaRPr lang="en-US" altLang="en-US"/>
          </a:p>
        </p:txBody>
      </p:sp>
    </p:spTree>
    <p:extLst>
      <p:ext uri="{BB962C8B-B14F-4D97-AF65-F5344CB8AC3E}">
        <p14:creationId xmlns:p14="http://schemas.microsoft.com/office/powerpoint/2010/main" val="21325703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ECCBA26-51FD-9D44-BE31-D5B69774A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703C67C3-66F2-654D-88F1-90E656E1BE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4983FBB4-1185-7640-AE40-9A4B3F492005}"/>
              </a:ext>
            </a:extLst>
          </p:cNvPr>
          <p:cNvSpPr>
            <a:spLocks noGrp="1" noChangeArrowheads="1"/>
          </p:cNvSpPr>
          <p:nvPr>
            <p:ph type="sldNum" sz="quarter" idx="12"/>
          </p:nvPr>
        </p:nvSpPr>
        <p:spPr>
          <a:ln/>
        </p:spPr>
        <p:txBody>
          <a:bodyPr/>
          <a:lstStyle>
            <a:lvl1pPr>
              <a:defRPr/>
            </a:lvl1pPr>
          </a:lstStyle>
          <a:p>
            <a:pPr>
              <a:defRPr/>
            </a:pPr>
            <a:fld id="{613B7B3C-E620-5443-A832-99DB797EB2A8}" type="slidenum">
              <a:rPr lang="en-US" altLang="en-US"/>
              <a:pPr>
                <a:defRPr/>
              </a:pPr>
              <a:t>‹#›</a:t>
            </a:fld>
            <a:endParaRPr lang="en-US" altLang="en-US"/>
          </a:p>
        </p:txBody>
      </p:sp>
    </p:spTree>
    <p:extLst>
      <p:ext uri="{BB962C8B-B14F-4D97-AF65-F5344CB8AC3E}">
        <p14:creationId xmlns:p14="http://schemas.microsoft.com/office/powerpoint/2010/main" val="337638891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E06125D-BFBF-3840-A6DB-3DB0A92F17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037EC964-B9A0-8B4E-B1D7-0A0FE8FD70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449CFC80-B880-A448-B086-39276ACD963F}"/>
              </a:ext>
            </a:extLst>
          </p:cNvPr>
          <p:cNvSpPr>
            <a:spLocks noGrp="1" noChangeArrowheads="1"/>
          </p:cNvSpPr>
          <p:nvPr>
            <p:ph type="sldNum" sz="quarter" idx="12"/>
          </p:nvPr>
        </p:nvSpPr>
        <p:spPr>
          <a:ln/>
        </p:spPr>
        <p:txBody>
          <a:bodyPr/>
          <a:lstStyle>
            <a:lvl1pPr>
              <a:defRPr/>
            </a:lvl1pPr>
          </a:lstStyle>
          <a:p>
            <a:pPr>
              <a:defRPr/>
            </a:pPr>
            <a:fld id="{5CC98E81-E683-9F40-9D04-CB221124EC8D}" type="slidenum">
              <a:rPr lang="en-US" altLang="en-US"/>
              <a:pPr>
                <a:defRPr/>
              </a:pPr>
              <a:t>‹#›</a:t>
            </a:fld>
            <a:endParaRPr lang="en-US" altLang="en-US"/>
          </a:p>
        </p:txBody>
      </p:sp>
    </p:spTree>
    <p:extLst>
      <p:ext uri="{BB962C8B-B14F-4D97-AF65-F5344CB8AC3E}">
        <p14:creationId xmlns:p14="http://schemas.microsoft.com/office/powerpoint/2010/main" val="37843169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DD1E7B30-45CD-A94B-8648-55AAD2DBA1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8D3F730E-D344-114B-B3F5-6CFE165105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88D0E212-53AD-3C42-8E81-F1C3C0D6BBE9}"/>
              </a:ext>
            </a:extLst>
          </p:cNvPr>
          <p:cNvSpPr>
            <a:spLocks noGrp="1" noChangeArrowheads="1"/>
          </p:cNvSpPr>
          <p:nvPr>
            <p:ph type="sldNum" sz="quarter" idx="12"/>
          </p:nvPr>
        </p:nvSpPr>
        <p:spPr>
          <a:ln/>
        </p:spPr>
        <p:txBody>
          <a:bodyPr/>
          <a:lstStyle>
            <a:lvl1pPr>
              <a:defRPr/>
            </a:lvl1pPr>
          </a:lstStyle>
          <a:p>
            <a:pPr>
              <a:defRPr/>
            </a:pPr>
            <a:fld id="{5D984C71-9EFD-8F44-8977-34391A615D50}" type="slidenum">
              <a:rPr lang="en-US" altLang="en-US"/>
              <a:pPr>
                <a:defRPr/>
              </a:pPr>
              <a:t>‹#›</a:t>
            </a:fld>
            <a:endParaRPr lang="en-US" altLang="en-US"/>
          </a:p>
        </p:txBody>
      </p:sp>
    </p:spTree>
    <p:extLst>
      <p:ext uri="{BB962C8B-B14F-4D97-AF65-F5344CB8AC3E}">
        <p14:creationId xmlns:p14="http://schemas.microsoft.com/office/powerpoint/2010/main" val="21263118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319D2AE-1A8C-7F4B-A2AB-F4128EF2EB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61E96FF0-7F28-FD43-AFC2-0AB553170D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BF86406C-3ACC-4141-9011-7C8C44914C0E}"/>
              </a:ext>
            </a:extLst>
          </p:cNvPr>
          <p:cNvSpPr>
            <a:spLocks noGrp="1" noChangeArrowheads="1"/>
          </p:cNvSpPr>
          <p:nvPr>
            <p:ph type="sldNum" sz="quarter" idx="12"/>
          </p:nvPr>
        </p:nvSpPr>
        <p:spPr>
          <a:ln/>
        </p:spPr>
        <p:txBody>
          <a:bodyPr/>
          <a:lstStyle>
            <a:lvl1pPr>
              <a:defRPr/>
            </a:lvl1pPr>
          </a:lstStyle>
          <a:p>
            <a:pPr>
              <a:defRPr/>
            </a:pPr>
            <a:fld id="{A8E94F5C-CAE6-F045-9C44-039DDA1F9380}" type="slidenum">
              <a:rPr lang="en-US" altLang="en-US"/>
              <a:pPr>
                <a:defRPr/>
              </a:pPr>
              <a:t>‹#›</a:t>
            </a:fld>
            <a:endParaRPr lang="en-US" altLang="en-US"/>
          </a:p>
        </p:txBody>
      </p:sp>
    </p:spTree>
    <p:extLst>
      <p:ext uri="{BB962C8B-B14F-4D97-AF65-F5344CB8AC3E}">
        <p14:creationId xmlns:p14="http://schemas.microsoft.com/office/powerpoint/2010/main" val="400182950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4A08AE-D973-484D-A7D3-2BAC23B85739}"/>
              </a:ext>
            </a:extLst>
          </p:cNvPr>
          <p:cNvGrpSpPr>
            <a:grpSpLocks/>
          </p:cNvGrpSpPr>
          <p:nvPr userDrawn="1"/>
        </p:nvGrpSpPr>
        <p:grpSpPr bwMode="auto">
          <a:xfrm>
            <a:off x="201613" y="103188"/>
            <a:ext cx="808037" cy="744537"/>
            <a:chOff x="898" y="1471"/>
            <a:chExt cx="1834" cy="1742"/>
          </a:xfrm>
        </p:grpSpPr>
        <p:sp>
          <p:nvSpPr>
            <p:cNvPr id="5" name="Freeform 3">
              <a:extLst>
                <a:ext uri="{FF2B5EF4-FFF2-40B4-BE49-F238E27FC236}">
                  <a16:creationId xmlns:a16="http://schemas.microsoft.com/office/drawing/2014/main" id="{3ED25F23-12BC-A940-A1CD-3B02F8133760}"/>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 name="Group 4">
              <a:extLst>
                <a:ext uri="{FF2B5EF4-FFF2-40B4-BE49-F238E27FC236}">
                  <a16:creationId xmlns:a16="http://schemas.microsoft.com/office/drawing/2014/main" id="{22DEEAEB-D3D8-034D-94B4-03E5B38FC510}"/>
                </a:ext>
              </a:extLst>
            </p:cNvPr>
            <p:cNvGrpSpPr>
              <a:grpSpLocks/>
            </p:cNvGrpSpPr>
            <p:nvPr/>
          </p:nvGrpSpPr>
          <p:grpSpPr bwMode="auto">
            <a:xfrm>
              <a:off x="898" y="1471"/>
              <a:ext cx="1834" cy="1742"/>
              <a:chOff x="898" y="1471"/>
              <a:chExt cx="1834" cy="1742"/>
            </a:xfrm>
          </p:grpSpPr>
          <p:grpSp>
            <p:nvGrpSpPr>
              <p:cNvPr id="7" name="Group 5">
                <a:extLst>
                  <a:ext uri="{FF2B5EF4-FFF2-40B4-BE49-F238E27FC236}">
                    <a16:creationId xmlns:a16="http://schemas.microsoft.com/office/drawing/2014/main" id="{BF4B73B6-053C-F54A-80C3-EDE4578FEDFD}"/>
                  </a:ext>
                </a:extLst>
              </p:cNvPr>
              <p:cNvGrpSpPr>
                <a:grpSpLocks/>
              </p:cNvGrpSpPr>
              <p:nvPr/>
            </p:nvGrpSpPr>
            <p:grpSpPr bwMode="auto">
              <a:xfrm>
                <a:off x="1255" y="1475"/>
                <a:ext cx="493" cy="516"/>
                <a:chOff x="1255" y="1475"/>
                <a:chExt cx="493" cy="516"/>
              </a:xfrm>
            </p:grpSpPr>
            <p:sp>
              <p:nvSpPr>
                <p:cNvPr id="20" name="Freeform 6">
                  <a:extLst>
                    <a:ext uri="{FF2B5EF4-FFF2-40B4-BE49-F238E27FC236}">
                      <a16:creationId xmlns:a16="http://schemas.microsoft.com/office/drawing/2014/main" id="{2BC237EB-32D0-484A-9FF6-319B81E9696A}"/>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7">
                  <a:extLst>
                    <a:ext uri="{FF2B5EF4-FFF2-40B4-BE49-F238E27FC236}">
                      <a16:creationId xmlns:a16="http://schemas.microsoft.com/office/drawing/2014/main" id="{0B330EEE-8128-8942-A71A-77C0E6AE4071}"/>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 name="Freeform 8">
                <a:extLst>
                  <a:ext uri="{FF2B5EF4-FFF2-40B4-BE49-F238E27FC236}">
                    <a16:creationId xmlns:a16="http://schemas.microsoft.com/office/drawing/2014/main" id="{9B05550D-7CFE-8B43-A66B-0E27F056DF54}"/>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9">
                <a:extLst>
                  <a:ext uri="{FF2B5EF4-FFF2-40B4-BE49-F238E27FC236}">
                    <a16:creationId xmlns:a16="http://schemas.microsoft.com/office/drawing/2014/main" id="{A472DAD6-9C1E-3744-8F84-40422D5BACB4}"/>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a:extLst>
                  <a:ext uri="{FF2B5EF4-FFF2-40B4-BE49-F238E27FC236}">
                    <a16:creationId xmlns:a16="http://schemas.microsoft.com/office/drawing/2014/main" id="{2151A45A-F336-3940-8910-B8EE47AC5A9B}"/>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a:extLst>
                  <a:ext uri="{FF2B5EF4-FFF2-40B4-BE49-F238E27FC236}">
                    <a16:creationId xmlns:a16="http://schemas.microsoft.com/office/drawing/2014/main" id="{37023C9E-3B13-5B47-B7D0-1E145E2BBEEB}"/>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2">
                <a:extLst>
                  <a:ext uri="{FF2B5EF4-FFF2-40B4-BE49-F238E27FC236}">
                    <a16:creationId xmlns:a16="http://schemas.microsoft.com/office/drawing/2014/main" id="{4D3F753A-721D-B144-8EFA-F014CAD7B89C}"/>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3">
                <a:extLst>
                  <a:ext uri="{FF2B5EF4-FFF2-40B4-BE49-F238E27FC236}">
                    <a16:creationId xmlns:a16="http://schemas.microsoft.com/office/drawing/2014/main" id="{3071595F-4CA1-A84C-A9AE-250BC6C282E8}"/>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4">
                <a:extLst>
                  <a:ext uri="{FF2B5EF4-FFF2-40B4-BE49-F238E27FC236}">
                    <a16:creationId xmlns:a16="http://schemas.microsoft.com/office/drawing/2014/main" id="{5B49F55B-E517-0345-B1CB-8E1CCA0D239F}"/>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5">
                <a:extLst>
                  <a:ext uri="{FF2B5EF4-FFF2-40B4-BE49-F238E27FC236}">
                    <a16:creationId xmlns:a16="http://schemas.microsoft.com/office/drawing/2014/main" id="{4D7B9F4C-750F-374D-9FC3-0B44A189ECF7}"/>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6">
                <a:extLst>
                  <a:ext uri="{FF2B5EF4-FFF2-40B4-BE49-F238E27FC236}">
                    <a16:creationId xmlns:a16="http://schemas.microsoft.com/office/drawing/2014/main" id="{454A4099-8750-CD45-B696-DEA7F390A4DA}"/>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
                <a:extLst>
                  <a:ext uri="{FF2B5EF4-FFF2-40B4-BE49-F238E27FC236}">
                    <a16:creationId xmlns:a16="http://schemas.microsoft.com/office/drawing/2014/main" id="{570F7285-FB0E-B14F-AD8E-B67540341144}"/>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8">
                <a:extLst>
                  <a:ext uri="{FF2B5EF4-FFF2-40B4-BE49-F238E27FC236}">
                    <a16:creationId xmlns:a16="http://schemas.microsoft.com/office/drawing/2014/main" id="{8D5503CD-7490-8748-A15D-D23EA8929F42}"/>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9">
                <a:extLst>
                  <a:ext uri="{FF2B5EF4-FFF2-40B4-BE49-F238E27FC236}">
                    <a16:creationId xmlns:a16="http://schemas.microsoft.com/office/drawing/2014/main" id="{460A3B77-2CCD-264C-BEEA-D77202E5B3A5}"/>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87764" name="Rectangle 20"/>
          <p:cNvSpPr>
            <a:spLocks noGrp="1" noChangeArrowheads="1"/>
          </p:cNvSpPr>
          <p:nvPr>
            <p:ph type="ctrTitle"/>
          </p:nvPr>
        </p:nvSpPr>
        <p:spPr>
          <a:xfrm>
            <a:off x="1647825" y="1804988"/>
            <a:ext cx="6375400" cy="1143000"/>
          </a:xfrm>
        </p:spPr>
        <p:txBody>
          <a:bodyPr/>
          <a:lstStyle>
            <a:lvl1pPr algn="r">
              <a:defRPr/>
            </a:lvl1pPr>
          </a:lstStyle>
          <a:p>
            <a:r>
              <a:rPr lang="en-US"/>
              <a:t>Click to edit Master title style</a:t>
            </a:r>
          </a:p>
        </p:txBody>
      </p:sp>
      <p:sp>
        <p:nvSpPr>
          <p:cNvPr id="287765" name="Rectangle 21"/>
          <p:cNvSpPr>
            <a:spLocks noGrp="1" noChangeArrowheads="1"/>
          </p:cNvSpPr>
          <p:nvPr>
            <p:ph type="subTitle" idx="1"/>
          </p:nvPr>
        </p:nvSpPr>
        <p:spPr>
          <a:xfrm>
            <a:off x="1617663" y="2922588"/>
            <a:ext cx="6400800" cy="1062037"/>
          </a:xfrm>
        </p:spPr>
        <p:txBody>
          <a:bodyPr/>
          <a:lstStyle>
            <a:lvl1pPr marL="0" indent="0" algn="r">
              <a:buFontTx/>
              <a:buNone/>
              <a:defRPr sz="2200"/>
            </a:lvl1pPr>
          </a:lstStyle>
          <a:p>
            <a:r>
              <a:rPr lang="en-US"/>
              <a:t>Click to edit Master subtitle style</a:t>
            </a:r>
          </a:p>
        </p:txBody>
      </p:sp>
      <p:sp>
        <p:nvSpPr>
          <p:cNvPr id="22" name="Rectangle 22">
            <a:extLst>
              <a:ext uri="{FF2B5EF4-FFF2-40B4-BE49-F238E27FC236}">
                <a16:creationId xmlns:a16="http://schemas.microsoft.com/office/drawing/2014/main" id="{26F3F6F1-A4CF-CB41-A452-6DB0204FE6DC}"/>
              </a:ext>
            </a:extLst>
          </p:cNvPr>
          <p:cNvSpPr>
            <a:spLocks noGrp="1" noChangeArrowheads="1"/>
          </p:cNvSpPr>
          <p:nvPr>
            <p:ph type="dt" sz="half" idx="10"/>
          </p:nvPr>
        </p:nvSpPr>
        <p:spPr/>
        <p:txBody>
          <a:bodyPr/>
          <a:lstStyle>
            <a:lvl1pPr>
              <a:defRPr/>
            </a:lvl1pPr>
          </a:lstStyle>
          <a:p>
            <a:pPr>
              <a:defRPr/>
            </a:pPr>
            <a:endParaRPr lang="en-US"/>
          </a:p>
        </p:txBody>
      </p:sp>
      <p:sp>
        <p:nvSpPr>
          <p:cNvPr id="23" name="Rectangle 23">
            <a:extLst>
              <a:ext uri="{FF2B5EF4-FFF2-40B4-BE49-F238E27FC236}">
                <a16:creationId xmlns:a16="http://schemas.microsoft.com/office/drawing/2014/main" id="{96F3028D-7F4B-324B-934F-68955B996C9A}"/>
              </a:ext>
            </a:extLst>
          </p:cNvPr>
          <p:cNvSpPr>
            <a:spLocks noGrp="1" noChangeArrowheads="1"/>
          </p:cNvSpPr>
          <p:nvPr>
            <p:ph type="ftr" sz="quarter" idx="11"/>
          </p:nvPr>
        </p:nvSpPr>
        <p:spPr/>
        <p:txBody>
          <a:bodyPr/>
          <a:lstStyle>
            <a:lvl1pPr>
              <a:defRPr/>
            </a:lvl1pPr>
          </a:lstStyle>
          <a:p>
            <a:pPr>
              <a:defRPr/>
            </a:pPr>
            <a:endParaRPr lang="en-US"/>
          </a:p>
        </p:txBody>
      </p:sp>
      <p:sp>
        <p:nvSpPr>
          <p:cNvPr id="24" name="Rectangle 24">
            <a:extLst>
              <a:ext uri="{FF2B5EF4-FFF2-40B4-BE49-F238E27FC236}">
                <a16:creationId xmlns:a16="http://schemas.microsoft.com/office/drawing/2014/main" id="{CEAAEA14-2033-2C47-A57B-5A7D9EF36652}"/>
              </a:ext>
            </a:extLst>
          </p:cNvPr>
          <p:cNvSpPr>
            <a:spLocks noGrp="1" noChangeArrowheads="1"/>
          </p:cNvSpPr>
          <p:nvPr>
            <p:ph type="sldNum" sz="quarter" idx="12"/>
          </p:nvPr>
        </p:nvSpPr>
        <p:spPr/>
        <p:txBody>
          <a:bodyPr/>
          <a:lstStyle>
            <a:lvl1pPr>
              <a:defRPr/>
            </a:lvl1pPr>
          </a:lstStyle>
          <a:p>
            <a:pPr>
              <a:defRPr/>
            </a:pPr>
            <a:fld id="{6F464016-1498-914F-A727-A9E3509C8BC2}" type="slidenum">
              <a:rPr lang="en-US" altLang="en-US"/>
              <a:pPr>
                <a:defRPr/>
              </a:pPr>
              <a:t>‹#›</a:t>
            </a:fld>
            <a:endParaRPr lang="en-US" altLang="en-US"/>
          </a:p>
        </p:txBody>
      </p:sp>
    </p:spTree>
    <p:extLst>
      <p:ext uri="{BB962C8B-B14F-4D97-AF65-F5344CB8AC3E}">
        <p14:creationId xmlns:p14="http://schemas.microsoft.com/office/powerpoint/2010/main" val="204163762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6DBCB27A-558C-5D40-AEB0-05B0C424CCB7}"/>
              </a:ext>
            </a:extLst>
          </p:cNvPr>
          <p:cNvSpPr>
            <a:spLocks noGrp="1" noChangeArrowheads="1"/>
          </p:cNvSpPr>
          <p:nvPr>
            <p:ph type="dt" sz="half" idx="10"/>
          </p:nvPr>
        </p:nvSpPr>
        <p:spPr>
          <a:ln/>
        </p:spPr>
        <p:txBody>
          <a:bodyPr/>
          <a:lstStyle>
            <a:lvl1pPr>
              <a:defRPr/>
            </a:lvl1pPr>
          </a:lstStyle>
          <a:p>
            <a:pPr>
              <a:defRPr/>
            </a:pPr>
            <a:fld id="{AF917509-29E8-5644-ADA6-E2DDAC2DD965}" type="datetimeFigureOut">
              <a:rPr lang="en-US"/>
              <a:pPr>
                <a:defRPr/>
              </a:pPr>
              <a:t>11/13/20</a:t>
            </a:fld>
            <a:endParaRPr lang="en-US"/>
          </a:p>
        </p:txBody>
      </p:sp>
      <p:sp>
        <p:nvSpPr>
          <p:cNvPr id="4" name="Rectangle 14">
            <a:extLst>
              <a:ext uri="{FF2B5EF4-FFF2-40B4-BE49-F238E27FC236}">
                <a16:creationId xmlns:a16="http://schemas.microsoft.com/office/drawing/2014/main" id="{FD772762-4C32-0C4B-8DDE-1B9C9C8990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B184A8C3-391E-D941-92A2-42EB2FCB0218}"/>
              </a:ext>
            </a:extLst>
          </p:cNvPr>
          <p:cNvSpPr>
            <a:spLocks noGrp="1" noChangeArrowheads="1"/>
          </p:cNvSpPr>
          <p:nvPr>
            <p:ph type="sldNum" sz="quarter" idx="12"/>
          </p:nvPr>
        </p:nvSpPr>
        <p:spPr>
          <a:ln/>
        </p:spPr>
        <p:txBody>
          <a:bodyPr/>
          <a:lstStyle>
            <a:lvl1pPr>
              <a:defRPr/>
            </a:lvl1pPr>
          </a:lstStyle>
          <a:p>
            <a:pPr>
              <a:defRPr/>
            </a:pPr>
            <a:fld id="{BB7BF363-A3EC-264C-A2AD-0C3D63CB2462}" type="slidenum">
              <a:rPr lang="en-US" altLang="en-US"/>
              <a:pPr>
                <a:defRPr/>
              </a:pPr>
              <a:t>‹#›</a:t>
            </a:fld>
            <a:endParaRPr lang="en-US" altLang="en-US"/>
          </a:p>
        </p:txBody>
      </p:sp>
    </p:spTree>
    <p:extLst>
      <p:ext uri="{BB962C8B-B14F-4D97-AF65-F5344CB8AC3E}">
        <p14:creationId xmlns:p14="http://schemas.microsoft.com/office/powerpoint/2010/main" val="15849157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3E59EF88-26A7-BF4E-A768-B5AF738DF9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81A58A6D-2C6D-7146-886B-E634EC2E3C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630101C0-C7C5-FF48-8525-6A8744ED57D3}"/>
              </a:ext>
            </a:extLst>
          </p:cNvPr>
          <p:cNvSpPr>
            <a:spLocks noGrp="1" noChangeArrowheads="1"/>
          </p:cNvSpPr>
          <p:nvPr>
            <p:ph type="sldNum" sz="quarter" idx="12"/>
          </p:nvPr>
        </p:nvSpPr>
        <p:spPr>
          <a:ln/>
        </p:spPr>
        <p:txBody>
          <a:bodyPr/>
          <a:lstStyle>
            <a:lvl1pPr>
              <a:defRPr/>
            </a:lvl1pPr>
          </a:lstStyle>
          <a:p>
            <a:pPr>
              <a:defRPr/>
            </a:pPr>
            <a:fld id="{54423556-42A8-6447-AD06-A05AC3D18C12}" type="slidenum">
              <a:rPr lang="en-US" altLang="en-US"/>
              <a:pPr>
                <a:defRPr/>
              </a:pPr>
              <a:t>‹#›</a:t>
            </a:fld>
            <a:endParaRPr lang="en-US" altLang="en-US"/>
          </a:p>
        </p:txBody>
      </p:sp>
    </p:spTree>
    <p:extLst>
      <p:ext uri="{BB962C8B-B14F-4D97-AF65-F5344CB8AC3E}">
        <p14:creationId xmlns:p14="http://schemas.microsoft.com/office/powerpoint/2010/main" val="2826425956"/>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2">
            <a:extLst>
              <a:ext uri="{FF2B5EF4-FFF2-40B4-BE49-F238E27FC236}">
                <a16:creationId xmlns:a16="http://schemas.microsoft.com/office/drawing/2014/main" id="{596DA3B4-1C43-7547-A820-6E92673ABB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AAACED7F-1385-9040-99A9-5B3FFEC8C3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6121D75A-A378-0D4D-A697-00D6A0D7F00F}"/>
              </a:ext>
            </a:extLst>
          </p:cNvPr>
          <p:cNvSpPr>
            <a:spLocks noGrp="1" noChangeArrowheads="1"/>
          </p:cNvSpPr>
          <p:nvPr>
            <p:ph type="sldNum" sz="quarter" idx="12"/>
          </p:nvPr>
        </p:nvSpPr>
        <p:spPr>
          <a:ln/>
        </p:spPr>
        <p:txBody>
          <a:bodyPr/>
          <a:lstStyle>
            <a:lvl1pPr>
              <a:defRPr/>
            </a:lvl1pPr>
          </a:lstStyle>
          <a:p>
            <a:pPr>
              <a:defRPr/>
            </a:pPr>
            <a:fld id="{BA29B5AC-A4CB-2E40-BC98-1FFB3B740FE1}" type="slidenum">
              <a:rPr lang="en-US" altLang="en-US"/>
              <a:pPr>
                <a:defRPr/>
              </a:pPr>
              <a:t>‹#›</a:t>
            </a:fld>
            <a:endParaRPr lang="en-US" altLang="en-US"/>
          </a:p>
        </p:txBody>
      </p:sp>
    </p:spTree>
    <p:extLst>
      <p:ext uri="{BB962C8B-B14F-4D97-AF65-F5344CB8AC3E}">
        <p14:creationId xmlns:p14="http://schemas.microsoft.com/office/powerpoint/2010/main" val="1096780389"/>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0300" y="1274763"/>
            <a:ext cx="33718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2">
            <a:extLst>
              <a:ext uri="{FF2B5EF4-FFF2-40B4-BE49-F238E27FC236}">
                <a16:creationId xmlns:a16="http://schemas.microsoft.com/office/drawing/2014/main" id="{C20235C7-FC92-324D-8361-75AD2A72B1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75D76376-1512-0B40-9189-4AEDA7E62C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2253DADE-3ED8-174B-8D25-1D95F8CB8C77}"/>
              </a:ext>
            </a:extLst>
          </p:cNvPr>
          <p:cNvSpPr>
            <a:spLocks noGrp="1" noChangeArrowheads="1"/>
          </p:cNvSpPr>
          <p:nvPr>
            <p:ph type="sldNum" sz="quarter" idx="12"/>
          </p:nvPr>
        </p:nvSpPr>
        <p:spPr>
          <a:ln/>
        </p:spPr>
        <p:txBody>
          <a:bodyPr/>
          <a:lstStyle>
            <a:lvl1pPr>
              <a:defRPr/>
            </a:lvl1pPr>
          </a:lstStyle>
          <a:p>
            <a:pPr>
              <a:defRPr/>
            </a:pPr>
            <a:fld id="{97CAB42C-2AB5-2B4D-BAA5-91303F0FECEC}" type="slidenum">
              <a:rPr lang="en-US" altLang="en-US"/>
              <a:pPr>
                <a:defRPr/>
              </a:pPr>
              <a:t>‹#›</a:t>
            </a:fld>
            <a:endParaRPr lang="en-US" altLang="en-US"/>
          </a:p>
        </p:txBody>
      </p:sp>
    </p:spTree>
    <p:extLst>
      <p:ext uri="{BB962C8B-B14F-4D97-AF65-F5344CB8AC3E}">
        <p14:creationId xmlns:p14="http://schemas.microsoft.com/office/powerpoint/2010/main" val="621117539"/>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2">
            <a:extLst>
              <a:ext uri="{FF2B5EF4-FFF2-40B4-BE49-F238E27FC236}">
                <a16:creationId xmlns:a16="http://schemas.microsoft.com/office/drawing/2014/main" id="{C89BDFD2-38F7-7746-B74D-309DE158B51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3">
            <a:extLst>
              <a:ext uri="{FF2B5EF4-FFF2-40B4-BE49-F238E27FC236}">
                <a16:creationId xmlns:a16="http://schemas.microsoft.com/office/drawing/2014/main" id="{8EBCD170-821E-054C-AF1B-F793CB802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4">
            <a:extLst>
              <a:ext uri="{FF2B5EF4-FFF2-40B4-BE49-F238E27FC236}">
                <a16:creationId xmlns:a16="http://schemas.microsoft.com/office/drawing/2014/main" id="{F238ADA8-E07A-EB4A-9BF8-E79F1EC8DEDD}"/>
              </a:ext>
            </a:extLst>
          </p:cNvPr>
          <p:cNvSpPr>
            <a:spLocks noGrp="1" noChangeArrowheads="1"/>
          </p:cNvSpPr>
          <p:nvPr>
            <p:ph type="sldNum" sz="quarter" idx="12"/>
          </p:nvPr>
        </p:nvSpPr>
        <p:spPr>
          <a:ln/>
        </p:spPr>
        <p:txBody>
          <a:bodyPr/>
          <a:lstStyle>
            <a:lvl1pPr>
              <a:defRPr/>
            </a:lvl1pPr>
          </a:lstStyle>
          <a:p>
            <a:pPr>
              <a:defRPr/>
            </a:pPr>
            <a:fld id="{7D63C6D1-E2E3-F143-96E0-B689D347AB5D}" type="slidenum">
              <a:rPr lang="en-US" altLang="en-US"/>
              <a:pPr>
                <a:defRPr/>
              </a:pPr>
              <a:t>‹#›</a:t>
            </a:fld>
            <a:endParaRPr lang="en-US" altLang="en-US"/>
          </a:p>
        </p:txBody>
      </p:sp>
    </p:spTree>
    <p:extLst>
      <p:ext uri="{BB962C8B-B14F-4D97-AF65-F5344CB8AC3E}">
        <p14:creationId xmlns:p14="http://schemas.microsoft.com/office/powerpoint/2010/main" val="431171376"/>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2">
            <a:extLst>
              <a:ext uri="{FF2B5EF4-FFF2-40B4-BE49-F238E27FC236}">
                <a16:creationId xmlns:a16="http://schemas.microsoft.com/office/drawing/2014/main" id="{AE0BC6AD-EAD2-1047-9D55-D74649B1BC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3">
            <a:extLst>
              <a:ext uri="{FF2B5EF4-FFF2-40B4-BE49-F238E27FC236}">
                <a16:creationId xmlns:a16="http://schemas.microsoft.com/office/drawing/2014/main" id="{C0C10769-EA03-BD4E-A117-39F0AD1F0C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4">
            <a:extLst>
              <a:ext uri="{FF2B5EF4-FFF2-40B4-BE49-F238E27FC236}">
                <a16:creationId xmlns:a16="http://schemas.microsoft.com/office/drawing/2014/main" id="{FA3571F6-D890-3843-BEBF-D19CDFBE6D9B}"/>
              </a:ext>
            </a:extLst>
          </p:cNvPr>
          <p:cNvSpPr>
            <a:spLocks noGrp="1" noChangeArrowheads="1"/>
          </p:cNvSpPr>
          <p:nvPr>
            <p:ph type="sldNum" sz="quarter" idx="12"/>
          </p:nvPr>
        </p:nvSpPr>
        <p:spPr>
          <a:ln/>
        </p:spPr>
        <p:txBody>
          <a:bodyPr/>
          <a:lstStyle>
            <a:lvl1pPr>
              <a:defRPr/>
            </a:lvl1pPr>
          </a:lstStyle>
          <a:p>
            <a:pPr>
              <a:defRPr/>
            </a:pPr>
            <a:fld id="{EBA28A75-D73B-844E-A267-041E3DEE0DFA}" type="slidenum">
              <a:rPr lang="en-US" altLang="en-US"/>
              <a:pPr>
                <a:defRPr/>
              </a:pPr>
              <a:t>‹#›</a:t>
            </a:fld>
            <a:endParaRPr lang="en-US" altLang="en-US"/>
          </a:p>
        </p:txBody>
      </p:sp>
    </p:spTree>
    <p:extLst>
      <p:ext uri="{BB962C8B-B14F-4D97-AF65-F5344CB8AC3E}">
        <p14:creationId xmlns:p14="http://schemas.microsoft.com/office/powerpoint/2010/main" val="1883195661"/>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8E0074F8-B87B-084C-9881-EE68D17096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3">
            <a:extLst>
              <a:ext uri="{FF2B5EF4-FFF2-40B4-BE49-F238E27FC236}">
                <a16:creationId xmlns:a16="http://schemas.microsoft.com/office/drawing/2014/main" id="{910B1FBE-145A-124D-A1B4-A01C9F127A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4">
            <a:extLst>
              <a:ext uri="{FF2B5EF4-FFF2-40B4-BE49-F238E27FC236}">
                <a16:creationId xmlns:a16="http://schemas.microsoft.com/office/drawing/2014/main" id="{D62EA1D6-6D57-B447-912D-36AB0F46F694}"/>
              </a:ext>
            </a:extLst>
          </p:cNvPr>
          <p:cNvSpPr>
            <a:spLocks noGrp="1" noChangeArrowheads="1"/>
          </p:cNvSpPr>
          <p:nvPr>
            <p:ph type="sldNum" sz="quarter" idx="12"/>
          </p:nvPr>
        </p:nvSpPr>
        <p:spPr>
          <a:ln/>
        </p:spPr>
        <p:txBody>
          <a:bodyPr/>
          <a:lstStyle>
            <a:lvl1pPr>
              <a:defRPr/>
            </a:lvl1pPr>
          </a:lstStyle>
          <a:p>
            <a:pPr>
              <a:defRPr/>
            </a:pPr>
            <a:fld id="{3D27592F-BC9A-5046-886D-257C66806B83}" type="slidenum">
              <a:rPr lang="en-US" altLang="en-US"/>
              <a:pPr>
                <a:defRPr/>
              </a:pPr>
              <a:t>‹#›</a:t>
            </a:fld>
            <a:endParaRPr lang="en-US" altLang="en-US"/>
          </a:p>
        </p:txBody>
      </p:sp>
    </p:spTree>
    <p:extLst>
      <p:ext uri="{BB962C8B-B14F-4D97-AF65-F5344CB8AC3E}">
        <p14:creationId xmlns:p14="http://schemas.microsoft.com/office/powerpoint/2010/main" val="4100208266"/>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EF384F8A-9499-C74B-B4BD-517A97C21E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67B2FE52-EC35-FC4A-8ADE-6ADD1C121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228FB0A0-F6E6-8743-BA94-94DDD8176AA4}"/>
              </a:ext>
            </a:extLst>
          </p:cNvPr>
          <p:cNvSpPr>
            <a:spLocks noGrp="1" noChangeArrowheads="1"/>
          </p:cNvSpPr>
          <p:nvPr>
            <p:ph type="sldNum" sz="quarter" idx="12"/>
          </p:nvPr>
        </p:nvSpPr>
        <p:spPr>
          <a:ln/>
        </p:spPr>
        <p:txBody>
          <a:bodyPr/>
          <a:lstStyle>
            <a:lvl1pPr>
              <a:defRPr/>
            </a:lvl1pPr>
          </a:lstStyle>
          <a:p>
            <a:pPr>
              <a:defRPr/>
            </a:pPr>
            <a:fld id="{8B53757E-34E0-F549-9EA8-6EE9AFFFB4E2}" type="slidenum">
              <a:rPr lang="en-US" altLang="en-US"/>
              <a:pPr>
                <a:defRPr/>
              </a:pPr>
              <a:t>‹#›</a:t>
            </a:fld>
            <a:endParaRPr lang="en-US" altLang="en-US"/>
          </a:p>
        </p:txBody>
      </p:sp>
    </p:spTree>
    <p:extLst>
      <p:ext uri="{BB962C8B-B14F-4D97-AF65-F5344CB8AC3E}">
        <p14:creationId xmlns:p14="http://schemas.microsoft.com/office/powerpoint/2010/main" val="895212344"/>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A15B59F9-99BE-D540-BF11-E2B22C930B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3">
            <a:extLst>
              <a:ext uri="{FF2B5EF4-FFF2-40B4-BE49-F238E27FC236}">
                <a16:creationId xmlns:a16="http://schemas.microsoft.com/office/drawing/2014/main" id="{969AA264-1A35-1545-9B82-41A7A8972D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4">
            <a:extLst>
              <a:ext uri="{FF2B5EF4-FFF2-40B4-BE49-F238E27FC236}">
                <a16:creationId xmlns:a16="http://schemas.microsoft.com/office/drawing/2014/main" id="{22FA5D8C-FDB6-9248-8D67-91C4EE99007A}"/>
              </a:ext>
            </a:extLst>
          </p:cNvPr>
          <p:cNvSpPr>
            <a:spLocks noGrp="1" noChangeArrowheads="1"/>
          </p:cNvSpPr>
          <p:nvPr>
            <p:ph type="sldNum" sz="quarter" idx="12"/>
          </p:nvPr>
        </p:nvSpPr>
        <p:spPr>
          <a:ln/>
        </p:spPr>
        <p:txBody>
          <a:bodyPr/>
          <a:lstStyle>
            <a:lvl1pPr>
              <a:defRPr/>
            </a:lvl1pPr>
          </a:lstStyle>
          <a:p>
            <a:pPr>
              <a:defRPr/>
            </a:pPr>
            <a:fld id="{DCD66964-D4E8-BE45-9E42-6185111AC65E}" type="slidenum">
              <a:rPr lang="en-US" altLang="en-US"/>
              <a:pPr>
                <a:defRPr/>
              </a:pPr>
              <a:t>‹#›</a:t>
            </a:fld>
            <a:endParaRPr lang="en-US" altLang="en-US"/>
          </a:p>
        </p:txBody>
      </p:sp>
    </p:spTree>
    <p:extLst>
      <p:ext uri="{BB962C8B-B14F-4D97-AF65-F5344CB8AC3E}">
        <p14:creationId xmlns:p14="http://schemas.microsoft.com/office/powerpoint/2010/main" val="272161945"/>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FB8904CB-F05B-8A40-8864-1DFCB9952D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8BFA32F7-4273-7A49-84C7-F915ACB4B2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4F13C196-3E74-1348-B83E-AFF592C2B847}"/>
              </a:ext>
            </a:extLst>
          </p:cNvPr>
          <p:cNvSpPr>
            <a:spLocks noGrp="1" noChangeArrowheads="1"/>
          </p:cNvSpPr>
          <p:nvPr>
            <p:ph type="sldNum" sz="quarter" idx="12"/>
          </p:nvPr>
        </p:nvSpPr>
        <p:spPr>
          <a:ln/>
        </p:spPr>
        <p:txBody>
          <a:bodyPr/>
          <a:lstStyle>
            <a:lvl1pPr>
              <a:defRPr/>
            </a:lvl1pPr>
          </a:lstStyle>
          <a:p>
            <a:pPr>
              <a:defRPr/>
            </a:pPr>
            <a:fld id="{81D2AF4C-0F76-7045-A5BC-CF595B3BC7A4}" type="slidenum">
              <a:rPr lang="en-US" altLang="en-US"/>
              <a:pPr>
                <a:defRPr/>
              </a:pPr>
              <a:t>‹#›</a:t>
            </a:fld>
            <a:endParaRPr lang="en-US" altLang="en-US"/>
          </a:p>
        </p:txBody>
      </p:sp>
    </p:spTree>
    <p:extLst>
      <p:ext uri="{BB962C8B-B14F-4D97-AF65-F5344CB8AC3E}">
        <p14:creationId xmlns:p14="http://schemas.microsoft.com/office/powerpoint/2010/main" val="4020924332"/>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0"/>
            <a:ext cx="1744662" cy="6138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0325" y="0"/>
            <a:ext cx="5084763" cy="6138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D3C5DE4D-F97C-3140-B561-8487BBC6D1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3">
            <a:extLst>
              <a:ext uri="{FF2B5EF4-FFF2-40B4-BE49-F238E27FC236}">
                <a16:creationId xmlns:a16="http://schemas.microsoft.com/office/drawing/2014/main" id="{87BEAFF7-EC4E-AE45-8DED-A14D053CF9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4">
            <a:extLst>
              <a:ext uri="{FF2B5EF4-FFF2-40B4-BE49-F238E27FC236}">
                <a16:creationId xmlns:a16="http://schemas.microsoft.com/office/drawing/2014/main" id="{73893987-D2BD-9D4B-9EF3-E6A0D7DC7CF2}"/>
              </a:ext>
            </a:extLst>
          </p:cNvPr>
          <p:cNvSpPr>
            <a:spLocks noGrp="1" noChangeArrowheads="1"/>
          </p:cNvSpPr>
          <p:nvPr>
            <p:ph type="sldNum" sz="quarter" idx="12"/>
          </p:nvPr>
        </p:nvSpPr>
        <p:spPr>
          <a:ln/>
        </p:spPr>
        <p:txBody>
          <a:bodyPr/>
          <a:lstStyle>
            <a:lvl1pPr>
              <a:defRPr/>
            </a:lvl1pPr>
          </a:lstStyle>
          <a:p>
            <a:pPr>
              <a:defRPr/>
            </a:pPr>
            <a:fld id="{AE6B8BE9-E80B-D44D-B196-12293289BE2E}" type="slidenum">
              <a:rPr lang="en-US" altLang="en-US"/>
              <a:pPr>
                <a:defRPr/>
              </a:pPr>
              <a:t>‹#›</a:t>
            </a:fld>
            <a:endParaRPr lang="en-US" altLang="en-US"/>
          </a:p>
        </p:txBody>
      </p:sp>
    </p:spTree>
    <p:extLst>
      <p:ext uri="{BB962C8B-B14F-4D97-AF65-F5344CB8AC3E}">
        <p14:creationId xmlns:p14="http://schemas.microsoft.com/office/powerpoint/2010/main" val="3124795521"/>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5EF9E3EA-6C38-3A41-A5B0-2FB1468D6AC6}"/>
              </a:ext>
            </a:extLst>
          </p:cNvPr>
          <p:cNvSpPr>
            <a:spLocks noGrp="1" noChangeArrowheads="1"/>
          </p:cNvSpPr>
          <p:nvPr>
            <p:ph type="dt" sz="half" idx="10"/>
          </p:nvPr>
        </p:nvSpPr>
        <p:spPr>
          <a:ln/>
        </p:spPr>
        <p:txBody>
          <a:bodyPr/>
          <a:lstStyle>
            <a:lvl1pPr>
              <a:defRPr/>
            </a:lvl1pPr>
          </a:lstStyle>
          <a:p>
            <a:pPr>
              <a:defRPr/>
            </a:pPr>
            <a:fld id="{1C0FB905-A17C-7B40-BD8A-0C0A8A2418CC}" type="datetimeFigureOut">
              <a:rPr lang="en-US"/>
              <a:pPr>
                <a:defRPr/>
              </a:pPr>
              <a:t>11/13/20</a:t>
            </a:fld>
            <a:endParaRPr lang="en-US"/>
          </a:p>
        </p:txBody>
      </p:sp>
      <p:sp>
        <p:nvSpPr>
          <p:cNvPr id="3" name="Rectangle 14">
            <a:extLst>
              <a:ext uri="{FF2B5EF4-FFF2-40B4-BE49-F238E27FC236}">
                <a16:creationId xmlns:a16="http://schemas.microsoft.com/office/drawing/2014/main" id="{5F842F13-A976-CD4C-9A35-16CEAA880D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7FC9F95A-D4E3-D645-ABAA-916534B658A1}"/>
              </a:ext>
            </a:extLst>
          </p:cNvPr>
          <p:cNvSpPr>
            <a:spLocks noGrp="1" noChangeArrowheads="1"/>
          </p:cNvSpPr>
          <p:nvPr>
            <p:ph type="sldNum" sz="quarter" idx="12"/>
          </p:nvPr>
        </p:nvSpPr>
        <p:spPr>
          <a:ln/>
        </p:spPr>
        <p:txBody>
          <a:bodyPr/>
          <a:lstStyle>
            <a:lvl1pPr>
              <a:defRPr/>
            </a:lvl1pPr>
          </a:lstStyle>
          <a:p>
            <a:pPr>
              <a:defRPr/>
            </a:pPr>
            <a:fld id="{2485721D-80E4-3C41-9D4F-799C5C03EA53}" type="slidenum">
              <a:rPr lang="en-US" altLang="en-US"/>
              <a:pPr>
                <a:defRPr/>
              </a:pPr>
              <a:t>‹#›</a:t>
            </a:fld>
            <a:endParaRPr lang="en-US" altLang="en-US"/>
          </a:p>
        </p:txBody>
      </p:sp>
    </p:spTree>
    <p:extLst>
      <p:ext uri="{BB962C8B-B14F-4D97-AF65-F5344CB8AC3E}">
        <p14:creationId xmlns:p14="http://schemas.microsoft.com/office/powerpoint/2010/main" val="2187512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8A81DED-BC7D-DA4D-8C57-E6B8D6397D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261980-A694-D740-B938-F3C852A358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8D54D2-2EC7-F24F-8F68-805E1A2B2CB4}"/>
              </a:ext>
            </a:extLst>
          </p:cNvPr>
          <p:cNvSpPr>
            <a:spLocks noGrp="1" noChangeArrowheads="1"/>
          </p:cNvSpPr>
          <p:nvPr>
            <p:ph type="sldNum" sz="quarter" idx="12"/>
          </p:nvPr>
        </p:nvSpPr>
        <p:spPr>
          <a:ln/>
        </p:spPr>
        <p:txBody>
          <a:bodyPr/>
          <a:lstStyle>
            <a:lvl1pPr>
              <a:defRPr/>
            </a:lvl1pPr>
          </a:lstStyle>
          <a:p>
            <a:pPr>
              <a:defRPr/>
            </a:pPr>
            <a:fld id="{01C55DDE-ACF2-534D-A881-9DDDC01923D5}" type="slidenum">
              <a:rPr lang="en-US" altLang="en-US"/>
              <a:pPr>
                <a:defRPr/>
              </a:pPr>
              <a:t>‹#›</a:t>
            </a:fld>
            <a:endParaRPr lang="en-US" altLang="en-US"/>
          </a:p>
        </p:txBody>
      </p:sp>
    </p:spTree>
    <p:extLst>
      <p:ext uri="{BB962C8B-B14F-4D97-AF65-F5344CB8AC3E}">
        <p14:creationId xmlns:p14="http://schemas.microsoft.com/office/powerpoint/2010/main" val="5693217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603FC60-855D-CC49-9C05-E63F9D1491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0D3111-DE33-CD4D-81ED-10B90673C3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2DAF9D-0217-7E42-97CC-27015A7F9BED}"/>
              </a:ext>
            </a:extLst>
          </p:cNvPr>
          <p:cNvSpPr>
            <a:spLocks noGrp="1" noChangeArrowheads="1"/>
          </p:cNvSpPr>
          <p:nvPr>
            <p:ph type="sldNum" sz="quarter" idx="12"/>
          </p:nvPr>
        </p:nvSpPr>
        <p:spPr>
          <a:ln/>
        </p:spPr>
        <p:txBody>
          <a:bodyPr/>
          <a:lstStyle>
            <a:lvl1pPr>
              <a:defRPr/>
            </a:lvl1pPr>
          </a:lstStyle>
          <a:p>
            <a:pPr>
              <a:defRPr/>
            </a:pPr>
            <a:fld id="{C6067545-70D4-B74B-9F11-19F68534B3A3}" type="slidenum">
              <a:rPr lang="en-US" altLang="en-US"/>
              <a:pPr>
                <a:defRPr/>
              </a:pPr>
              <a:t>‹#›</a:t>
            </a:fld>
            <a:endParaRPr lang="en-US" altLang="en-US"/>
          </a:p>
        </p:txBody>
      </p:sp>
    </p:spTree>
    <p:extLst>
      <p:ext uri="{BB962C8B-B14F-4D97-AF65-F5344CB8AC3E}">
        <p14:creationId xmlns:p14="http://schemas.microsoft.com/office/powerpoint/2010/main" val="2946630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B0967E-E806-844F-B745-F02329A90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284CA4-8F30-4948-B319-D693CB9E5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46279-C060-2B4D-97A5-2205A0E84B7B}"/>
              </a:ext>
            </a:extLst>
          </p:cNvPr>
          <p:cNvSpPr>
            <a:spLocks noGrp="1" noChangeArrowheads="1"/>
          </p:cNvSpPr>
          <p:nvPr>
            <p:ph type="sldNum" sz="quarter" idx="12"/>
          </p:nvPr>
        </p:nvSpPr>
        <p:spPr>
          <a:ln/>
        </p:spPr>
        <p:txBody>
          <a:bodyPr/>
          <a:lstStyle>
            <a:lvl1pPr>
              <a:defRPr/>
            </a:lvl1pPr>
          </a:lstStyle>
          <a:p>
            <a:pPr>
              <a:defRPr/>
            </a:pPr>
            <a:fld id="{F70A4FDC-E7A8-DF4A-9F4E-757404043EE8}" type="slidenum">
              <a:rPr lang="en-US" altLang="en-US"/>
              <a:pPr>
                <a:defRPr/>
              </a:pPr>
              <a:t>‹#›</a:t>
            </a:fld>
            <a:endParaRPr lang="en-US" altLang="en-US"/>
          </a:p>
        </p:txBody>
      </p:sp>
    </p:spTree>
    <p:extLst>
      <p:ext uri="{BB962C8B-B14F-4D97-AF65-F5344CB8AC3E}">
        <p14:creationId xmlns:p14="http://schemas.microsoft.com/office/powerpoint/2010/main" val="10768722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84D88C-D5B0-D14F-8661-EB44B3EE90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37A63F-0C8E-5A43-8922-ED3565C9B2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825615-12DF-7340-9A7A-DA1224AEA155}"/>
              </a:ext>
            </a:extLst>
          </p:cNvPr>
          <p:cNvSpPr>
            <a:spLocks noGrp="1" noChangeArrowheads="1"/>
          </p:cNvSpPr>
          <p:nvPr>
            <p:ph type="sldNum" sz="quarter" idx="12"/>
          </p:nvPr>
        </p:nvSpPr>
        <p:spPr>
          <a:ln/>
        </p:spPr>
        <p:txBody>
          <a:bodyPr/>
          <a:lstStyle>
            <a:lvl1pPr>
              <a:defRPr/>
            </a:lvl1pPr>
          </a:lstStyle>
          <a:p>
            <a:pPr>
              <a:defRPr/>
            </a:pPr>
            <a:fld id="{8AE8017E-FE65-B346-A8C9-776B7B53D1F5}" type="slidenum">
              <a:rPr lang="en-US" altLang="en-US"/>
              <a:pPr>
                <a:defRPr/>
              </a:pPr>
              <a:t>‹#›</a:t>
            </a:fld>
            <a:endParaRPr lang="en-US" altLang="en-US"/>
          </a:p>
        </p:txBody>
      </p:sp>
    </p:spTree>
    <p:extLst>
      <p:ext uri="{BB962C8B-B14F-4D97-AF65-F5344CB8AC3E}">
        <p14:creationId xmlns:p14="http://schemas.microsoft.com/office/powerpoint/2010/main" val="1168021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6C8C76-F06C-6D48-85DD-6C2DBB6506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74CF7A9-0E25-924E-A5EB-47D70D8234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D135500-D5BE-E84F-AF38-242865378931}"/>
              </a:ext>
            </a:extLst>
          </p:cNvPr>
          <p:cNvSpPr>
            <a:spLocks noGrp="1" noChangeArrowheads="1"/>
          </p:cNvSpPr>
          <p:nvPr>
            <p:ph type="sldNum" sz="quarter" idx="12"/>
          </p:nvPr>
        </p:nvSpPr>
        <p:spPr>
          <a:ln/>
        </p:spPr>
        <p:txBody>
          <a:bodyPr/>
          <a:lstStyle>
            <a:lvl1pPr>
              <a:defRPr/>
            </a:lvl1pPr>
          </a:lstStyle>
          <a:p>
            <a:pPr>
              <a:defRPr/>
            </a:pPr>
            <a:fld id="{C06FBCE7-2853-EA40-BB99-1EBF83063916}" type="slidenum">
              <a:rPr lang="en-US" altLang="en-US"/>
              <a:pPr>
                <a:defRPr/>
              </a:pPr>
              <a:t>‹#›</a:t>
            </a:fld>
            <a:endParaRPr lang="en-US" altLang="en-US"/>
          </a:p>
        </p:txBody>
      </p:sp>
    </p:spTree>
    <p:extLst>
      <p:ext uri="{BB962C8B-B14F-4D97-AF65-F5344CB8AC3E}">
        <p14:creationId xmlns:p14="http://schemas.microsoft.com/office/powerpoint/2010/main" val="2581255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C605B9-A07C-A14D-803E-0F6C838E552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68A933-A956-DC44-875F-3E5BF8486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8F1A08-5E4B-D74B-BAB8-27F00BBF68CB}"/>
              </a:ext>
            </a:extLst>
          </p:cNvPr>
          <p:cNvSpPr>
            <a:spLocks noGrp="1" noChangeArrowheads="1"/>
          </p:cNvSpPr>
          <p:nvPr>
            <p:ph type="sldNum" sz="quarter" idx="12"/>
          </p:nvPr>
        </p:nvSpPr>
        <p:spPr>
          <a:ln/>
        </p:spPr>
        <p:txBody>
          <a:bodyPr/>
          <a:lstStyle>
            <a:lvl1pPr>
              <a:defRPr/>
            </a:lvl1pPr>
          </a:lstStyle>
          <a:p>
            <a:pPr>
              <a:defRPr/>
            </a:pPr>
            <a:fld id="{2F1DB491-AD22-904C-B526-D9119BA34519}" type="slidenum">
              <a:rPr lang="en-US" altLang="en-US"/>
              <a:pPr>
                <a:defRPr/>
              </a:pPr>
              <a:t>‹#›</a:t>
            </a:fld>
            <a:endParaRPr lang="en-US" altLang="en-US"/>
          </a:p>
        </p:txBody>
      </p:sp>
    </p:spTree>
    <p:extLst>
      <p:ext uri="{BB962C8B-B14F-4D97-AF65-F5344CB8AC3E}">
        <p14:creationId xmlns:p14="http://schemas.microsoft.com/office/powerpoint/2010/main" val="5123203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DB8F30-2F1D-704D-A9D9-671D4A55C37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72BD149-65FF-634D-AC5E-043D48EF55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4CFF885-42E4-3646-8945-C14962E6599A}"/>
              </a:ext>
            </a:extLst>
          </p:cNvPr>
          <p:cNvSpPr>
            <a:spLocks noGrp="1" noChangeArrowheads="1"/>
          </p:cNvSpPr>
          <p:nvPr>
            <p:ph type="sldNum" sz="quarter" idx="12"/>
          </p:nvPr>
        </p:nvSpPr>
        <p:spPr>
          <a:ln/>
        </p:spPr>
        <p:txBody>
          <a:bodyPr/>
          <a:lstStyle>
            <a:lvl1pPr>
              <a:defRPr/>
            </a:lvl1pPr>
          </a:lstStyle>
          <a:p>
            <a:pPr>
              <a:defRPr/>
            </a:pPr>
            <a:fld id="{5A3236E8-BC8B-7F4B-95D2-7FE56FAFD715}" type="slidenum">
              <a:rPr lang="en-US" altLang="en-US"/>
              <a:pPr>
                <a:defRPr/>
              </a:pPr>
              <a:t>‹#›</a:t>
            </a:fld>
            <a:endParaRPr lang="en-US" altLang="en-US"/>
          </a:p>
        </p:txBody>
      </p:sp>
    </p:spTree>
    <p:extLst>
      <p:ext uri="{BB962C8B-B14F-4D97-AF65-F5344CB8AC3E}">
        <p14:creationId xmlns:p14="http://schemas.microsoft.com/office/powerpoint/2010/main" val="1558594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0EE681-89E8-ED40-A7B4-3D0F01471D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264D2B-F108-2D47-A84B-0C7502CDC2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D8B9F5-EB32-5B43-B5EE-C92D42B211EA}"/>
              </a:ext>
            </a:extLst>
          </p:cNvPr>
          <p:cNvSpPr>
            <a:spLocks noGrp="1" noChangeArrowheads="1"/>
          </p:cNvSpPr>
          <p:nvPr>
            <p:ph type="sldNum" sz="quarter" idx="12"/>
          </p:nvPr>
        </p:nvSpPr>
        <p:spPr>
          <a:ln/>
        </p:spPr>
        <p:txBody>
          <a:bodyPr/>
          <a:lstStyle>
            <a:lvl1pPr>
              <a:defRPr/>
            </a:lvl1pPr>
          </a:lstStyle>
          <a:p>
            <a:pPr>
              <a:defRPr/>
            </a:pPr>
            <a:fld id="{43653C91-CE50-B44A-A87B-7C45DADFFD4A}" type="slidenum">
              <a:rPr lang="en-US" altLang="en-US"/>
              <a:pPr>
                <a:defRPr/>
              </a:pPr>
              <a:t>‹#›</a:t>
            </a:fld>
            <a:endParaRPr lang="en-US" altLang="en-US"/>
          </a:p>
        </p:txBody>
      </p:sp>
    </p:spTree>
    <p:extLst>
      <p:ext uri="{BB962C8B-B14F-4D97-AF65-F5344CB8AC3E}">
        <p14:creationId xmlns:p14="http://schemas.microsoft.com/office/powerpoint/2010/main" val="3137676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4DE964-9458-7A46-88ED-6A50EE6E6E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FE53BC-2529-1749-A1FB-234D9626BC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390780-3145-904C-8BB7-02D84D986804}"/>
              </a:ext>
            </a:extLst>
          </p:cNvPr>
          <p:cNvSpPr>
            <a:spLocks noGrp="1" noChangeArrowheads="1"/>
          </p:cNvSpPr>
          <p:nvPr>
            <p:ph type="sldNum" sz="quarter" idx="12"/>
          </p:nvPr>
        </p:nvSpPr>
        <p:spPr>
          <a:ln/>
        </p:spPr>
        <p:txBody>
          <a:bodyPr/>
          <a:lstStyle>
            <a:lvl1pPr>
              <a:defRPr/>
            </a:lvl1pPr>
          </a:lstStyle>
          <a:p>
            <a:pPr>
              <a:defRPr/>
            </a:pPr>
            <a:fld id="{EC219E45-3636-C24C-8084-253A4E5F1554}" type="slidenum">
              <a:rPr lang="en-US" altLang="en-US"/>
              <a:pPr>
                <a:defRPr/>
              </a:pPr>
              <a:t>‹#›</a:t>
            </a:fld>
            <a:endParaRPr lang="en-US" altLang="en-US"/>
          </a:p>
        </p:txBody>
      </p:sp>
    </p:spTree>
    <p:extLst>
      <p:ext uri="{BB962C8B-B14F-4D97-AF65-F5344CB8AC3E}">
        <p14:creationId xmlns:p14="http://schemas.microsoft.com/office/powerpoint/2010/main" val="2475067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B5D66B-B828-AC41-880B-99B0A8A5FC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698161-B554-4E4D-B09C-81A4F03D6B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68886F-EAEB-3E4F-8C8B-74ED945550B8}"/>
              </a:ext>
            </a:extLst>
          </p:cNvPr>
          <p:cNvSpPr>
            <a:spLocks noGrp="1" noChangeArrowheads="1"/>
          </p:cNvSpPr>
          <p:nvPr>
            <p:ph type="sldNum" sz="quarter" idx="12"/>
          </p:nvPr>
        </p:nvSpPr>
        <p:spPr>
          <a:ln/>
        </p:spPr>
        <p:txBody>
          <a:bodyPr/>
          <a:lstStyle>
            <a:lvl1pPr>
              <a:defRPr/>
            </a:lvl1pPr>
          </a:lstStyle>
          <a:p>
            <a:pPr>
              <a:defRPr/>
            </a:pPr>
            <a:fld id="{843F4DF6-328B-974D-A57A-09BD0D0CF1A8}" type="slidenum">
              <a:rPr lang="en-US" altLang="en-US"/>
              <a:pPr>
                <a:defRPr/>
              </a:pPr>
              <a:t>‹#›</a:t>
            </a:fld>
            <a:endParaRPr lang="en-US" altLang="en-US"/>
          </a:p>
        </p:txBody>
      </p:sp>
    </p:spTree>
    <p:extLst>
      <p:ext uri="{BB962C8B-B14F-4D97-AF65-F5344CB8AC3E}">
        <p14:creationId xmlns:p14="http://schemas.microsoft.com/office/powerpoint/2010/main" val="40651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62ACB5DF-2A67-424C-8B0E-2A1FEB70CED2}"/>
              </a:ext>
            </a:extLst>
          </p:cNvPr>
          <p:cNvSpPr>
            <a:spLocks noGrp="1" noChangeArrowheads="1"/>
          </p:cNvSpPr>
          <p:nvPr>
            <p:ph type="dt" sz="half" idx="10"/>
          </p:nvPr>
        </p:nvSpPr>
        <p:spPr>
          <a:ln/>
        </p:spPr>
        <p:txBody>
          <a:bodyPr/>
          <a:lstStyle>
            <a:lvl1pPr>
              <a:defRPr/>
            </a:lvl1pPr>
          </a:lstStyle>
          <a:p>
            <a:pPr>
              <a:defRPr/>
            </a:pPr>
            <a:fld id="{BDDFE838-51CB-7547-8CDD-3956FA1EBE84}" type="datetimeFigureOut">
              <a:rPr lang="en-US"/>
              <a:pPr>
                <a:defRPr/>
              </a:pPr>
              <a:t>11/13/20</a:t>
            </a:fld>
            <a:endParaRPr lang="en-US"/>
          </a:p>
        </p:txBody>
      </p:sp>
      <p:sp>
        <p:nvSpPr>
          <p:cNvPr id="6" name="Rectangle 14">
            <a:extLst>
              <a:ext uri="{FF2B5EF4-FFF2-40B4-BE49-F238E27FC236}">
                <a16:creationId xmlns:a16="http://schemas.microsoft.com/office/drawing/2014/main" id="{9FDF3EC6-8C6F-414E-8437-AA04AC2572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3A396ABB-4ACB-3849-9BC5-526F1AB41286}"/>
              </a:ext>
            </a:extLst>
          </p:cNvPr>
          <p:cNvSpPr>
            <a:spLocks noGrp="1" noChangeArrowheads="1"/>
          </p:cNvSpPr>
          <p:nvPr>
            <p:ph type="sldNum" sz="quarter" idx="12"/>
          </p:nvPr>
        </p:nvSpPr>
        <p:spPr>
          <a:ln/>
        </p:spPr>
        <p:txBody>
          <a:bodyPr/>
          <a:lstStyle>
            <a:lvl1pPr>
              <a:defRPr/>
            </a:lvl1pPr>
          </a:lstStyle>
          <a:p>
            <a:pPr>
              <a:defRPr/>
            </a:pPr>
            <a:fld id="{CA3B93B8-4048-D342-A76E-514EA658CE9A}" type="slidenum">
              <a:rPr lang="en-US" altLang="en-US"/>
              <a:pPr>
                <a:defRPr/>
              </a:pPr>
              <a:t>‹#›</a:t>
            </a:fld>
            <a:endParaRPr lang="en-US" altLang="en-US"/>
          </a:p>
        </p:txBody>
      </p:sp>
    </p:spTree>
    <p:extLst>
      <p:ext uri="{BB962C8B-B14F-4D97-AF65-F5344CB8AC3E}">
        <p14:creationId xmlns:p14="http://schemas.microsoft.com/office/powerpoint/2010/main" val="7675407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7A375F-18BB-D145-829B-66F273BD2E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09ACC8-F551-0E40-92D9-D02640E9A8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035483-2923-2748-B044-16A624B26B53}"/>
              </a:ext>
            </a:extLst>
          </p:cNvPr>
          <p:cNvSpPr>
            <a:spLocks noGrp="1" noChangeArrowheads="1"/>
          </p:cNvSpPr>
          <p:nvPr>
            <p:ph type="sldNum" sz="quarter" idx="12"/>
          </p:nvPr>
        </p:nvSpPr>
        <p:spPr>
          <a:ln/>
        </p:spPr>
        <p:txBody>
          <a:bodyPr/>
          <a:lstStyle>
            <a:lvl1pPr>
              <a:defRPr/>
            </a:lvl1pPr>
          </a:lstStyle>
          <a:p>
            <a:pPr>
              <a:defRPr/>
            </a:pPr>
            <a:fld id="{8706943C-0F06-784C-8C01-4D2AF7D48F3B}" type="slidenum">
              <a:rPr lang="en-US" altLang="en-US"/>
              <a:pPr>
                <a:defRPr/>
              </a:pPr>
              <a:t>‹#›</a:t>
            </a:fld>
            <a:endParaRPr lang="en-US" altLang="en-US"/>
          </a:p>
        </p:txBody>
      </p:sp>
    </p:spTree>
    <p:extLst>
      <p:ext uri="{BB962C8B-B14F-4D97-AF65-F5344CB8AC3E}">
        <p14:creationId xmlns:p14="http://schemas.microsoft.com/office/powerpoint/2010/main" val="18653782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A7221654-47FE-1F4D-8E0C-AD3F948D8F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34F59AC-F738-2D49-8E60-F67274DC2C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A86676-8DAE-8146-8E2E-D10B36A1F1D6}"/>
              </a:ext>
            </a:extLst>
          </p:cNvPr>
          <p:cNvSpPr>
            <a:spLocks noGrp="1" noChangeArrowheads="1"/>
          </p:cNvSpPr>
          <p:nvPr>
            <p:ph type="sldNum" sz="quarter" idx="12"/>
          </p:nvPr>
        </p:nvSpPr>
        <p:spPr>
          <a:ln/>
        </p:spPr>
        <p:txBody>
          <a:bodyPr/>
          <a:lstStyle>
            <a:lvl1pPr>
              <a:defRPr/>
            </a:lvl1pPr>
          </a:lstStyle>
          <a:p>
            <a:pPr>
              <a:defRPr/>
            </a:pPr>
            <a:fld id="{6EB98035-C9D2-6A4D-8818-B4C60D51D103}" type="slidenum">
              <a:rPr lang="en-US" altLang="en-US"/>
              <a:pPr>
                <a:defRPr/>
              </a:pPr>
              <a:t>‹#›</a:t>
            </a:fld>
            <a:endParaRPr lang="en-US" altLang="en-US"/>
          </a:p>
        </p:txBody>
      </p:sp>
    </p:spTree>
    <p:extLst>
      <p:ext uri="{BB962C8B-B14F-4D97-AF65-F5344CB8AC3E}">
        <p14:creationId xmlns:p14="http://schemas.microsoft.com/office/powerpoint/2010/main" val="15956199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4539BD2D-F8B2-AA41-9E5D-F8A8743C0C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E02BD02-0640-CE4A-AC11-3937F719AB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0FABDAA-8D03-6B4E-8B3F-16AD6788242C}"/>
              </a:ext>
            </a:extLst>
          </p:cNvPr>
          <p:cNvSpPr>
            <a:spLocks noGrp="1" noChangeArrowheads="1"/>
          </p:cNvSpPr>
          <p:nvPr>
            <p:ph type="sldNum" sz="quarter" idx="12"/>
          </p:nvPr>
        </p:nvSpPr>
        <p:spPr>
          <a:ln/>
        </p:spPr>
        <p:txBody>
          <a:bodyPr/>
          <a:lstStyle>
            <a:lvl1pPr>
              <a:defRPr/>
            </a:lvl1pPr>
          </a:lstStyle>
          <a:p>
            <a:pPr>
              <a:defRPr/>
            </a:pPr>
            <a:fld id="{03D55E2A-CD6A-F74D-BFFA-872508ABFCF6}" type="slidenum">
              <a:rPr lang="en-US" altLang="en-US"/>
              <a:pPr>
                <a:defRPr/>
              </a:pPr>
              <a:t>‹#›</a:t>
            </a:fld>
            <a:endParaRPr lang="en-US" altLang="en-US"/>
          </a:p>
        </p:txBody>
      </p:sp>
    </p:spTree>
    <p:extLst>
      <p:ext uri="{BB962C8B-B14F-4D97-AF65-F5344CB8AC3E}">
        <p14:creationId xmlns:p14="http://schemas.microsoft.com/office/powerpoint/2010/main" val="4017762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E08EC50-B838-114A-BF6B-277F1646FF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6CF2ED-C913-2A4A-979F-6D9E0CBA2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B2ABA9-B88D-944F-A423-ACCCA117D1EF}"/>
              </a:ext>
            </a:extLst>
          </p:cNvPr>
          <p:cNvSpPr>
            <a:spLocks noGrp="1" noChangeArrowheads="1"/>
          </p:cNvSpPr>
          <p:nvPr>
            <p:ph type="sldNum" sz="quarter" idx="12"/>
          </p:nvPr>
        </p:nvSpPr>
        <p:spPr>
          <a:ln/>
        </p:spPr>
        <p:txBody>
          <a:bodyPr/>
          <a:lstStyle>
            <a:lvl1pPr>
              <a:defRPr/>
            </a:lvl1pPr>
          </a:lstStyle>
          <a:p>
            <a:pPr>
              <a:defRPr/>
            </a:pPr>
            <a:fld id="{925841AB-A893-D949-AC13-8A3B6E3DF6E7}" type="slidenum">
              <a:rPr lang="en-US" altLang="en-US"/>
              <a:pPr>
                <a:defRPr/>
              </a:pPr>
              <a:t>‹#›</a:t>
            </a:fld>
            <a:endParaRPr lang="en-US" altLang="en-US"/>
          </a:p>
        </p:txBody>
      </p:sp>
    </p:spTree>
    <p:extLst>
      <p:ext uri="{BB962C8B-B14F-4D97-AF65-F5344CB8AC3E}">
        <p14:creationId xmlns:p14="http://schemas.microsoft.com/office/powerpoint/2010/main" val="9827499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ABCA6D-F59F-FE45-A5AF-3B19BDB835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035514-FF1E-184E-A2EE-D13EBD34E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F3DFBD-BB7C-0346-8FF9-26103A2122F2}"/>
              </a:ext>
            </a:extLst>
          </p:cNvPr>
          <p:cNvSpPr>
            <a:spLocks noGrp="1" noChangeArrowheads="1"/>
          </p:cNvSpPr>
          <p:nvPr>
            <p:ph type="sldNum" sz="quarter" idx="12"/>
          </p:nvPr>
        </p:nvSpPr>
        <p:spPr>
          <a:ln/>
        </p:spPr>
        <p:txBody>
          <a:bodyPr/>
          <a:lstStyle>
            <a:lvl1pPr>
              <a:defRPr/>
            </a:lvl1pPr>
          </a:lstStyle>
          <a:p>
            <a:pPr>
              <a:defRPr/>
            </a:pPr>
            <a:fld id="{2146DDCC-78E5-9B44-A002-E8B1B32A50A3}" type="slidenum">
              <a:rPr lang="en-US" altLang="en-US"/>
              <a:pPr>
                <a:defRPr/>
              </a:pPr>
              <a:t>‹#›</a:t>
            </a:fld>
            <a:endParaRPr lang="en-US" altLang="en-US"/>
          </a:p>
        </p:txBody>
      </p:sp>
    </p:spTree>
    <p:extLst>
      <p:ext uri="{BB962C8B-B14F-4D97-AF65-F5344CB8AC3E}">
        <p14:creationId xmlns:p14="http://schemas.microsoft.com/office/powerpoint/2010/main" val="21752764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480303-3554-A94D-8DEE-EEF055D10F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0658FD-DA21-7346-920A-1F9E0CB70A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2173EB-98CA-E949-A152-4D3D980E5D91}"/>
              </a:ext>
            </a:extLst>
          </p:cNvPr>
          <p:cNvSpPr>
            <a:spLocks noGrp="1" noChangeArrowheads="1"/>
          </p:cNvSpPr>
          <p:nvPr>
            <p:ph type="sldNum" sz="quarter" idx="12"/>
          </p:nvPr>
        </p:nvSpPr>
        <p:spPr>
          <a:ln/>
        </p:spPr>
        <p:txBody>
          <a:bodyPr/>
          <a:lstStyle>
            <a:lvl1pPr>
              <a:defRPr/>
            </a:lvl1pPr>
          </a:lstStyle>
          <a:p>
            <a:pPr>
              <a:defRPr/>
            </a:pPr>
            <a:fld id="{4566722C-5158-EA43-8BB3-C91D7E9382F4}" type="slidenum">
              <a:rPr lang="en-US" altLang="en-US"/>
              <a:pPr>
                <a:defRPr/>
              </a:pPr>
              <a:t>‹#›</a:t>
            </a:fld>
            <a:endParaRPr lang="en-US" altLang="en-US"/>
          </a:p>
        </p:txBody>
      </p:sp>
    </p:spTree>
    <p:extLst>
      <p:ext uri="{BB962C8B-B14F-4D97-AF65-F5344CB8AC3E}">
        <p14:creationId xmlns:p14="http://schemas.microsoft.com/office/powerpoint/2010/main" val="1371598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E5CCB1-56C6-4941-B74A-D06E86FCFB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E06F3C-8BA4-3249-B2DB-4A3466C20D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20A1CD-1339-7048-BA55-20C6ADC4B840}"/>
              </a:ext>
            </a:extLst>
          </p:cNvPr>
          <p:cNvSpPr>
            <a:spLocks noGrp="1" noChangeArrowheads="1"/>
          </p:cNvSpPr>
          <p:nvPr>
            <p:ph type="sldNum" sz="quarter" idx="12"/>
          </p:nvPr>
        </p:nvSpPr>
        <p:spPr>
          <a:ln/>
        </p:spPr>
        <p:txBody>
          <a:bodyPr/>
          <a:lstStyle>
            <a:lvl1pPr>
              <a:defRPr/>
            </a:lvl1pPr>
          </a:lstStyle>
          <a:p>
            <a:pPr>
              <a:defRPr/>
            </a:pPr>
            <a:fld id="{B1F835FD-AEC7-8D43-BED5-C4B2D658D123}" type="slidenum">
              <a:rPr lang="en-US" altLang="en-US"/>
              <a:pPr>
                <a:defRPr/>
              </a:pPr>
              <a:t>‹#›</a:t>
            </a:fld>
            <a:endParaRPr lang="en-US" altLang="en-US"/>
          </a:p>
        </p:txBody>
      </p:sp>
    </p:spTree>
    <p:extLst>
      <p:ext uri="{BB962C8B-B14F-4D97-AF65-F5344CB8AC3E}">
        <p14:creationId xmlns:p14="http://schemas.microsoft.com/office/powerpoint/2010/main" val="10330002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F162084-9BE6-B148-AD83-77315622F05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8D595B0-4C4C-FD4E-B047-FEB21E4469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C1AF5FB-AD4E-564C-95A0-C0FFE6609426}"/>
              </a:ext>
            </a:extLst>
          </p:cNvPr>
          <p:cNvSpPr>
            <a:spLocks noGrp="1" noChangeArrowheads="1"/>
          </p:cNvSpPr>
          <p:nvPr>
            <p:ph type="sldNum" sz="quarter" idx="12"/>
          </p:nvPr>
        </p:nvSpPr>
        <p:spPr>
          <a:ln/>
        </p:spPr>
        <p:txBody>
          <a:bodyPr/>
          <a:lstStyle>
            <a:lvl1pPr>
              <a:defRPr/>
            </a:lvl1pPr>
          </a:lstStyle>
          <a:p>
            <a:pPr>
              <a:defRPr/>
            </a:pPr>
            <a:fld id="{92A6B5C0-CEB0-8B45-8D84-741CFEC48CDA}" type="slidenum">
              <a:rPr lang="en-US" altLang="en-US"/>
              <a:pPr>
                <a:defRPr/>
              </a:pPr>
              <a:t>‹#›</a:t>
            </a:fld>
            <a:endParaRPr lang="en-US" altLang="en-US"/>
          </a:p>
        </p:txBody>
      </p:sp>
    </p:spTree>
    <p:extLst>
      <p:ext uri="{BB962C8B-B14F-4D97-AF65-F5344CB8AC3E}">
        <p14:creationId xmlns:p14="http://schemas.microsoft.com/office/powerpoint/2010/main" val="7462014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5539C4-D897-264D-841F-AFFAC1ECB8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A15BF7A-2AA3-604D-834D-251AD24F80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F2BEB4D-5993-364B-B60B-2813232764C1}"/>
              </a:ext>
            </a:extLst>
          </p:cNvPr>
          <p:cNvSpPr>
            <a:spLocks noGrp="1" noChangeArrowheads="1"/>
          </p:cNvSpPr>
          <p:nvPr>
            <p:ph type="sldNum" sz="quarter" idx="12"/>
          </p:nvPr>
        </p:nvSpPr>
        <p:spPr>
          <a:ln/>
        </p:spPr>
        <p:txBody>
          <a:bodyPr/>
          <a:lstStyle>
            <a:lvl1pPr>
              <a:defRPr/>
            </a:lvl1pPr>
          </a:lstStyle>
          <a:p>
            <a:pPr>
              <a:defRPr/>
            </a:pPr>
            <a:fld id="{DFC8A73B-02EF-7D47-95B5-59BCD5E1A3AC}" type="slidenum">
              <a:rPr lang="en-US" altLang="en-US"/>
              <a:pPr>
                <a:defRPr/>
              </a:pPr>
              <a:t>‹#›</a:t>
            </a:fld>
            <a:endParaRPr lang="en-US" altLang="en-US"/>
          </a:p>
        </p:txBody>
      </p:sp>
    </p:spTree>
    <p:extLst>
      <p:ext uri="{BB962C8B-B14F-4D97-AF65-F5344CB8AC3E}">
        <p14:creationId xmlns:p14="http://schemas.microsoft.com/office/powerpoint/2010/main" val="3476710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F9EA79-530D-3945-9A16-8E1E6088A21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D04155C-E96F-264E-B558-6C5960CE60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23B4D6-249C-0443-9F78-6FC6A0327551}"/>
              </a:ext>
            </a:extLst>
          </p:cNvPr>
          <p:cNvSpPr>
            <a:spLocks noGrp="1" noChangeArrowheads="1"/>
          </p:cNvSpPr>
          <p:nvPr>
            <p:ph type="sldNum" sz="quarter" idx="12"/>
          </p:nvPr>
        </p:nvSpPr>
        <p:spPr>
          <a:ln/>
        </p:spPr>
        <p:txBody>
          <a:bodyPr/>
          <a:lstStyle>
            <a:lvl1pPr>
              <a:defRPr/>
            </a:lvl1pPr>
          </a:lstStyle>
          <a:p>
            <a:pPr>
              <a:defRPr/>
            </a:pPr>
            <a:fld id="{578D2B1F-6053-B642-9529-23087F182D49}" type="slidenum">
              <a:rPr lang="en-US" altLang="en-US"/>
              <a:pPr>
                <a:defRPr/>
              </a:pPr>
              <a:t>‹#›</a:t>
            </a:fld>
            <a:endParaRPr lang="en-US" altLang="en-US"/>
          </a:p>
        </p:txBody>
      </p:sp>
    </p:spTree>
    <p:extLst>
      <p:ext uri="{BB962C8B-B14F-4D97-AF65-F5344CB8AC3E}">
        <p14:creationId xmlns:p14="http://schemas.microsoft.com/office/powerpoint/2010/main" val="392805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21525AB8-D4B9-7E4A-9A34-3BB954DF4226}"/>
              </a:ext>
            </a:extLst>
          </p:cNvPr>
          <p:cNvSpPr>
            <a:spLocks noGrp="1" noChangeArrowheads="1"/>
          </p:cNvSpPr>
          <p:nvPr>
            <p:ph type="dt" sz="half" idx="10"/>
          </p:nvPr>
        </p:nvSpPr>
        <p:spPr>
          <a:ln/>
        </p:spPr>
        <p:txBody>
          <a:bodyPr/>
          <a:lstStyle>
            <a:lvl1pPr>
              <a:defRPr/>
            </a:lvl1pPr>
          </a:lstStyle>
          <a:p>
            <a:pPr>
              <a:defRPr/>
            </a:pPr>
            <a:fld id="{C4C8ECF1-E863-2B4B-87E8-2A8CDD2BD4F8}" type="datetimeFigureOut">
              <a:rPr lang="en-US"/>
              <a:pPr>
                <a:defRPr/>
              </a:pPr>
              <a:t>11/13/20</a:t>
            </a:fld>
            <a:endParaRPr lang="en-US"/>
          </a:p>
        </p:txBody>
      </p:sp>
      <p:sp>
        <p:nvSpPr>
          <p:cNvPr id="6" name="Rectangle 14">
            <a:extLst>
              <a:ext uri="{FF2B5EF4-FFF2-40B4-BE49-F238E27FC236}">
                <a16:creationId xmlns:a16="http://schemas.microsoft.com/office/drawing/2014/main" id="{DDBB8085-D256-1E4A-83C9-3CEE8E168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F4F80F1E-4EEC-BF43-BD91-E9066AFDE3EF}"/>
              </a:ext>
            </a:extLst>
          </p:cNvPr>
          <p:cNvSpPr>
            <a:spLocks noGrp="1" noChangeArrowheads="1"/>
          </p:cNvSpPr>
          <p:nvPr>
            <p:ph type="sldNum" sz="quarter" idx="12"/>
          </p:nvPr>
        </p:nvSpPr>
        <p:spPr>
          <a:ln/>
        </p:spPr>
        <p:txBody>
          <a:bodyPr/>
          <a:lstStyle>
            <a:lvl1pPr>
              <a:defRPr/>
            </a:lvl1pPr>
          </a:lstStyle>
          <a:p>
            <a:pPr>
              <a:defRPr/>
            </a:pPr>
            <a:fld id="{4153B168-0659-DC47-9EF7-0F3CB56DE70B}" type="slidenum">
              <a:rPr lang="en-US" altLang="en-US"/>
              <a:pPr>
                <a:defRPr/>
              </a:pPr>
              <a:t>‹#›</a:t>
            </a:fld>
            <a:endParaRPr lang="en-US" altLang="en-US"/>
          </a:p>
        </p:txBody>
      </p:sp>
    </p:spTree>
    <p:extLst>
      <p:ext uri="{BB962C8B-B14F-4D97-AF65-F5344CB8AC3E}">
        <p14:creationId xmlns:p14="http://schemas.microsoft.com/office/powerpoint/2010/main" val="11485863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434158-F29C-6844-B98C-EC6C9C47DD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9233B1-3987-A643-8D77-1146DE442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9E99EB-71A5-AD4A-90A6-28D1242B8816}"/>
              </a:ext>
            </a:extLst>
          </p:cNvPr>
          <p:cNvSpPr>
            <a:spLocks noGrp="1" noChangeArrowheads="1"/>
          </p:cNvSpPr>
          <p:nvPr>
            <p:ph type="sldNum" sz="quarter" idx="12"/>
          </p:nvPr>
        </p:nvSpPr>
        <p:spPr>
          <a:ln/>
        </p:spPr>
        <p:txBody>
          <a:bodyPr/>
          <a:lstStyle>
            <a:lvl1pPr>
              <a:defRPr/>
            </a:lvl1pPr>
          </a:lstStyle>
          <a:p>
            <a:pPr>
              <a:defRPr/>
            </a:pPr>
            <a:fld id="{9D421A02-BF76-D44A-8175-E222944455B3}" type="slidenum">
              <a:rPr lang="en-US" altLang="en-US"/>
              <a:pPr>
                <a:defRPr/>
              </a:pPr>
              <a:t>‹#›</a:t>
            </a:fld>
            <a:endParaRPr lang="en-US" altLang="en-US"/>
          </a:p>
        </p:txBody>
      </p:sp>
    </p:spTree>
    <p:extLst>
      <p:ext uri="{BB962C8B-B14F-4D97-AF65-F5344CB8AC3E}">
        <p14:creationId xmlns:p14="http://schemas.microsoft.com/office/powerpoint/2010/main" val="3568516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1276D7-5ABD-D244-BB78-2537708FEF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A4FEEF-D0AA-E244-928E-C36AF1B97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6A34F9-A991-654F-AAE4-5B66CBFC92A5}"/>
              </a:ext>
            </a:extLst>
          </p:cNvPr>
          <p:cNvSpPr>
            <a:spLocks noGrp="1" noChangeArrowheads="1"/>
          </p:cNvSpPr>
          <p:nvPr>
            <p:ph type="sldNum" sz="quarter" idx="12"/>
          </p:nvPr>
        </p:nvSpPr>
        <p:spPr>
          <a:ln/>
        </p:spPr>
        <p:txBody>
          <a:bodyPr/>
          <a:lstStyle>
            <a:lvl1pPr>
              <a:defRPr/>
            </a:lvl1pPr>
          </a:lstStyle>
          <a:p>
            <a:pPr>
              <a:defRPr/>
            </a:pPr>
            <a:fld id="{6E72FCD2-765C-5C4D-98E9-8741A87B3075}" type="slidenum">
              <a:rPr lang="en-US" altLang="en-US"/>
              <a:pPr>
                <a:defRPr/>
              </a:pPr>
              <a:t>‹#›</a:t>
            </a:fld>
            <a:endParaRPr lang="en-US" altLang="en-US"/>
          </a:p>
        </p:txBody>
      </p:sp>
    </p:spTree>
    <p:extLst>
      <p:ext uri="{BB962C8B-B14F-4D97-AF65-F5344CB8AC3E}">
        <p14:creationId xmlns:p14="http://schemas.microsoft.com/office/powerpoint/2010/main" val="3961291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45E00C-87AE-454B-96F3-4B1F9E7D6D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D7B1BC-0618-AF43-9003-A9961C606B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8A6CD2-FE70-8E46-9F1C-84A9DA477CF9}"/>
              </a:ext>
            </a:extLst>
          </p:cNvPr>
          <p:cNvSpPr>
            <a:spLocks noGrp="1" noChangeArrowheads="1"/>
          </p:cNvSpPr>
          <p:nvPr>
            <p:ph type="sldNum" sz="quarter" idx="12"/>
          </p:nvPr>
        </p:nvSpPr>
        <p:spPr>
          <a:ln/>
        </p:spPr>
        <p:txBody>
          <a:bodyPr/>
          <a:lstStyle>
            <a:lvl1pPr>
              <a:defRPr/>
            </a:lvl1pPr>
          </a:lstStyle>
          <a:p>
            <a:pPr>
              <a:defRPr/>
            </a:pPr>
            <a:fld id="{C1D6ABEA-3255-5F47-954D-565A76C4E7B7}" type="slidenum">
              <a:rPr lang="en-US" altLang="en-US"/>
              <a:pPr>
                <a:defRPr/>
              </a:pPr>
              <a:t>‹#›</a:t>
            </a:fld>
            <a:endParaRPr lang="en-US" altLang="en-US"/>
          </a:p>
        </p:txBody>
      </p:sp>
    </p:spTree>
    <p:extLst>
      <p:ext uri="{BB962C8B-B14F-4D97-AF65-F5344CB8AC3E}">
        <p14:creationId xmlns:p14="http://schemas.microsoft.com/office/powerpoint/2010/main" val="42911570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69801C-1947-3841-942F-1207CE2A0F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D89A08-CE9A-0844-BB2C-BBB8FBF7A2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209870-B899-E44C-8346-547DAD2FA7DE}"/>
              </a:ext>
            </a:extLst>
          </p:cNvPr>
          <p:cNvSpPr>
            <a:spLocks noGrp="1" noChangeArrowheads="1"/>
          </p:cNvSpPr>
          <p:nvPr>
            <p:ph type="sldNum" sz="quarter" idx="12"/>
          </p:nvPr>
        </p:nvSpPr>
        <p:spPr>
          <a:ln/>
        </p:spPr>
        <p:txBody>
          <a:bodyPr/>
          <a:lstStyle>
            <a:lvl1pPr>
              <a:defRPr/>
            </a:lvl1pPr>
          </a:lstStyle>
          <a:p>
            <a:pPr>
              <a:defRPr/>
            </a:pPr>
            <a:fld id="{8166DDC6-CA14-C941-806E-F5E0FA163127}" type="slidenum">
              <a:rPr lang="en-US" altLang="en-US"/>
              <a:pPr>
                <a:defRPr/>
              </a:pPr>
              <a:t>‹#›</a:t>
            </a:fld>
            <a:endParaRPr lang="en-US" altLang="en-US"/>
          </a:p>
        </p:txBody>
      </p:sp>
    </p:spTree>
    <p:extLst>
      <p:ext uri="{BB962C8B-B14F-4D97-AF65-F5344CB8AC3E}">
        <p14:creationId xmlns:p14="http://schemas.microsoft.com/office/powerpoint/2010/main" val="35739246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 Placeholder 17"/>
          <p:cNvSpPr>
            <a:spLocks noGrp="1"/>
          </p:cNvSpPr>
          <p:nvPr>
            <p:ph type="body" sz="quarter" idx="23"/>
          </p:nvPr>
        </p:nvSpPr>
        <p:spPr>
          <a:xfrm>
            <a:off x="457200" y="1168400"/>
            <a:ext cx="5029200" cy="431800"/>
          </a:xfrm>
        </p:spPr>
        <p:txBody>
          <a:bodyPr>
            <a:noAutofit/>
          </a:bodyPr>
          <a:lstStyle>
            <a:lvl1pPr marL="0" indent="0" algn="l">
              <a:buFontTx/>
              <a:buNone/>
              <a:defRPr sz="1800" b="1" spc="100" baseline="0">
                <a:solidFill>
                  <a:schemeClr val="tx1">
                    <a:lumMod val="65000"/>
                    <a:lumOff val="35000"/>
                  </a:schemeClr>
                </a:solidFill>
                <a:latin typeface="Arial" charset="0"/>
                <a:ea typeface="Arial" charset="0"/>
                <a:cs typeface="Arial" charset="0"/>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
        <p:nvSpPr>
          <p:cNvPr id="6" name="Title Placeholder 1"/>
          <p:cNvSpPr>
            <a:spLocks noGrp="1"/>
          </p:cNvSpPr>
          <p:nvPr>
            <p:ph type="title"/>
          </p:nvPr>
        </p:nvSpPr>
        <p:spPr bwMode="auto">
          <a:xfrm>
            <a:off x="457200" y="304800"/>
            <a:ext cx="8229600" cy="1143000"/>
          </a:xfrm>
          <a:prstGeom prst="rect">
            <a:avLst/>
          </a:prstGeom>
          <a:noFill/>
          <a:ln>
            <a:noFill/>
          </a:ln>
        </p:spPr>
        <p:txBody>
          <a:bodyPr/>
          <a:lstStyle/>
          <a:p>
            <a:pPr lvl="0"/>
            <a:r>
              <a:rPr lang="en-US" altLang="en-US" dirty="0"/>
              <a:t>CLICK TO EDIT TITLE</a:t>
            </a:r>
            <a:endParaRPr lang="en-JM" altLang="en-US" dirty="0"/>
          </a:p>
        </p:txBody>
      </p:sp>
    </p:spTree>
    <p:extLst>
      <p:ext uri="{BB962C8B-B14F-4D97-AF65-F5344CB8AC3E}">
        <p14:creationId xmlns:p14="http://schemas.microsoft.com/office/powerpoint/2010/main" val="22116284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8E138F0-BDC7-154D-B9FB-3875B6F8B106}"/>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151238B3-7C90-9945-91BF-32B66808FC0F}"/>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a:latin typeface="Times New Roman" pitchFamily="18" charset="0"/>
              </a:endParaRPr>
            </a:p>
          </p:txBody>
        </p:sp>
        <p:sp>
          <p:nvSpPr>
            <p:cNvPr id="6" name="Rectangle 4">
              <a:extLst>
                <a:ext uri="{FF2B5EF4-FFF2-40B4-BE49-F238E27FC236}">
                  <a16:creationId xmlns:a16="http://schemas.microsoft.com/office/drawing/2014/main" id="{4E8714D5-A497-B44D-B1A4-9FD820C97AEC}"/>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grpSp>
          <p:nvGrpSpPr>
            <p:cNvPr id="7" name="Group 5">
              <a:extLst>
                <a:ext uri="{FF2B5EF4-FFF2-40B4-BE49-F238E27FC236}">
                  <a16:creationId xmlns:a16="http://schemas.microsoft.com/office/drawing/2014/main" id="{80BB708E-2E14-5C48-93F2-2BEED859243B}"/>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63A348CA-A551-A041-814A-5591D16AFC07}"/>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9" name="Rectangle 7">
                <a:extLst>
                  <a:ext uri="{FF2B5EF4-FFF2-40B4-BE49-F238E27FC236}">
                    <a16:creationId xmlns:a16="http://schemas.microsoft.com/office/drawing/2014/main" id="{A5929827-CBED-3347-AC67-425A3AD10242}"/>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0" name="Rectangle 8">
                <a:extLst>
                  <a:ext uri="{FF2B5EF4-FFF2-40B4-BE49-F238E27FC236}">
                    <a16:creationId xmlns:a16="http://schemas.microsoft.com/office/drawing/2014/main" id="{AFE05B45-1EB0-F74E-B56A-967B85304255}"/>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1" name="Rectangle 9">
                <a:extLst>
                  <a:ext uri="{FF2B5EF4-FFF2-40B4-BE49-F238E27FC236}">
                    <a16:creationId xmlns:a16="http://schemas.microsoft.com/office/drawing/2014/main" id="{E3A08165-859C-F84C-AF9A-937AB9E3AC6B}"/>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2" name="Rectangle 10">
                <a:extLst>
                  <a:ext uri="{FF2B5EF4-FFF2-40B4-BE49-F238E27FC236}">
                    <a16:creationId xmlns:a16="http://schemas.microsoft.com/office/drawing/2014/main" id="{EFD6DFE1-9F32-914C-A10D-B5E22BB2285D}"/>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3" name="Rectangle 11">
                <a:extLst>
                  <a:ext uri="{FF2B5EF4-FFF2-40B4-BE49-F238E27FC236}">
                    <a16:creationId xmlns:a16="http://schemas.microsoft.com/office/drawing/2014/main" id="{3BEBAFE8-7878-5242-B0C1-A939AC6A5397}"/>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4" name="Rectangle 12">
                <a:extLst>
                  <a:ext uri="{FF2B5EF4-FFF2-40B4-BE49-F238E27FC236}">
                    <a16:creationId xmlns:a16="http://schemas.microsoft.com/office/drawing/2014/main" id="{5643EC44-AD51-0E44-AA51-FBE1F5CA6D31}"/>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5" name="Rectangle 13">
                <a:extLst>
                  <a:ext uri="{FF2B5EF4-FFF2-40B4-BE49-F238E27FC236}">
                    <a16:creationId xmlns:a16="http://schemas.microsoft.com/office/drawing/2014/main" id="{4AFF10CD-3593-D647-A62A-895CD3CF7016}"/>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6" name="Rectangle 14">
                <a:extLst>
                  <a:ext uri="{FF2B5EF4-FFF2-40B4-BE49-F238E27FC236}">
                    <a16:creationId xmlns:a16="http://schemas.microsoft.com/office/drawing/2014/main" id="{B61CF14A-1F66-A14A-8F9F-0CE11A2A9D35}"/>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17" name="Rectangle 15">
                <a:extLst>
                  <a:ext uri="{FF2B5EF4-FFF2-40B4-BE49-F238E27FC236}">
                    <a16:creationId xmlns:a16="http://schemas.microsoft.com/office/drawing/2014/main" id="{B0F84D83-AB7D-4E44-9E52-F265AF0EAC0F}"/>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grpSp>
      </p:grpSp>
      <p:sp>
        <p:nvSpPr>
          <p:cNvPr id="4065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065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4570BDFA-C553-5E4F-B910-28BBA1BFBAF3}"/>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66D01D1A-FCF9-2F45-977B-7386FD550BEF}"/>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FE2C59AF-4620-2847-A4ED-70D24913030D}"/>
              </a:ext>
            </a:extLst>
          </p:cNvPr>
          <p:cNvSpPr>
            <a:spLocks noGrp="1" noChangeArrowheads="1"/>
          </p:cNvSpPr>
          <p:nvPr>
            <p:ph type="sldNum" sz="quarter" idx="12"/>
          </p:nvPr>
        </p:nvSpPr>
        <p:spPr/>
        <p:txBody>
          <a:bodyPr/>
          <a:lstStyle>
            <a:lvl1pPr>
              <a:defRPr/>
            </a:lvl1pPr>
          </a:lstStyle>
          <a:p>
            <a:pPr>
              <a:defRPr/>
            </a:pPr>
            <a:fld id="{A9013567-9987-3D45-828F-2D9C5FF9A353}" type="slidenum">
              <a:rPr lang="en-US" altLang="en-US"/>
              <a:pPr>
                <a:defRPr/>
              </a:pPr>
              <a:t>‹#›</a:t>
            </a:fld>
            <a:endParaRPr lang="en-US" altLang="en-US"/>
          </a:p>
        </p:txBody>
      </p:sp>
    </p:spTree>
    <p:extLst>
      <p:ext uri="{BB962C8B-B14F-4D97-AF65-F5344CB8AC3E}">
        <p14:creationId xmlns:p14="http://schemas.microsoft.com/office/powerpoint/2010/main" val="1800347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29FA32A-70A0-FB41-BC32-99A2DFAFAAB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938E686-A5FF-444B-9C53-F96E13EEB018}"/>
              </a:ext>
            </a:extLst>
          </p:cNvPr>
          <p:cNvSpPr>
            <a:spLocks noGrp="1" noChangeArrowheads="1"/>
          </p:cNvSpPr>
          <p:nvPr>
            <p:ph type="sldNum" sz="quarter" idx="11"/>
          </p:nvPr>
        </p:nvSpPr>
        <p:spPr>
          <a:ln/>
        </p:spPr>
        <p:txBody>
          <a:bodyPr/>
          <a:lstStyle>
            <a:lvl1pPr>
              <a:defRPr/>
            </a:lvl1pPr>
          </a:lstStyle>
          <a:p>
            <a:pPr>
              <a:defRPr/>
            </a:pPr>
            <a:fld id="{435F5FE1-AB69-F049-965B-EAB282CE973C}" type="slidenum">
              <a:rPr lang="en-US" altLang="en-US"/>
              <a:pPr>
                <a:defRPr/>
              </a:pPr>
              <a:t>‹#›</a:t>
            </a:fld>
            <a:endParaRPr lang="en-US" altLang="en-US"/>
          </a:p>
        </p:txBody>
      </p:sp>
      <p:sp>
        <p:nvSpPr>
          <p:cNvPr id="6" name="Rectangle 16">
            <a:extLst>
              <a:ext uri="{FF2B5EF4-FFF2-40B4-BE49-F238E27FC236}">
                <a16:creationId xmlns:a16="http://schemas.microsoft.com/office/drawing/2014/main" id="{14EB5A7A-EDB0-3546-A3BF-34644D04816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0309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37E93C06-3E8F-7040-BAD3-6E72B95A5B0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F819037-1033-7548-AB0D-6EE1DD5618AE}"/>
              </a:ext>
            </a:extLst>
          </p:cNvPr>
          <p:cNvSpPr>
            <a:spLocks noGrp="1" noChangeArrowheads="1"/>
          </p:cNvSpPr>
          <p:nvPr>
            <p:ph type="sldNum" sz="quarter" idx="11"/>
          </p:nvPr>
        </p:nvSpPr>
        <p:spPr>
          <a:ln/>
        </p:spPr>
        <p:txBody>
          <a:bodyPr/>
          <a:lstStyle>
            <a:lvl1pPr>
              <a:defRPr/>
            </a:lvl1pPr>
          </a:lstStyle>
          <a:p>
            <a:pPr>
              <a:defRPr/>
            </a:pPr>
            <a:fld id="{8636C048-72F0-9B47-81CE-FE92733CE4A3}" type="slidenum">
              <a:rPr lang="en-US" altLang="en-US"/>
              <a:pPr>
                <a:defRPr/>
              </a:pPr>
              <a:t>‹#›</a:t>
            </a:fld>
            <a:endParaRPr lang="en-US" altLang="en-US"/>
          </a:p>
        </p:txBody>
      </p:sp>
      <p:sp>
        <p:nvSpPr>
          <p:cNvPr id="6" name="Rectangle 16">
            <a:extLst>
              <a:ext uri="{FF2B5EF4-FFF2-40B4-BE49-F238E27FC236}">
                <a16:creationId xmlns:a16="http://schemas.microsoft.com/office/drawing/2014/main" id="{B74C64ED-CE78-E848-B18C-75D4F81BF6C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4528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6428717-FA63-2B4A-A6AF-40DA62C8A50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A6041A8-E359-2B41-89F5-0444D30AF69A}"/>
              </a:ext>
            </a:extLst>
          </p:cNvPr>
          <p:cNvSpPr>
            <a:spLocks noGrp="1" noChangeArrowheads="1"/>
          </p:cNvSpPr>
          <p:nvPr>
            <p:ph type="sldNum" sz="quarter" idx="11"/>
          </p:nvPr>
        </p:nvSpPr>
        <p:spPr>
          <a:ln/>
        </p:spPr>
        <p:txBody>
          <a:bodyPr/>
          <a:lstStyle>
            <a:lvl1pPr>
              <a:defRPr/>
            </a:lvl1pPr>
          </a:lstStyle>
          <a:p>
            <a:pPr>
              <a:defRPr/>
            </a:pPr>
            <a:fld id="{A1C2E204-8A6A-884D-84E5-84423938DE55}" type="slidenum">
              <a:rPr lang="en-US" altLang="en-US"/>
              <a:pPr>
                <a:defRPr/>
              </a:pPr>
              <a:t>‹#›</a:t>
            </a:fld>
            <a:endParaRPr lang="en-US" altLang="en-US"/>
          </a:p>
        </p:txBody>
      </p:sp>
      <p:sp>
        <p:nvSpPr>
          <p:cNvPr id="7" name="Rectangle 16">
            <a:extLst>
              <a:ext uri="{FF2B5EF4-FFF2-40B4-BE49-F238E27FC236}">
                <a16:creationId xmlns:a16="http://schemas.microsoft.com/office/drawing/2014/main" id="{3B3719F1-E6A5-5248-9426-00AC01881A7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43167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556D1C8-C637-EB47-80FD-1618DA034E3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09EC4C81-1C23-8E48-B12A-680CF41AF823}"/>
              </a:ext>
            </a:extLst>
          </p:cNvPr>
          <p:cNvSpPr>
            <a:spLocks noGrp="1" noChangeArrowheads="1"/>
          </p:cNvSpPr>
          <p:nvPr>
            <p:ph type="sldNum" sz="quarter" idx="11"/>
          </p:nvPr>
        </p:nvSpPr>
        <p:spPr>
          <a:ln/>
        </p:spPr>
        <p:txBody>
          <a:bodyPr/>
          <a:lstStyle>
            <a:lvl1pPr>
              <a:defRPr/>
            </a:lvl1pPr>
          </a:lstStyle>
          <a:p>
            <a:pPr>
              <a:defRPr/>
            </a:pPr>
            <a:fld id="{5F019302-7D45-4D43-AD82-EFD373465C6A}" type="slidenum">
              <a:rPr lang="en-US" altLang="en-US"/>
              <a:pPr>
                <a:defRPr/>
              </a:pPr>
              <a:t>‹#›</a:t>
            </a:fld>
            <a:endParaRPr lang="en-US" altLang="en-US"/>
          </a:p>
        </p:txBody>
      </p:sp>
      <p:sp>
        <p:nvSpPr>
          <p:cNvPr id="9" name="Rectangle 16">
            <a:extLst>
              <a:ext uri="{FF2B5EF4-FFF2-40B4-BE49-F238E27FC236}">
                <a16:creationId xmlns:a16="http://schemas.microsoft.com/office/drawing/2014/main" id="{B8800961-36B4-4A4F-AE6F-9217345252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345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6.jpe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E28A8D2-0380-0046-A2F2-7D09DA6C0614}"/>
              </a:ext>
            </a:extLst>
          </p:cNvPr>
          <p:cNvGrpSpPr>
            <a:grpSpLocks/>
          </p:cNvGrpSpPr>
          <p:nvPr/>
        </p:nvGrpSpPr>
        <p:grpSpPr bwMode="auto">
          <a:xfrm>
            <a:off x="0" y="0"/>
            <a:ext cx="9144000" cy="6858000"/>
            <a:chOff x="0" y="0"/>
            <a:chExt cx="5760" cy="4320"/>
          </a:xfrm>
        </p:grpSpPr>
        <p:pic>
          <p:nvPicPr>
            <p:cNvPr id="1032" name="Picture 3">
              <a:extLst>
                <a:ext uri="{FF2B5EF4-FFF2-40B4-BE49-F238E27FC236}">
                  <a16:creationId xmlns:a16="http://schemas.microsoft.com/office/drawing/2014/main" id="{DE1D2249-053B-B142-A6A1-96281592B0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4">
              <a:extLst>
                <a:ext uri="{FF2B5EF4-FFF2-40B4-BE49-F238E27FC236}">
                  <a16:creationId xmlns:a16="http://schemas.microsoft.com/office/drawing/2014/main" id="{48CE8478-6A70-BE40-B034-23DCFF920EAB}"/>
                </a:ext>
              </a:extLst>
            </p:cNvPr>
            <p:cNvSpPr>
              <a:spLocks noChangeArrowheads="1"/>
            </p:cNvSpPr>
            <p:nvPr/>
          </p:nvSpPr>
          <p:spPr bwMode="auto">
            <a:xfrm>
              <a:off x="96" y="96"/>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Helvetica" pitchFamily="34" charset="0"/>
                <a:cs typeface="Arial" pitchFamily="34" charset="0"/>
              </a:endParaRPr>
            </a:p>
          </p:txBody>
        </p:sp>
        <p:sp>
          <p:nvSpPr>
            <p:cNvPr id="1034" name="Rectangle 5">
              <a:extLst>
                <a:ext uri="{FF2B5EF4-FFF2-40B4-BE49-F238E27FC236}">
                  <a16:creationId xmlns:a16="http://schemas.microsoft.com/office/drawing/2014/main" id="{15506759-3EF0-2E4E-92DB-DCB56CE58B70}"/>
                </a:ext>
              </a:extLst>
            </p:cNvPr>
            <p:cNvSpPr>
              <a:spLocks noChangeArrowheads="1"/>
            </p:cNvSpPr>
            <p:nvPr/>
          </p:nvSpPr>
          <p:spPr bwMode="auto">
            <a:xfrm>
              <a:off x="240" y="96"/>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Helvetica" pitchFamily="34" charset="0"/>
                <a:cs typeface="Arial" pitchFamily="34" charset="0"/>
              </a:endParaRPr>
            </a:p>
          </p:txBody>
        </p:sp>
        <p:sp>
          <p:nvSpPr>
            <p:cNvPr id="1035" name="Rectangle 6">
              <a:extLst>
                <a:ext uri="{FF2B5EF4-FFF2-40B4-BE49-F238E27FC236}">
                  <a16:creationId xmlns:a16="http://schemas.microsoft.com/office/drawing/2014/main" id="{1CB48DF1-5A86-AE4A-9726-84B0966879CC}"/>
                </a:ext>
              </a:extLst>
            </p:cNvPr>
            <p:cNvSpPr>
              <a:spLocks noChangeArrowheads="1"/>
            </p:cNvSpPr>
            <p:nvPr/>
          </p:nvSpPr>
          <p:spPr bwMode="auto">
            <a:xfrm>
              <a:off x="96" y="240"/>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kumimoji="1" lang="en-US" altLang="ja-JP">
                <a:latin typeface="Helvetica" pitchFamily="34" charset="0"/>
                <a:cs typeface="Arial" pitchFamily="34" charset="0"/>
              </a:endParaRPr>
            </a:p>
          </p:txBody>
        </p:sp>
        <p:sp>
          <p:nvSpPr>
            <p:cNvPr id="1036" name="Rectangle 7">
              <a:extLst>
                <a:ext uri="{FF2B5EF4-FFF2-40B4-BE49-F238E27FC236}">
                  <a16:creationId xmlns:a16="http://schemas.microsoft.com/office/drawing/2014/main" id="{630F19CC-F2B8-B24B-8531-1F831BF818E2}"/>
                </a:ext>
              </a:extLst>
            </p:cNvPr>
            <p:cNvSpPr>
              <a:spLocks noChangeArrowheads="1"/>
            </p:cNvSpPr>
            <p:nvPr/>
          </p:nvSpPr>
          <p:spPr bwMode="auto">
            <a:xfrm>
              <a:off x="96" y="384"/>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kumimoji="1" lang="en-US" altLang="ja-JP">
                <a:latin typeface="Helvetica" pitchFamily="34" charset="0"/>
                <a:cs typeface="Arial" pitchFamily="34" charset="0"/>
              </a:endParaRPr>
            </a:p>
          </p:txBody>
        </p:sp>
        <p:sp>
          <p:nvSpPr>
            <p:cNvPr id="1037" name="Rectangle 8">
              <a:extLst>
                <a:ext uri="{FF2B5EF4-FFF2-40B4-BE49-F238E27FC236}">
                  <a16:creationId xmlns:a16="http://schemas.microsoft.com/office/drawing/2014/main" id="{90D05DCC-5816-F448-9713-2977D2E1CF00}"/>
                </a:ext>
              </a:extLst>
            </p:cNvPr>
            <p:cNvSpPr>
              <a:spLocks noChangeArrowheads="1"/>
            </p:cNvSpPr>
            <p:nvPr/>
          </p:nvSpPr>
          <p:spPr bwMode="auto">
            <a:xfrm>
              <a:off x="384" y="96"/>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Helvetica" pitchFamily="34" charset="0"/>
                <a:cs typeface="Arial" pitchFamily="34" charset="0"/>
              </a:endParaRPr>
            </a:p>
          </p:txBody>
        </p:sp>
        <p:sp>
          <p:nvSpPr>
            <p:cNvPr id="1038" name="Rectangle 9">
              <a:extLst>
                <a:ext uri="{FF2B5EF4-FFF2-40B4-BE49-F238E27FC236}">
                  <a16:creationId xmlns:a16="http://schemas.microsoft.com/office/drawing/2014/main" id="{8A2FAFFE-380F-B04E-8486-71C4DA56011E}"/>
                </a:ext>
              </a:extLst>
            </p:cNvPr>
            <p:cNvSpPr>
              <a:spLocks noChangeArrowheads="1"/>
            </p:cNvSpPr>
            <p:nvPr/>
          </p:nvSpPr>
          <p:spPr bwMode="auto">
            <a:xfrm>
              <a:off x="240" y="240"/>
              <a:ext cx="96" cy="96"/>
            </a:xfrm>
            <a:prstGeom prst="rect">
              <a:avLst/>
            </a:prstGeom>
            <a:solidFill>
              <a:srgbClr val="FFE62D"/>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Helvetica" pitchFamily="34" charset="0"/>
                <a:cs typeface="Arial" pitchFamily="34" charset="0"/>
              </a:endParaRPr>
            </a:p>
          </p:txBody>
        </p:sp>
        <p:pic>
          <p:nvPicPr>
            <p:cNvPr id="1039" name="Picture 10">
              <a:extLst>
                <a:ext uri="{FF2B5EF4-FFF2-40B4-BE49-F238E27FC236}">
                  <a16:creationId xmlns:a16="http://schemas.microsoft.com/office/drawing/2014/main" id="{23615924-3EB3-DC4B-A5BC-46C21AD887A9}"/>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a:extLst>
              <a:ext uri="{FF2B5EF4-FFF2-40B4-BE49-F238E27FC236}">
                <a16:creationId xmlns:a16="http://schemas.microsoft.com/office/drawing/2014/main" id="{3EEB01EC-89A1-BA4A-9AEA-43005165A4D9}"/>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2">
            <a:extLst>
              <a:ext uri="{FF2B5EF4-FFF2-40B4-BE49-F238E27FC236}">
                <a16:creationId xmlns:a16="http://schemas.microsoft.com/office/drawing/2014/main" id="{6DD8AC3C-2E37-1C42-9065-1F0C819BAA7E}"/>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5901" name="Rectangle 13">
            <a:extLst>
              <a:ext uri="{FF2B5EF4-FFF2-40B4-BE49-F238E27FC236}">
                <a16:creationId xmlns:a16="http://schemas.microsoft.com/office/drawing/2014/main" id="{FAA30A0F-58EF-E449-ABCA-0F0D0118C1D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kumimoji="1" sz="1400">
                <a:latin typeface="+mn-lt"/>
                <a:ea typeface="+mn-ea"/>
                <a:cs typeface="+mn-cs"/>
              </a:defRPr>
            </a:lvl1pPr>
          </a:lstStyle>
          <a:p>
            <a:pPr>
              <a:defRPr/>
            </a:pPr>
            <a:fld id="{BE9AB428-FEA0-E24D-AED1-67A609A2781C}" type="datetimeFigureOut">
              <a:rPr lang="en-US"/>
              <a:pPr>
                <a:defRPr/>
              </a:pPr>
              <a:t>11/13/20</a:t>
            </a:fld>
            <a:endParaRPr lang="en-US"/>
          </a:p>
        </p:txBody>
      </p:sp>
      <p:sp>
        <p:nvSpPr>
          <p:cNvPr id="165902" name="Rectangle 14">
            <a:extLst>
              <a:ext uri="{FF2B5EF4-FFF2-40B4-BE49-F238E27FC236}">
                <a16:creationId xmlns:a16="http://schemas.microsoft.com/office/drawing/2014/main" id="{B6DD3D4C-FCAF-0241-8A0A-EC73CDA3364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kumimoji="1" sz="1400">
                <a:latin typeface="+mn-lt"/>
                <a:ea typeface="+mn-ea"/>
                <a:cs typeface="+mn-cs"/>
              </a:defRPr>
            </a:lvl1pPr>
          </a:lstStyle>
          <a:p>
            <a:pPr>
              <a:defRPr/>
            </a:pPr>
            <a:endParaRPr lang="en-US"/>
          </a:p>
        </p:txBody>
      </p:sp>
      <p:sp>
        <p:nvSpPr>
          <p:cNvPr id="165903" name="Rectangle 15">
            <a:extLst>
              <a:ext uri="{FF2B5EF4-FFF2-40B4-BE49-F238E27FC236}">
                <a16:creationId xmlns:a16="http://schemas.microsoft.com/office/drawing/2014/main" id="{DEF2CEF3-A1EB-704A-A478-B17AAB85483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panose="020B0604020202020204" pitchFamily="34" charset="0"/>
              </a:defRPr>
            </a:lvl1pPr>
          </a:lstStyle>
          <a:p>
            <a:pPr>
              <a:defRPr/>
            </a:pPr>
            <a:fld id="{F6BD52D9-E230-4B4D-946D-AB3C436FCF3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98665" r:id="rId1"/>
    <p:sldLayoutId id="2147498545" r:id="rId2"/>
    <p:sldLayoutId id="2147498546" r:id="rId3"/>
    <p:sldLayoutId id="2147498547" r:id="rId4"/>
    <p:sldLayoutId id="2147498548" r:id="rId5"/>
    <p:sldLayoutId id="2147498549" r:id="rId6"/>
    <p:sldLayoutId id="2147498550" r:id="rId7"/>
    <p:sldLayoutId id="2147498551" r:id="rId8"/>
    <p:sldLayoutId id="2147498552" r:id="rId9"/>
    <p:sldLayoutId id="2147498553" r:id="rId10"/>
    <p:sldLayoutId id="2147498554" r:id="rId11"/>
  </p:sldLayoutIdLst>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kumimoji="1" sz="4400">
          <a:solidFill>
            <a:schemeClr val="tx2"/>
          </a:solidFill>
          <a:latin typeface="Futura" pitchFamily="2" charset="0"/>
          <a:ea typeface="MS PGothic" panose="020B0600070205080204" pitchFamily="34" charset="-128"/>
        </a:defRPr>
      </a:lvl2pPr>
      <a:lvl3pPr algn="l" rtl="0" eaLnBrk="0" fontAlgn="base" hangingPunct="0">
        <a:spcBef>
          <a:spcPct val="0"/>
        </a:spcBef>
        <a:spcAft>
          <a:spcPct val="0"/>
        </a:spcAft>
        <a:defRPr kumimoji="1" sz="4400">
          <a:solidFill>
            <a:schemeClr val="tx2"/>
          </a:solidFill>
          <a:latin typeface="Futura" pitchFamily="2" charset="0"/>
          <a:ea typeface="MS PGothic" panose="020B0600070205080204" pitchFamily="34" charset="-128"/>
        </a:defRPr>
      </a:lvl3pPr>
      <a:lvl4pPr algn="l" rtl="0" eaLnBrk="0" fontAlgn="base" hangingPunct="0">
        <a:spcBef>
          <a:spcPct val="0"/>
        </a:spcBef>
        <a:spcAft>
          <a:spcPct val="0"/>
        </a:spcAft>
        <a:defRPr kumimoji="1" sz="4400">
          <a:solidFill>
            <a:schemeClr val="tx2"/>
          </a:solidFill>
          <a:latin typeface="Futura" pitchFamily="2" charset="0"/>
          <a:ea typeface="MS PGothic" panose="020B0600070205080204" pitchFamily="34" charset="-128"/>
        </a:defRPr>
      </a:lvl4pPr>
      <a:lvl5pPr algn="l" rtl="0" eaLnBrk="0" fontAlgn="base" hangingPunct="0">
        <a:spcBef>
          <a:spcPct val="0"/>
        </a:spcBef>
        <a:spcAft>
          <a:spcPct val="0"/>
        </a:spcAft>
        <a:defRPr kumimoji="1" sz="4400">
          <a:solidFill>
            <a:schemeClr val="tx2"/>
          </a:solidFill>
          <a:latin typeface="Futura" pitchFamily="2" charset="0"/>
          <a:ea typeface="MS PGothic" panose="020B0600070205080204" pitchFamily="34" charset="-128"/>
        </a:defRPr>
      </a:lvl5pPr>
      <a:lvl6pPr marL="4572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6pPr>
      <a:lvl7pPr marL="9144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7pPr>
      <a:lvl8pPr marL="13716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8pPr>
      <a:lvl9pPr marL="1828800" algn="l" rtl="0" eaLnBrk="1" fontAlgn="base" hangingPunct="1">
        <a:spcBef>
          <a:spcPct val="0"/>
        </a:spcBef>
        <a:spcAft>
          <a:spcPct val="0"/>
        </a:spcAft>
        <a:defRPr kumimoji="1" sz="4400">
          <a:solidFill>
            <a:schemeClr val="tx2"/>
          </a:solidFill>
          <a:latin typeface="Futura" pitchFamily="2" charset="0"/>
          <a:ea typeface="ＭＳ Ｐゴシック" pitchFamily="34" charset="-128"/>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09694335-5B86-B441-A045-97C9E5550126}"/>
              </a:ext>
            </a:extLst>
          </p:cNvPr>
          <p:cNvGrpSpPr>
            <a:grpSpLocks/>
          </p:cNvGrpSpPr>
          <p:nvPr/>
        </p:nvGrpSpPr>
        <p:grpSpPr bwMode="auto">
          <a:xfrm>
            <a:off x="192088" y="93663"/>
            <a:ext cx="808037" cy="744537"/>
            <a:chOff x="898" y="1471"/>
            <a:chExt cx="1834" cy="1742"/>
          </a:xfrm>
        </p:grpSpPr>
        <p:sp>
          <p:nvSpPr>
            <p:cNvPr id="9224" name="Freeform 3">
              <a:extLst>
                <a:ext uri="{FF2B5EF4-FFF2-40B4-BE49-F238E27FC236}">
                  <a16:creationId xmlns:a16="http://schemas.microsoft.com/office/drawing/2014/main" id="{73B5225C-EDBD-F249-8EB2-5B827143E559}"/>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225" name="Group 4">
              <a:extLst>
                <a:ext uri="{FF2B5EF4-FFF2-40B4-BE49-F238E27FC236}">
                  <a16:creationId xmlns:a16="http://schemas.microsoft.com/office/drawing/2014/main" id="{DA7372DF-144C-4240-A6E9-AC94CD27ED75}"/>
                </a:ext>
              </a:extLst>
            </p:cNvPr>
            <p:cNvGrpSpPr>
              <a:grpSpLocks/>
            </p:cNvGrpSpPr>
            <p:nvPr/>
          </p:nvGrpSpPr>
          <p:grpSpPr bwMode="auto">
            <a:xfrm>
              <a:off x="898" y="1471"/>
              <a:ext cx="1834" cy="1742"/>
              <a:chOff x="898" y="1471"/>
              <a:chExt cx="1834" cy="1742"/>
            </a:xfrm>
          </p:grpSpPr>
          <p:grpSp>
            <p:nvGrpSpPr>
              <p:cNvPr id="9226" name="Group 5">
                <a:extLst>
                  <a:ext uri="{FF2B5EF4-FFF2-40B4-BE49-F238E27FC236}">
                    <a16:creationId xmlns:a16="http://schemas.microsoft.com/office/drawing/2014/main" id="{7A6B8B81-749D-274E-9157-A5899F27FE24}"/>
                  </a:ext>
                </a:extLst>
              </p:cNvPr>
              <p:cNvGrpSpPr>
                <a:grpSpLocks/>
              </p:cNvGrpSpPr>
              <p:nvPr/>
            </p:nvGrpSpPr>
            <p:grpSpPr bwMode="auto">
              <a:xfrm>
                <a:off x="1256" y="1474"/>
                <a:ext cx="491" cy="516"/>
                <a:chOff x="1256" y="1474"/>
                <a:chExt cx="491" cy="516"/>
              </a:xfrm>
            </p:grpSpPr>
            <p:sp>
              <p:nvSpPr>
                <p:cNvPr id="9239" name="Freeform 6">
                  <a:extLst>
                    <a:ext uri="{FF2B5EF4-FFF2-40B4-BE49-F238E27FC236}">
                      <a16:creationId xmlns:a16="http://schemas.microsoft.com/office/drawing/2014/main" id="{EEF1EE55-B57F-1D49-9DAE-6FF2809A6E80}"/>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0" name="Freeform 7">
                  <a:extLst>
                    <a:ext uri="{FF2B5EF4-FFF2-40B4-BE49-F238E27FC236}">
                      <a16:creationId xmlns:a16="http://schemas.microsoft.com/office/drawing/2014/main" id="{06C705C5-1517-C242-846D-AA4A8A00B43B}"/>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27" name="Freeform 8">
                <a:extLst>
                  <a:ext uri="{FF2B5EF4-FFF2-40B4-BE49-F238E27FC236}">
                    <a16:creationId xmlns:a16="http://schemas.microsoft.com/office/drawing/2014/main" id="{CC7973A7-D9D3-2348-BC34-7BB4F38382FD}"/>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Freeform 9">
                <a:extLst>
                  <a:ext uri="{FF2B5EF4-FFF2-40B4-BE49-F238E27FC236}">
                    <a16:creationId xmlns:a16="http://schemas.microsoft.com/office/drawing/2014/main" id="{EB27D2BF-8C60-BF40-B8FB-DA4AEA0A6133}"/>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9" name="Freeform 10">
                <a:extLst>
                  <a:ext uri="{FF2B5EF4-FFF2-40B4-BE49-F238E27FC236}">
                    <a16:creationId xmlns:a16="http://schemas.microsoft.com/office/drawing/2014/main" id="{AD4090A2-8068-2D40-A0B4-ADA23A778467}"/>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0" name="Freeform 11">
                <a:extLst>
                  <a:ext uri="{FF2B5EF4-FFF2-40B4-BE49-F238E27FC236}">
                    <a16:creationId xmlns:a16="http://schemas.microsoft.com/office/drawing/2014/main" id="{45A4185D-22E9-7D45-AAB4-D85A8769330E}"/>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1" name="Freeform 12">
                <a:extLst>
                  <a:ext uri="{FF2B5EF4-FFF2-40B4-BE49-F238E27FC236}">
                    <a16:creationId xmlns:a16="http://schemas.microsoft.com/office/drawing/2014/main" id="{0D5FE4EA-2F50-5942-A43D-744F74857521}"/>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Freeform 13">
                <a:extLst>
                  <a:ext uri="{FF2B5EF4-FFF2-40B4-BE49-F238E27FC236}">
                    <a16:creationId xmlns:a16="http://schemas.microsoft.com/office/drawing/2014/main" id="{F86C8C8E-BC5C-DE40-AF9C-DB72C2B823B2}"/>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14">
                <a:extLst>
                  <a:ext uri="{FF2B5EF4-FFF2-40B4-BE49-F238E27FC236}">
                    <a16:creationId xmlns:a16="http://schemas.microsoft.com/office/drawing/2014/main" id="{5C49D184-F2AE-8449-9BB3-C29D5EC12EF5}"/>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Freeform 15">
                <a:extLst>
                  <a:ext uri="{FF2B5EF4-FFF2-40B4-BE49-F238E27FC236}">
                    <a16:creationId xmlns:a16="http://schemas.microsoft.com/office/drawing/2014/main" id="{B3E0CDA1-6334-C546-B1D1-59EAD1CC1B22}"/>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16">
                <a:extLst>
                  <a:ext uri="{FF2B5EF4-FFF2-40B4-BE49-F238E27FC236}">
                    <a16:creationId xmlns:a16="http://schemas.microsoft.com/office/drawing/2014/main" id="{64345672-B559-ED4E-9BF1-4714B2A7847C}"/>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Freeform 17">
                <a:extLst>
                  <a:ext uri="{FF2B5EF4-FFF2-40B4-BE49-F238E27FC236}">
                    <a16:creationId xmlns:a16="http://schemas.microsoft.com/office/drawing/2014/main" id="{121817EC-6BB6-2E40-AAE6-AF6000C06B76}"/>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18">
                <a:extLst>
                  <a:ext uri="{FF2B5EF4-FFF2-40B4-BE49-F238E27FC236}">
                    <a16:creationId xmlns:a16="http://schemas.microsoft.com/office/drawing/2014/main" id="{D8608C6E-C090-2A44-B951-C3CF17F52003}"/>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8" name="Freeform 19">
                <a:extLst>
                  <a:ext uri="{FF2B5EF4-FFF2-40B4-BE49-F238E27FC236}">
                    <a16:creationId xmlns:a16="http://schemas.microsoft.com/office/drawing/2014/main" id="{0BE7C2BB-B618-8C44-9F13-3C6DBB474A6C}"/>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9219" name="Rectangle 20">
            <a:extLst>
              <a:ext uri="{FF2B5EF4-FFF2-40B4-BE49-F238E27FC236}">
                <a16:creationId xmlns:a16="http://schemas.microsoft.com/office/drawing/2014/main" id="{4721EA7D-CBD5-BC42-93B1-5D6250F3FA26}"/>
              </a:ext>
            </a:extLst>
          </p:cNvPr>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9220" name="Rectangle 21">
            <a:extLst>
              <a:ext uri="{FF2B5EF4-FFF2-40B4-BE49-F238E27FC236}">
                <a16:creationId xmlns:a16="http://schemas.microsoft.com/office/drawing/2014/main" id="{C1F20558-C1F7-DC49-A008-277E2ED4E29B}"/>
              </a:ext>
            </a:extLst>
          </p:cNvPr>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5462" name="Rectangle 22">
            <a:extLst>
              <a:ext uri="{FF2B5EF4-FFF2-40B4-BE49-F238E27FC236}">
                <a16:creationId xmlns:a16="http://schemas.microsoft.com/office/drawing/2014/main" id="{A0472C93-E951-6C48-B209-8F48DC7DEA8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445463" name="Rectangle 23">
            <a:extLst>
              <a:ext uri="{FF2B5EF4-FFF2-40B4-BE49-F238E27FC236}">
                <a16:creationId xmlns:a16="http://schemas.microsoft.com/office/drawing/2014/main" id="{2FDDEFD3-E513-E64C-90A8-A26ACFAB4B1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445464" name="Rectangle 24">
            <a:extLst>
              <a:ext uri="{FF2B5EF4-FFF2-40B4-BE49-F238E27FC236}">
                <a16:creationId xmlns:a16="http://schemas.microsoft.com/office/drawing/2014/main" id="{D38C285F-BE13-2645-9A68-8FA84F85F85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81A6B675-F03E-4E4A-B09F-C21E2B025D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72" r:id="rId1"/>
    <p:sldLayoutId id="2147498643" r:id="rId2"/>
    <p:sldLayoutId id="2147498644" r:id="rId3"/>
    <p:sldLayoutId id="2147498645" r:id="rId4"/>
    <p:sldLayoutId id="2147498646" r:id="rId5"/>
    <p:sldLayoutId id="2147498647" r:id="rId6"/>
    <p:sldLayoutId id="2147498648" r:id="rId7"/>
    <p:sldLayoutId id="2147498649" r:id="rId8"/>
    <p:sldLayoutId id="2147498650" r:id="rId9"/>
    <p:sldLayoutId id="2147498651" r:id="rId10"/>
    <p:sldLayoutId id="2147498652" r:id="rId11"/>
  </p:sldLayoutIdLst>
  <p:transition>
    <p:zoom/>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19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EC0FA2C3-4EFA-3249-BBA3-443AEB3E6E4C}"/>
              </a:ext>
            </a:extLst>
          </p:cNvPr>
          <p:cNvGrpSpPr>
            <a:grpSpLocks/>
          </p:cNvGrpSpPr>
          <p:nvPr/>
        </p:nvGrpSpPr>
        <p:grpSpPr bwMode="auto">
          <a:xfrm>
            <a:off x="192088" y="93663"/>
            <a:ext cx="808037" cy="744537"/>
            <a:chOff x="898" y="1471"/>
            <a:chExt cx="1834" cy="1742"/>
          </a:xfrm>
        </p:grpSpPr>
        <p:sp>
          <p:nvSpPr>
            <p:cNvPr id="10248" name="Freeform 3">
              <a:extLst>
                <a:ext uri="{FF2B5EF4-FFF2-40B4-BE49-F238E27FC236}">
                  <a16:creationId xmlns:a16="http://schemas.microsoft.com/office/drawing/2014/main" id="{5F51C8D3-8CBE-0247-B868-9546CBBF4330}"/>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49" name="Group 4">
              <a:extLst>
                <a:ext uri="{FF2B5EF4-FFF2-40B4-BE49-F238E27FC236}">
                  <a16:creationId xmlns:a16="http://schemas.microsoft.com/office/drawing/2014/main" id="{338CAD6F-D871-B34B-80BE-E9B14CF2CC67}"/>
                </a:ext>
              </a:extLst>
            </p:cNvPr>
            <p:cNvGrpSpPr>
              <a:grpSpLocks/>
            </p:cNvGrpSpPr>
            <p:nvPr/>
          </p:nvGrpSpPr>
          <p:grpSpPr bwMode="auto">
            <a:xfrm>
              <a:off x="898" y="1471"/>
              <a:ext cx="1834" cy="1742"/>
              <a:chOff x="898" y="1471"/>
              <a:chExt cx="1834" cy="1742"/>
            </a:xfrm>
          </p:grpSpPr>
          <p:grpSp>
            <p:nvGrpSpPr>
              <p:cNvPr id="10250" name="Group 5">
                <a:extLst>
                  <a:ext uri="{FF2B5EF4-FFF2-40B4-BE49-F238E27FC236}">
                    <a16:creationId xmlns:a16="http://schemas.microsoft.com/office/drawing/2014/main" id="{9440DC97-44EC-0F4C-9AA9-F93A17ED4580}"/>
                  </a:ext>
                </a:extLst>
              </p:cNvPr>
              <p:cNvGrpSpPr>
                <a:grpSpLocks/>
              </p:cNvGrpSpPr>
              <p:nvPr/>
            </p:nvGrpSpPr>
            <p:grpSpPr bwMode="auto">
              <a:xfrm>
                <a:off x="1256" y="1474"/>
                <a:ext cx="491" cy="516"/>
                <a:chOff x="1256" y="1474"/>
                <a:chExt cx="491" cy="516"/>
              </a:xfrm>
            </p:grpSpPr>
            <p:sp>
              <p:nvSpPr>
                <p:cNvPr id="10263" name="Freeform 6">
                  <a:extLst>
                    <a:ext uri="{FF2B5EF4-FFF2-40B4-BE49-F238E27FC236}">
                      <a16:creationId xmlns:a16="http://schemas.microsoft.com/office/drawing/2014/main" id="{6CE85469-12B4-7048-91F8-4AFD1CBAEC1E}"/>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4" name="Freeform 7">
                  <a:extLst>
                    <a:ext uri="{FF2B5EF4-FFF2-40B4-BE49-F238E27FC236}">
                      <a16:creationId xmlns:a16="http://schemas.microsoft.com/office/drawing/2014/main" id="{FC80901B-197A-F242-AED5-3E04AB6BC864}"/>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51" name="Freeform 8">
                <a:extLst>
                  <a:ext uri="{FF2B5EF4-FFF2-40B4-BE49-F238E27FC236}">
                    <a16:creationId xmlns:a16="http://schemas.microsoft.com/office/drawing/2014/main" id="{198C3837-F12D-7F49-A12C-BB1F287C36C3}"/>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9">
                <a:extLst>
                  <a:ext uri="{FF2B5EF4-FFF2-40B4-BE49-F238E27FC236}">
                    <a16:creationId xmlns:a16="http://schemas.microsoft.com/office/drawing/2014/main" id="{34CCB289-5F47-C544-BC17-B5125BFCFFF7}"/>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Freeform 10">
                <a:extLst>
                  <a:ext uri="{FF2B5EF4-FFF2-40B4-BE49-F238E27FC236}">
                    <a16:creationId xmlns:a16="http://schemas.microsoft.com/office/drawing/2014/main" id="{6ADF65FA-ACD9-0649-B3AA-959CF9C58966}"/>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1">
                <a:extLst>
                  <a:ext uri="{FF2B5EF4-FFF2-40B4-BE49-F238E27FC236}">
                    <a16:creationId xmlns:a16="http://schemas.microsoft.com/office/drawing/2014/main" id="{A7CB73CB-90C8-6D4C-B26F-179492322958}"/>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12">
                <a:extLst>
                  <a:ext uri="{FF2B5EF4-FFF2-40B4-BE49-F238E27FC236}">
                    <a16:creationId xmlns:a16="http://schemas.microsoft.com/office/drawing/2014/main" id="{6C4F1763-8D99-4444-8FF0-FE55D8E0216E}"/>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13">
                <a:extLst>
                  <a:ext uri="{FF2B5EF4-FFF2-40B4-BE49-F238E27FC236}">
                    <a16:creationId xmlns:a16="http://schemas.microsoft.com/office/drawing/2014/main" id="{827627F0-0450-B24B-8C0B-AA5227C293A5}"/>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Freeform 14">
                <a:extLst>
                  <a:ext uri="{FF2B5EF4-FFF2-40B4-BE49-F238E27FC236}">
                    <a16:creationId xmlns:a16="http://schemas.microsoft.com/office/drawing/2014/main" id="{A7708107-DB70-EA4C-BD3B-F28F5E98585D}"/>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15">
                <a:extLst>
                  <a:ext uri="{FF2B5EF4-FFF2-40B4-BE49-F238E27FC236}">
                    <a16:creationId xmlns:a16="http://schemas.microsoft.com/office/drawing/2014/main" id="{0FB3D0C3-378F-264D-80FE-C9F15BDAB843}"/>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9" name="Freeform 16">
                <a:extLst>
                  <a:ext uri="{FF2B5EF4-FFF2-40B4-BE49-F238E27FC236}">
                    <a16:creationId xmlns:a16="http://schemas.microsoft.com/office/drawing/2014/main" id="{4808C329-0299-904B-9245-146508F572CC}"/>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0" name="Freeform 17">
                <a:extLst>
                  <a:ext uri="{FF2B5EF4-FFF2-40B4-BE49-F238E27FC236}">
                    <a16:creationId xmlns:a16="http://schemas.microsoft.com/office/drawing/2014/main" id="{3DF37CB4-C647-5C47-B127-CED8664EF219}"/>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Freeform 18">
                <a:extLst>
                  <a:ext uri="{FF2B5EF4-FFF2-40B4-BE49-F238E27FC236}">
                    <a16:creationId xmlns:a16="http://schemas.microsoft.com/office/drawing/2014/main" id="{86B8EAE3-C239-1E4A-B2F2-D25D77970D53}"/>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2" name="Freeform 19">
                <a:extLst>
                  <a:ext uri="{FF2B5EF4-FFF2-40B4-BE49-F238E27FC236}">
                    <a16:creationId xmlns:a16="http://schemas.microsoft.com/office/drawing/2014/main" id="{3E0460F8-ABBC-454A-A068-E65400BFDF5B}"/>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43" name="Rectangle 20">
            <a:extLst>
              <a:ext uri="{FF2B5EF4-FFF2-40B4-BE49-F238E27FC236}">
                <a16:creationId xmlns:a16="http://schemas.microsoft.com/office/drawing/2014/main" id="{3284B311-68BB-6A4D-A089-0D7C0B329B86}"/>
              </a:ext>
            </a:extLst>
          </p:cNvPr>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44" name="Rectangle 21">
            <a:extLst>
              <a:ext uri="{FF2B5EF4-FFF2-40B4-BE49-F238E27FC236}">
                <a16:creationId xmlns:a16="http://schemas.microsoft.com/office/drawing/2014/main" id="{7D38FF9E-0A07-F643-9081-8A13DACBB411}"/>
              </a:ext>
            </a:extLst>
          </p:cNvPr>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4310" name="Rectangle 22">
            <a:extLst>
              <a:ext uri="{FF2B5EF4-FFF2-40B4-BE49-F238E27FC236}">
                <a16:creationId xmlns:a16="http://schemas.microsoft.com/office/drawing/2014/main" id="{22521B86-DD30-A644-AB1F-CB5B3F58ADC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524311" name="Rectangle 23">
            <a:extLst>
              <a:ext uri="{FF2B5EF4-FFF2-40B4-BE49-F238E27FC236}">
                <a16:creationId xmlns:a16="http://schemas.microsoft.com/office/drawing/2014/main" id="{C190A0B2-F920-6240-BB54-C5B43142F6E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524312" name="Rectangle 24">
            <a:extLst>
              <a:ext uri="{FF2B5EF4-FFF2-40B4-BE49-F238E27FC236}">
                <a16:creationId xmlns:a16="http://schemas.microsoft.com/office/drawing/2014/main" id="{44029AB3-5F97-044F-A5CA-EF33B1FFE27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050CE19-9D47-614A-BF53-8F33E1C201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73" r:id="rId1"/>
    <p:sldLayoutId id="2147498653" r:id="rId2"/>
    <p:sldLayoutId id="2147498654" r:id="rId3"/>
    <p:sldLayoutId id="2147498655" r:id="rId4"/>
    <p:sldLayoutId id="2147498656" r:id="rId5"/>
    <p:sldLayoutId id="2147498657" r:id="rId6"/>
    <p:sldLayoutId id="2147498658" r:id="rId7"/>
    <p:sldLayoutId id="2147498659" r:id="rId8"/>
    <p:sldLayoutId id="2147498660" r:id="rId9"/>
    <p:sldLayoutId id="2147498661" r:id="rId10"/>
    <p:sldLayoutId id="2147498662" r:id="rId11"/>
    <p:sldLayoutId id="2147498663" r:id="rId12"/>
    <p:sldLayoutId id="2147498664" r:id="rId13"/>
  </p:sldLayoutIdLst>
  <p:transition>
    <p:zoom/>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19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499AF1-B068-B14C-9597-541462F2AF5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a:extLst>
              <a:ext uri="{FF2B5EF4-FFF2-40B4-BE49-F238E27FC236}">
                <a16:creationId xmlns:a16="http://schemas.microsoft.com/office/drawing/2014/main" id="{BA291F10-8307-4F4D-A5E2-0396B259D5FF}"/>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1268" name="Title Placeholder 21">
            <a:extLst>
              <a:ext uri="{FF2B5EF4-FFF2-40B4-BE49-F238E27FC236}">
                <a16:creationId xmlns:a16="http://schemas.microsoft.com/office/drawing/2014/main" id="{99B47784-E2BB-314F-A18A-A77BB2D26729}"/>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1269" name="Text Placeholder 12">
            <a:extLst>
              <a:ext uri="{FF2B5EF4-FFF2-40B4-BE49-F238E27FC236}">
                <a16:creationId xmlns:a16="http://schemas.microsoft.com/office/drawing/2014/main" id="{2F355541-986B-B34E-A55E-F807C5B8D5A6}"/>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068BC1B9-3479-AC44-AC02-454EC0ABE8E8}"/>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ea typeface="MS PGothic" panose="020B0600070205080204" pitchFamily="34" charset="-128"/>
                <a:cs typeface="Arial" pitchFamily="34" charset="0"/>
              </a:defRPr>
            </a:lvl1pPr>
          </a:lstStyle>
          <a:p>
            <a:pPr>
              <a:defRPr/>
            </a:pPr>
            <a:fld id="{8EA9C68B-FC26-2F4D-B3A9-43DD23364326}" type="datetimeFigureOut">
              <a:rPr lang="en-US"/>
              <a:pPr>
                <a:defRPr/>
              </a:pPr>
              <a:t>11/13/20</a:t>
            </a:fld>
            <a:endParaRPr lang="en-US"/>
          </a:p>
        </p:txBody>
      </p:sp>
      <p:sp>
        <p:nvSpPr>
          <p:cNvPr id="3" name="Footer Placeholder 2">
            <a:extLst>
              <a:ext uri="{FF2B5EF4-FFF2-40B4-BE49-F238E27FC236}">
                <a16:creationId xmlns:a16="http://schemas.microsoft.com/office/drawing/2014/main" id="{F0AA014F-440D-D141-BD6C-EBE09307E9F3}"/>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ea typeface="MS PGothic" panose="020B0600070205080204" pitchFamily="34" charset="-128"/>
                <a:cs typeface="Arial"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67ACB6B9-5BED-BC4F-9831-16020DC077C0}"/>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DC7E9DE0-3001-D145-A884-E318C25F34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74" r:id="rId1"/>
    <p:sldLayoutId id="2147498675" r:id="rId2"/>
    <p:sldLayoutId id="2147498676" r:id="rId3"/>
    <p:sldLayoutId id="2147498677" r:id="rId4"/>
    <p:sldLayoutId id="2147498678" r:id="rId5"/>
    <p:sldLayoutId id="2147498679" r:id="rId6"/>
    <p:sldLayoutId id="2147498680" r:id="rId7"/>
    <p:sldLayoutId id="2147498681" r:id="rId8"/>
    <p:sldLayoutId id="2147498682" r:id="rId9"/>
    <p:sldLayoutId id="2147498683" r:id="rId10"/>
    <p:sldLayoutId id="214749868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7DB6F3-85E5-9E47-A2AB-18542A50DF84}"/>
              </a:ext>
            </a:extLst>
          </p:cNvPr>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957C320A-62CA-9644-9BC6-660948041743}"/>
              </a:ext>
            </a:extLst>
          </p:cNvPr>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EB525152-707C-3043-AD77-489BCD868A2D}"/>
              </a:ext>
            </a:extLst>
          </p:cNvPr>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F353EF-8199-1746-91DB-064351904750}"/>
              </a:ext>
            </a:extLst>
          </p:cNvPr>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094075-ED32-424F-A40E-49E62A745426}"/>
              </a:ext>
            </a:extLst>
          </p:cNvPr>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ea typeface="ＭＳ Ｐゴシック" panose="020B0600070205080204" pitchFamily="34" charset="-128"/>
                <a:cs typeface="+mn-cs"/>
              </a:defRPr>
            </a:lvl1pPr>
          </a:lstStyle>
          <a:p>
            <a:pPr>
              <a:defRPr/>
            </a:pPr>
            <a:fld id="{4D5AD282-976F-934A-96E8-6545AFDFDEBD}" type="datetimeFigureOut">
              <a:rPr lang="en-US"/>
              <a:pPr>
                <a:defRPr/>
              </a:pPr>
              <a:t>11/13/20</a:t>
            </a:fld>
            <a:endParaRPr lang="en-US"/>
          </a:p>
        </p:txBody>
      </p:sp>
      <p:sp>
        <p:nvSpPr>
          <p:cNvPr id="5" name="Footer Placeholder 4">
            <a:extLst>
              <a:ext uri="{FF2B5EF4-FFF2-40B4-BE49-F238E27FC236}">
                <a16:creationId xmlns:a16="http://schemas.microsoft.com/office/drawing/2014/main" id="{FC07942F-9215-794E-A05B-780DDFAF02AC}"/>
              </a:ext>
            </a:extLst>
          </p:cNvPr>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ea typeface="ＭＳ Ｐゴシック"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912CD238-F703-394C-8B87-86739B92C6C1}"/>
              </a:ext>
            </a:extLst>
          </p:cNvPr>
          <p:cNvSpPr>
            <a:spLocks noGrp="1"/>
          </p:cNvSpPr>
          <p:nvPr>
            <p:ph type="sldNum" sz="quarter" idx="4"/>
          </p:nvPr>
        </p:nvSpPr>
        <p:spPr>
          <a:xfrm>
            <a:off x="8234363" y="6354763"/>
            <a:ext cx="582612"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defRPr>
            </a:lvl1pPr>
          </a:lstStyle>
          <a:p>
            <a:pPr>
              <a:defRPr/>
            </a:pPr>
            <a:fld id="{C20F81B0-532A-9D47-B0AC-3DC1FF80FF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85" r:id="rId1"/>
    <p:sldLayoutId id="2147498686" r:id="rId2"/>
    <p:sldLayoutId id="2147498687" r:id="rId3"/>
    <p:sldLayoutId id="2147498688" r:id="rId4"/>
    <p:sldLayoutId id="2147498689" r:id="rId5"/>
    <p:sldLayoutId id="2147498690" r:id="rId6"/>
    <p:sldLayoutId id="2147498691" r:id="rId7"/>
    <p:sldLayoutId id="2147498692" r:id="rId8"/>
    <p:sldLayoutId id="2147498693" r:id="rId9"/>
    <p:sldLayoutId id="2147498694" r:id="rId10"/>
    <p:sldLayoutId id="2147498695"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2"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86CD6603-978E-2B42-8E4A-042490250BD2}"/>
              </a:ext>
            </a:extLst>
          </p:cNvPr>
          <p:cNvGrpSpPr>
            <a:grpSpLocks/>
          </p:cNvGrpSpPr>
          <p:nvPr/>
        </p:nvGrpSpPr>
        <p:grpSpPr bwMode="auto">
          <a:xfrm>
            <a:off x="192088" y="93663"/>
            <a:ext cx="808037" cy="744537"/>
            <a:chOff x="898" y="1471"/>
            <a:chExt cx="1834" cy="1742"/>
          </a:xfrm>
        </p:grpSpPr>
        <p:sp>
          <p:nvSpPr>
            <p:cNvPr id="2056" name="Freeform 3">
              <a:extLst>
                <a:ext uri="{FF2B5EF4-FFF2-40B4-BE49-F238E27FC236}">
                  <a16:creationId xmlns:a16="http://schemas.microsoft.com/office/drawing/2014/main" id="{E746D397-2F73-5C45-8377-DE271EE2552F}"/>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7" name="Group 4">
              <a:extLst>
                <a:ext uri="{FF2B5EF4-FFF2-40B4-BE49-F238E27FC236}">
                  <a16:creationId xmlns:a16="http://schemas.microsoft.com/office/drawing/2014/main" id="{5E1756FF-5D1A-904B-9E9F-8EDB91015934}"/>
                </a:ext>
              </a:extLst>
            </p:cNvPr>
            <p:cNvGrpSpPr>
              <a:grpSpLocks/>
            </p:cNvGrpSpPr>
            <p:nvPr/>
          </p:nvGrpSpPr>
          <p:grpSpPr bwMode="auto">
            <a:xfrm>
              <a:off x="898" y="1471"/>
              <a:ext cx="1834" cy="1742"/>
              <a:chOff x="898" y="1471"/>
              <a:chExt cx="1834" cy="1742"/>
            </a:xfrm>
          </p:grpSpPr>
          <p:grpSp>
            <p:nvGrpSpPr>
              <p:cNvPr id="2058" name="Group 5">
                <a:extLst>
                  <a:ext uri="{FF2B5EF4-FFF2-40B4-BE49-F238E27FC236}">
                    <a16:creationId xmlns:a16="http://schemas.microsoft.com/office/drawing/2014/main" id="{5BD2C522-B1C8-0844-BB89-322D038651DD}"/>
                  </a:ext>
                </a:extLst>
              </p:cNvPr>
              <p:cNvGrpSpPr>
                <a:grpSpLocks/>
              </p:cNvGrpSpPr>
              <p:nvPr/>
            </p:nvGrpSpPr>
            <p:grpSpPr bwMode="auto">
              <a:xfrm>
                <a:off x="1256" y="1474"/>
                <a:ext cx="491" cy="516"/>
                <a:chOff x="1256" y="1474"/>
                <a:chExt cx="491" cy="516"/>
              </a:xfrm>
            </p:grpSpPr>
            <p:sp>
              <p:nvSpPr>
                <p:cNvPr id="2071" name="Freeform 6">
                  <a:extLst>
                    <a:ext uri="{FF2B5EF4-FFF2-40B4-BE49-F238E27FC236}">
                      <a16:creationId xmlns:a16="http://schemas.microsoft.com/office/drawing/2014/main" id="{6CD8E36D-D4DC-8544-B0ED-2DB7E9DC7EF2}"/>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 name="Freeform 7">
                  <a:extLst>
                    <a:ext uri="{FF2B5EF4-FFF2-40B4-BE49-F238E27FC236}">
                      <a16:creationId xmlns:a16="http://schemas.microsoft.com/office/drawing/2014/main" id="{9F3F1E43-8ED6-8E4B-9BA1-F38233EF387B}"/>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59" name="Freeform 8">
                <a:extLst>
                  <a:ext uri="{FF2B5EF4-FFF2-40B4-BE49-F238E27FC236}">
                    <a16:creationId xmlns:a16="http://schemas.microsoft.com/office/drawing/2014/main" id="{5F19F2EC-7494-994D-98BB-32D7E7A14EE1}"/>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Freeform 9">
                <a:extLst>
                  <a:ext uri="{FF2B5EF4-FFF2-40B4-BE49-F238E27FC236}">
                    <a16:creationId xmlns:a16="http://schemas.microsoft.com/office/drawing/2014/main" id="{1D5C8E86-8597-254B-BFC2-8DC190BA17E2}"/>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1" name="Freeform 10">
                <a:extLst>
                  <a:ext uri="{FF2B5EF4-FFF2-40B4-BE49-F238E27FC236}">
                    <a16:creationId xmlns:a16="http://schemas.microsoft.com/office/drawing/2014/main" id="{1423A82E-C2D0-604B-8A8E-4DEF20A1EE61}"/>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Freeform 11">
                <a:extLst>
                  <a:ext uri="{FF2B5EF4-FFF2-40B4-BE49-F238E27FC236}">
                    <a16:creationId xmlns:a16="http://schemas.microsoft.com/office/drawing/2014/main" id="{9CA0ACA3-8A32-4A4D-AA50-8D94618325F4}"/>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 name="Freeform 12">
                <a:extLst>
                  <a:ext uri="{FF2B5EF4-FFF2-40B4-BE49-F238E27FC236}">
                    <a16:creationId xmlns:a16="http://schemas.microsoft.com/office/drawing/2014/main" id="{09EDE5C0-BE4D-8A49-BFB7-6532438CE52B}"/>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4" name="Freeform 13">
                <a:extLst>
                  <a:ext uri="{FF2B5EF4-FFF2-40B4-BE49-F238E27FC236}">
                    <a16:creationId xmlns:a16="http://schemas.microsoft.com/office/drawing/2014/main" id="{8C41C9A6-DC5F-9341-8DE7-B67D8A381FAD}"/>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5" name="Freeform 14">
                <a:extLst>
                  <a:ext uri="{FF2B5EF4-FFF2-40B4-BE49-F238E27FC236}">
                    <a16:creationId xmlns:a16="http://schemas.microsoft.com/office/drawing/2014/main" id="{8065C6FF-A28D-C84A-B128-DB2465022B99}"/>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6" name="Freeform 15">
                <a:extLst>
                  <a:ext uri="{FF2B5EF4-FFF2-40B4-BE49-F238E27FC236}">
                    <a16:creationId xmlns:a16="http://schemas.microsoft.com/office/drawing/2014/main" id="{D6FE8F1C-58DA-B543-89B6-6D3628FAD827}"/>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7" name="Freeform 16">
                <a:extLst>
                  <a:ext uri="{FF2B5EF4-FFF2-40B4-BE49-F238E27FC236}">
                    <a16:creationId xmlns:a16="http://schemas.microsoft.com/office/drawing/2014/main" id="{45F9FD88-26E5-B641-83ED-39BBD8340986}"/>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 name="Freeform 17">
                <a:extLst>
                  <a:ext uri="{FF2B5EF4-FFF2-40B4-BE49-F238E27FC236}">
                    <a16:creationId xmlns:a16="http://schemas.microsoft.com/office/drawing/2014/main" id="{E3CE9FF4-5CFD-8B4E-A4E7-7A199F1D1160}"/>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9" name="Freeform 18">
                <a:extLst>
                  <a:ext uri="{FF2B5EF4-FFF2-40B4-BE49-F238E27FC236}">
                    <a16:creationId xmlns:a16="http://schemas.microsoft.com/office/drawing/2014/main" id="{9103DB78-5DE2-BE4D-9E62-BA3D31A3CFAC}"/>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0" name="Freeform 19">
                <a:extLst>
                  <a:ext uri="{FF2B5EF4-FFF2-40B4-BE49-F238E27FC236}">
                    <a16:creationId xmlns:a16="http://schemas.microsoft.com/office/drawing/2014/main" id="{12712FD5-0063-A045-81C5-AC3ADF2EA3E9}"/>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051" name="Rectangle 20">
            <a:extLst>
              <a:ext uri="{FF2B5EF4-FFF2-40B4-BE49-F238E27FC236}">
                <a16:creationId xmlns:a16="http://schemas.microsoft.com/office/drawing/2014/main" id="{D03B2168-4DBD-F247-8AC9-AB18CC0FD6B6}"/>
              </a:ext>
            </a:extLst>
          </p:cNvPr>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2" name="Rectangle 21">
            <a:extLst>
              <a:ext uri="{FF2B5EF4-FFF2-40B4-BE49-F238E27FC236}">
                <a16:creationId xmlns:a16="http://schemas.microsoft.com/office/drawing/2014/main" id="{096570E3-BBC4-404B-8FDB-C95DCDF4638C}"/>
              </a:ext>
            </a:extLst>
          </p:cNvPr>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510" name="Rectangle 22">
            <a:extLst>
              <a:ext uri="{FF2B5EF4-FFF2-40B4-BE49-F238E27FC236}">
                <a16:creationId xmlns:a16="http://schemas.microsoft.com/office/drawing/2014/main" id="{BEFEE33B-4E72-6843-BAD5-8E40529C304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191511" name="Rectangle 23">
            <a:extLst>
              <a:ext uri="{FF2B5EF4-FFF2-40B4-BE49-F238E27FC236}">
                <a16:creationId xmlns:a16="http://schemas.microsoft.com/office/drawing/2014/main" id="{AA864F78-96AD-9948-AD04-BD90C7E4CC4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191512" name="Rectangle 24">
            <a:extLst>
              <a:ext uri="{FF2B5EF4-FFF2-40B4-BE49-F238E27FC236}">
                <a16:creationId xmlns:a16="http://schemas.microsoft.com/office/drawing/2014/main" id="{54BAC903-19EB-E340-83CD-33C75D6CEE7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3F6826A9-FED4-F949-BB29-C0922AC3C6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66" r:id="rId1"/>
    <p:sldLayoutId id="2147498555" r:id="rId2"/>
    <p:sldLayoutId id="2147498556" r:id="rId3"/>
    <p:sldLayoutId id="2147498557" r:id="rId4"/>
    <p:sldLayoutId id="2147498558" r:id="rId5"/>
    <p:sldLayoutId id="2147498559" r:id="rId6"/>
    <p:sldLayoutId id="2147498560" r:id="rId7"/>
    <p:sldLayoutId id="2147498561" r:id="rId8"/>
    <p:sldLayoutId id="2147498562" r:id="rId9"/>
    <p:sldLayoutId id="2147498563" r:id="rId10"/>
    <p:sldLayoutId id="2147498564" r:id="rId11"/>
    <p:sldLayoutId id="2147498565" r:id="rId12"/>
  </p:sldLayoutIdLst>
  <p:transition>
    <p:zoom/>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8566" r:id="rId1"/>
    <p:sldLayoutId id="2147498567" r:id="rId2"/>
    <p:sldLayoutId id="2147498568" r:id="rId3"/>
    <p:sldLayoutId id="2147498569" r:id="rId4"/>
    <p:sldLayoutId id="2147498570" r:id="rId5"/>
    <p:sldLayoutId id="2147498571" r:id="rId6"/>
    <p:sldLayoutId id="2147498572" r:id="rId7"/>
    <p:sldLayoutId id="2147498573" r:id="rId8"/>
    <p:sldLayoutId id="2147498574" r:id="rId9"/>
    <p:sldLayoutId id="2147498575" r:id="rId10"/>
    <p:sldLayoutId id="21474985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15165A3-7328-964D-9FB3-7BFF96460C10}"/>
              </a:ext>
            </a:extLst>
          </p:cNvPr>
          <p:cNvGrpSpPr>
            <a:grpSpLocks/>
          </p:cNvGrpSpPr>
          <p:nvPr/>
        </p:nvGrpSpPr>
        <p:grpSpPr bwMode="auto">
          <a:xfrm>
            <a:off x="192088" y="93663"/>
            <a:ext cx="808037" cy="744537"/>
            <a:chOff x="898" y="1471"/>
            <a:chExt cx="1834" cy="1742"/>
          </a:xfrm>
        </p:grpSpPr>
        <p:sp>
          <p:nvSpPr>
            <p:cNvPr id="3080" name="Freeform 3">
              <a:extLst>
                <a:ext uri="{FF2B5EF4-FFF2-40B4-BE49-F238E27FC236}">
                  <a16:creationId xmlns:a16="http://schemas.microsoft.com/office/drawing/2014/main" id="{12C112F8-CFCD-8E49-AA3E-DB3609C2FEA3}"/>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81" name="Group 4">
              <a:extLst>
                <a:ext uri="{FF2B5EF4-FFF2-40B4-BE49-F238E27FC236}">
                  <a16:creationId xmlns:a16="http://schemas.microsoft.com/office/drawing/2014/main" id="{DBA19E8D-FC75-8C40-B04B-88C48081AD08}"/>
                </a:ext>
              </a:extLst>
            </p:cNvPr>
            <p:cNvGrpSpPr>
              <a:grpSpLocks/>
            </p:cNvGrpSpPr>
            <p:nvPr/>
          </p:nvGrpSpPr>
          <p:grpSpPr bwMode="auto">
            <a:xfrm>
              <a:off x="898" y="1471"/>
              <a:ext cx="1834" cy="1742"/>
              <a:chOff x="898" y="1471"/>
              <a:chExt cx="1834" cy="1742"/>
            </a:xfrm>
          </p:grpSpPr>
          <p:grpSp>
            <p:nvGrpSpPr>
              <p:cNvPr id="3082" name="Group 5">
                <a:extLst>
                  <a:ext uri="{FF2B5EF4-FFF2-40B4-BE49-F238E27FC236}">
                    <a16:creationId xmlns:a16="http://schemas.microsoft.com/office/drawing/2014/main" id="{EC4F16E5-4E01-CE44-93E1-F553F9487770}"/>
                  </a:ext>
                </a:extLst>
              </p:cNvPr>
              <p:cNvGrpSpPr>
                <a:grpSpLocks/>
              </p:cNvGrpSpPr>
              <p:nvPr/>
            </p:nvGrpSpPr>
            <p:grpSpPr bwMode="auto">
              <a:xfrm>
                <a:off x="1256" y="1474"/>
                <a:ext cx="491" cy="516"/>
                <a:chOff x="1256" y="1474"/>
                <a:chExt cx="491" cy="516"/>
              </a:xfrm>
            </p:grpSpPr>
            <p:sp>
              <p:nvSpPr>
                <p:cNvPr id="3095" name="Freeform 6">
                  <a:extLst>
                    <a:ext uri="{FF2B5EF4-FFF2-40B4-BE49-F238E27FC236}">
                      <a16:creationId xmlns:a16="http://schemas.microsoft.com/office/drawing/2014/main" id="{FE41E261-FC3E-7A44-A8D5-FE3040B769EE}"/>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7">
                  <a:extLst>
                    <a:ext uri="{FF2B5EF4-FFF2-40B4-BE49-F238E27FC236}">
                      <a16:creationId xmlns:a16="http://schemas.microsoft.com/office/drawing/2014/main" id="{509670B6-0A38-1344-9C58-49F8A186C723}"/>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83" name="Freeform 8">
                <a:extLst>
                  <a:ext uri="{FF2B5EF4-FFF2-40B4-BE49-F238E27FC236}">
                    <a16:creationId xmlns:a16="http://schemas.microsoft.com/office/drawing/2014/main" id="{91826DA2-7D45-A54B-8CD3-C83502D153A8}"/>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4" name="Freeform 9">
                <a:extLst>
                  <a:ext uri="{FF2B5EF4-FFF2-40B4-BE49-F238E27FC236}">
                    <a16:creationId xmlns:a16="http://schemas.microsoft.com/office/drawing/2014/main" id="{DB310B47-7325-5E48-8192-3D6B66A676A6}"/>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5" name="Freeform 10">
                <a:extLst>
                  <a:ext uri="{FF2B5EF4-FFF2-40B4-BE49-F238E27FC236}">
                    <a16:creationId xmlns:a16="http://schemas.microsoft.com/office/drawing/2014/main" id="{BEEB11F0-C093-4F48-8956-5156124DDF17}"/>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11">
                <a:extLst>
                  <a:ext uri="{FF2B5EF4-FFF2-40B4-BE49-F238E27FC236}">
                    <a16:creationId xmlns:a16="http://schemas.microsoft.com/office/drawing/2014/main" id="{65BA09ED-886B-C14D-B338-DFF1C826E4DE}"/>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12">
                <a:extLst>
                  <a:ext uri="{FF2B5EF4-FFF2-40B4-BE49-F238E27FC236}">
                    <a16:creationId xmlns:a16="http://schemas.microsoft.com/office/drawing/2014/main" id="{184A0D97-D212-174F-A6F6-F08A40CB7231}"/>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Freeform 13">
                <a:extLst>
                  <a:ext uri="{FF2B5EF4-FFF2-40B4-BE49-F238E27FC236}">
                    <a16:creationId xmlns:a16="http://schemas.microsoft.com/office/drawing/2014/main" id="{960C4759-B5BC-7449-A95B-3BC81371FCA5}"/>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9" name="Freeform 14">
                <a:extLst>
                  <a:ext uri="{FF2B5EF4-FFF2-40B4-BE49-F238E27FC236}">
                    <a16:creationId xmlns:a16="http://schemas.microsoft.com/office/drawing/2014/main" id="{2CCBE892-82FC-2440-AEE2-5489C9FCC908}"/>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 name="Freeform 15">
                <a:extLst>
                  <a:ext uri="{FF2B5EF4-FFF2-40B4-BE49-F238E27FC236}">
                    <a16:creationId xmlns:a16="http://schemas.microsoft.com/office/drawing/2014/main" id="{BE1A2EEA-CCE3-8F4E-9D22-A0B6EA78C0E2}"/>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 name="Freeform 16">
                <a:extLst>
                  <a:ext uri="{FF2B5EF4-FFF2-40B4-BE49-F238E27FC236}">
                    <a16:creationId xmlns:a16="http://schemas.microsoft.com/office/drawing/2014/main" id="{5BE5F641-81F5-AA47-93EA-381BE8DDAEE2}"/>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 name="Freeform 17">
                <a:extLst>
                  <a:ext uri="{FF2B5EF4-FFF2-40B4-BE49-F238E27FC236}">
                    <a16:creationId xmlns:a16="http://schemas.microsoft.com/office/drawing/2014/main" id="{7B6E0607-28BD-F24F-8F75-927A7BD32A1F}"/>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Freeform 18">
                <a:extLst>
                  <a:ext uri="{FF2B5EF4-FFF2-40B4-BE49-F238E27FC236}">
                    <a16:creationId xmlns:a16="http://schemas.microsoft.com/office/drawing/2014/main" id="{8896698C-7FEE-7D4B-A41A-C880AF1CAD91}"/>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 name="Freeform 19">
                <a:extLst>
                  <a:ext uri="{FF2B5EF4-FFF2-40B4-BE49-F238E27FC236}">
                    <a16:creationId xmlns:a16="http://schemas.microsoft.com/office/drawing/2014/main" id="{0B75CB4C-FABD-EA41-82C5-E7A855827201}"/>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075" name="Rectangle 20">
            <a:extLst>
              <a:ext uri="{FF2B5EF4-FFF2-40B4-BE49-F238E27FC236}">
                <a16:creationId xmlns:a16="http://schemas.microsoft.com/office/drawing/2014/main" id="{AC71E75C-FDBC-174C-BF7F-3BBE6268A304}"/>
              </a:ext>
            </a:extLst>
          </p:cNvPr>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3076" name="Rectangle 21">
            <a:extLst>
              <a:ext uri="{FF2B5EF4-FFF2-40B4-BE49-F238E27FC236}">
                <a16:creationId xmlns:a16="http://schemas.microsoft.com/office/drawing/2014/main" id="{87C3DA96-1E14-6448-B48F-B3061FF679BE}"/>
              </a:ext>
            </a:extLst>
          </p:cNvPr>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2470" name="Rectangle 22">
            <a:extLst>
              <a:ext uri="{FF2B5EF4-FFF2-40B4-BE49-F238E27FC236}">
                <a16:creationId xmlns:a16="http://schemas.microsoft.com/office/drawing/2014/main" id="{18123DC1-507C-C842-BA46-525C4D5FDC6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32471" name="Rectangle 23">
            <a:extLst>
              <a:ext uri="{FF2B5EF4-FFF2-40B4-BE49-F238E27FC236}">
                <a16:creationId xmlns:a16="http://schemas.microsoft.com/office/drawing/2014/main" id="{49B9BC22-79E8-5140-97B1-83BC6D19485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32472" name="Rectangle 24">
            <a:extLst>
              <a:ext uri="{FF2B5EF4-FFF2-40B4-BE49-F238E27FC236}">
                <a16:creationId xmlns:a16="http://schemas.microsoft.com/office/drawing/2014/main" id="{239EB989-0B2F-364D-85FC-F34F98D9E58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14EF402D-03E2-C14D-90D9-909CBF5EF9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67" r:id="rId1"/>
    <p:sldLayoutId id="2147498577" r:id="rId2"/>
    <p:sldLayoutId id="2147498578" r:id="rId3"/>
    <p:sldLayoutId id="2147498579" r:id="rId4"/>
    <p:sldLayoutId id="2147498580" r:id="rId5"/>
    <p:sldLayoutId id="2147498581" r:id="rId6"/>
    <p:sldLayoutId id="2147498582" r:id="rId7"/>
    <p:sldLayoutId id="2147498583" r:id="rId8"/>
    <p:sldLayoutId id="2147498584" r:id="rId9"/>
    <p:sldLayoutId id="2147498585" r:id="rId10"/>
    <p:sldLayoutId id="2147498586" r:id="rId11"/>
    <p:sldLayoutId id="2147498587" r:id="rId12"/>
    <p:sldLayoutId id="2147498588" r:id="rId13"/>
  </p:sldLayoutIdLst>
  <p:transition>
    <p:zoom/>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19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2E013F37-DCF1-304C-8135-E4400E6E9713}"/>
              </a:ext>
            </a:extLst>
          </p:cNvPr>
          <p:cNvGrpSpPr>
            <a:grpSpLocks/>
          </p:cNvGrpSpPr>
          <p:nvPr/>
        </p:nvGrpSpPr>
        <p:grpSpPr bwMode="auto">
          <a:xfrm>
            <a:off x="0" y="0"/>
            <a:ext cx="8872538" cy="6858000"/>
            <a:chOff x="0" y="0"/>
            <a:chExt cx="5589" cy="4320"/>
          </a:xfrm>
        </p:grpSpPr>
        <p:sp>
          <p:nvSpPr>
            <p:cNvPr id="4104" name="Rectangle 3">
              <a:extLst>
                <a:ext uri="{FF2B5EF4-FFF2-40B4-BE49-F238E27FC236}">
                  <a16:creationId xmlns:a16="http://schemas.microsoft.com/office/drawing/2014/main" id="{9D7235F0-C00D-D244-8185-8A3CEE6D6E30}"/>
                </a:ext>
              </a:extLst>
            </p:cNvPr>
            <p:cNvSpPr>
              <a:spLocks noChangeArrowheads="1"/>
            </p:cNvSpPr>
            <p:nvPr/>
          </p:nvSpPr>
          <p:spPr bwMode="ltGray">
            <a:xfrm>
              <a:off x="336" y="150"/>
              <a:ext cx="5253" cy="4026"/>
            </a:xfrm>
            <a:prstGeom prst="rect">
              <a:avLst/>
            </a:prstGeom>
            <a:solidFill>
              <a:schemeClr val="bg1"/>
            </a:soli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pic>
          <p:nvPicPr>
            <p:cNvPr id="4105" name="Picture 4" descr="minispir">
              <a:extLst>
                <a:ext uri="{FF2B5EF4-FFF2-40B4-BE49-F238E27FC236}">
                  <a16:creationId xmlns:a16="http://schemas.microsoft.com/office/drawing/2014/main" id="{6A860366-ABCB-934D-9C3F-B6814F23F1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Line 5">
              <a:extLst>
                <a:ext uri="{FF2B5EF4-FFF2-40B4-BE49-F238E27FC236}">
                  <a16:creationId xmlns:a16="http://schemas.microsoft.com/office/drawing/2014/main" id="{DE8BA163-7688-C746-8D68-CECF13299F42}"/>
                </a:ext>
              </a:extLst>
            </p:cNvPr>
            <p:cNvSpPr>
              <a:spLocks noChangeShapeType="1"/>
            </p:cNvSpPr>
            <p:nvPr/>
          </p:nvSpPr>
          <p:spPr bwMode="ltGray">
            <a:xfrm>
              <a:off x="640" y="1008"/>
              <a:ext cx="488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099" name="Rectangle 6">
            <a:extLst>
              <a:ext uri="{FF2B5EF4-FFF2-40B4-BE49-F238E27FC236}">
                <a16:creationId xmlns:a16="http://schemas.microsoft.com/office/drawing/2014/main" id="{B47DFB6A-E8F8-E94A-B4F0-077DBC81C9E5}"/>
              </a:ext>
            </a:extLst>
          </p:cNvPr>
          <p:cNvSpPr>
            <a:spLocks noGrp="1" noChangeArrowheads="1"/>
          </p:cNvSpPr>
          <p:nvPr>
            <p:ph type="title"/>
          </p:nvPr>
        </p:nvSpPr>
        <p:spPr bwMode="auto">
          <a:xfrm>
            <a:off x="9906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7">
            <a:extLst>
              <a:ext uri="{FF2B5EF4-FFF2-40B4-BE49-F238E27FC236}">
                <a16:creationId xmlns:a16="http://schemas.microsoft.com/office/drawing/2014/main" id="{85FB3D50-9F19-B545-A8F3-1882AD00A402}"/>
              </a:ext>
            </a:extLst>
          </p:cNvPr>
          <p:cNvSpPr>
            <a:spLocks noGrp="1" noChangeArrowheads="1"/>
          </p:cNvSpPr>
          <p:nvPr>
            <p:ph type="body" idx="1"/>
          </p:nvPr>
        </p:nvSpPr>
        <p:spPr bwMode="auto">
          <a:xfrm>
            <a:off x="990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7032" name="Rectangle 8">
            <a:extLst>
              <a:ext uri="{FF2B5EF4-FFF2-40B4-BE49-F238E27FC236}">
                <a16:creationId xmlns:a16="http://schemas.microsoft.com/office/drawing/2014/main" id="{BE790820-EB82-5F48-B131-99FB66EF6490}"/>
              </a:ext>
            </a:extLst>
          </p:cNvPr>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ct val="50000"/>
              </a:spcBef>
              <a:spcAft>
                <a:spcPts val="0"/>
              </a:spcAft>
              <a:defRPr sz="1400">
                <a:solidFill>
                  <a:schemeClr val="bg2"/>
                </a:solidFill>
                <a:latin typeface="+mn-lt"/>
                <a:ea typeface="+mn-ea"/>
                <a:cs typeface="+mn-cs"/>
              </a:defRPr>
            </a:lvl1pPr>
          </a:lstStyle>
          <a:p>
            <a:pPr>
              <a:defRPr/>
            </a:pPr>
            <a:endParaRPr lang="en-US" altLang="en-US"/>
          </a:p>
        </p:txBody>
      </p:sp>
      <p:sp>
        <p:nvSpPr>
          <p:cNvPr id="257033" name="Rectangle 9">
            <a:extLst>
              <a:ext uri="{FF2B5EF4-FFF2-40B4-BE49-F238E27FC236}">
                <a16:creationId xmlns:a16="http://schemas.microsoft.com/office/drawing/2014/main" id="{07E52749-1F9A-3641-981B-B0D6EF690988}"/>
              </a:ext>
            </a:extLst>
          </p:cNvPr>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ct val="50000"/>
              </a:spcBef>
              <a:spcAft>
                <a:spcPts val="0"/>
              </a:spcAft>
              <a:defRPr sz="1400">
                <a:solidFill>
                  <a:schemeClr val="bg2"/>
                </a:solidFill>
                <a:latin typeface="+mn-lt"/>
                <a:ea typeface="+mn-ea"/>
                <a:cs typeface="+mn-cs"/>
              </a:defRPr>
            </a:lvl1pPr>
          </a:lstStyle>
          <a:p>
            <a:pPr>
              <a:defRPr/>
            </a:pPr>
            <a:endParaRPr lang="en-US" altLang="en-US"/>
          </a:p>
        </p:txBody>
      </p:sp>
      <p:sp>
        <p:nvSpPr>
          <p:cNvPr id="257034" name="Rectangle 10">
            <a:extLst>
              <a:ext uri="{FF2B5EF4-FFF2-40B4-BE49-F238E27FC236}">
                <a16:creationId xmlns:a16="http://schemas.microsoft.com/office/drawing/2014/main" id="{4F0989A0-A094-2C40-908E-8FA5F18285A2}"/>
              </a:ext>
            </a:extLst>
          </p:cNvPr>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chemeClr val="bg2"/>
                </a:solidFill>
                <a:latin typeface="Times New Roman" panose="02020603050405020304" pitchFamily="18" charset="0"/>
              </a:defRPr>
            </a:lvl1pPr>
          </a:lstStyle>
          <a:p>
            <a:pPr>
              <a:defRPr/>
            </a:pPr>
            <a:fld id="{A729BB5C-9CB3-E24B-9D93-071500165A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68" r:id="rId1"/>
    <p:sldLayoutId id="2147498589" r:id="rId2"/>
    <p:sldLayoutId id="2147498590" r:id="rId3"/>
    <p:sldLayoutId id="2147498591" r:id="rId4"/>
    <p:sldLayoutId id="2147498592" r:id="rId5"/>
    <p:sldLayoutId id="2147498593" r:id="rId6"/>
    <p:sldLayoutId id="2147498594" r:id="rId7"/>
    <p:sldLayoutId id="2147498595" r:id="rId8"/>
    <p:sldLayoutId id="2147498596" r:id="rId9"/>
    <p:sldLayoutId id="2147498597" r:id="rId10"/>
    <p:sldLayoutId id="2147498598" r:id="rId11"/>
  </p:sldLayoutIdLst>
  <p:transition/>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cs typeface="Arial" charset="0"/>
        </a:defRPr>
      </a:lvl2pPr>
      <a:lvl3pPr algn="l" rtl="0" eaLnBrk="0" fontAlgn="base" hangingPunct="0">
        <a:spcBef>
          <a:spcPct val="0"/>
        </a:spcBef>
        <a:spcAft>
          <a:spcPct val="0"/>
        </a:spcAft>
        <a:defRPr kumimoji="1" sz="4400">
          <a:solidFill>
            <a:schemeClr val="tx2"/>
          </a:solidFill>
          <a:latin typeface="Times New Roman" pitchFamily="18" charset="0"/>
          <a:cs typeface="Arial" charset="0"/>
        </a:defRPr>
      </a:lvl3pPr>
      <a:lvl4pPr algn="l" rtl="0" eaLnBrk="0" fontAlgn="base" hangingPunct="0">
        <a:spcBef>
          <a:spcPct val="0"/>
        </a:spcBef>
        <a:spcAft>
          <a:spcPct val="0"/>
        </a:spcAft>
        <a:defRPr kumimoji="1" sz="4400">
          <a:solidFill>
            <a:schemeClr val="tx2"/>
          </a:solidFill>
          <a:latin typeface="Times New Roman" pitchFamily="18" charset="0"/>
          <a:cs typeface="Arial" charset="0"/>
        </a:defRPr>
      </a:lvl4pPr>
      <a:lvl5pPr algn="l" rtl="0" eaLnBrk="0" fontAlgn="base" hangingPunct="0">
        <a:spcBef>
          <a:spcPct val="0"/>
        </a:spcBef>
        <a:spcAft>
          <a:spcPct val="0"/>
        </a:spcAft>
        <a:defRPr kumimoji="1" sz="4400">
          <a:solidFill>
            <a:schemeClr val="tx2"/>
          </a:solidFill>
          <a:latin typeface="Times New Roman" pitchFamily="18" charset="0"/>
          <a:cs typeface="Arial" charset="0"/>
        </a:defRPr>
      </a:lvl5pPr>
      <a:lvl6pPr marL="457200" algn="l" rtl="0" eaLnBrk="1" fontAlgn="base" hangingPunct="1">
        <a:spcBef>
          <a:spcPct val="0"/>
        </a:spcBef>
        <a:spcAft>
          <a:spcPct val="0"/>
        </a:spcAft>
        <a:defRPr kumimoji="1" sz="4400">
          <a:solidFill>
            <a:schemeClr val="tx2"/>
          </a:solidFill>
          <a:latin typeface="Times New Roman" pitchFamily="18" charset="0"/>
          <a:cs typeface="Arial" charset="0"/>
        </a:defRPr>
      </a:lvl6pPr>
      <a:lvl7pPr marL="914400" algn="l" rtl="0" eaLnBrk="1" fontAlgn="base" hangingPunct="1">
        <a:spcBef>
          <a:spcPct val="0"/>
        </a:spcBef>
        <a:spcAft>
          <a:spcPct val="0"/>
        </a:spcAft>
        <a:defRPr kumimoji="1" sz="4400">
          <a:solidFill>
            <a:schemeClr val="tx2"/>
          </a:solidFill>
          <a:latin typeface="Times New Roman" pitchFamily="18" charset="0"/>
          <a:cs typeface="Arial" charset="0"/>
        </a:defRPr>
      </a:lvl7pPr>
      <a:lvl8pPr marL="1371600" algn="l" rtl="0" eaLnBrk="1" fontAlgn="base" hangingPunct="1">
        <a:spcBef>
          <a:spcPct val="0"/>
        </a:spcBef>
        <a:spcAft>
          <a:spcPct val="0"/>
        </a:spcAft>
        <a:defRPr kumimoji="1" sz="4400">
          <a:solidFill>
            <a:schemeClr val="tx2"/>
          </a:solidFill>
          <a:latin typeface="Times New Roman" pitchFamily="18" charset="0"/>
          <a:cs typeface="Arial" charset="0"/>
        </a:defRPr>
      </a:lvl8pPr>
      <a:lvl9pPr marL="1828800" algn="l" rtl="0" eaLnBrk="1" fontAlgn="base" hangingPunct="1">
        <a:spcBef>
          <a:spcPct val="0"/>
        </a:spcBef>
        <a:spcAft>
          <a:spcPct val="0"/>
        </a:spcAft>
        <a:defRPr kumimoji="1"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5AC7F5E7-4A76-DD41-8B2A-BDC70F92E8FE}"/>
              </a:ext>
            </a:extLst>
          </p:cNvPr>
          <p:cNvGrpSpPr>
            <a:grpSpLocks/>
          </p:cNvGrpSpPr>
          <p:nvPr/>
        </p:nvGrpSpPr>
        <p:grpSpPr bwMode="auto">
          <a:xfrm>
            <a:off x="192088" y="93663"/>
            <a:ext cx="808037" cy="744537"/>
            <a:chOff x="898" y="1471"/>
            <a:chExt cx="1834" cy="1742"/>
          </a:xfrm>
        </p:grpSpPr>
        <p:sp>
          <p:nvSpPr>
            <p:cNvPr id="5128" name="Freeform 3">
              <a:extLst>
                <a:ext uri="{FF2B5EF4-FFF2-40B4-BE49-F238E27FC236}">
                  <a16:creationId xmlns:a16="http://schemas.microsoft.com/office/drawing/2014/main" id="{10E698E0-BEE1-184F-9BE6-07CE029E002E}"/>
                </a:ext>
              </a:extLst>
            </p:cNvPr>
            <p:cNvSpPr>
              <a:spLocks/>
            </p:cNvSpPr>
            <p:nvPr/>
          </p:nvSpPr>
          <p:spPr bwMode="auto">
            <a:xfrm>
              <a:off x="1864" y="1493"/>
              <a:ext cx="198" cy="119"/>
            </a:xfrm>
            <a:custGeom>
              <a:avLst/>
              <a:gdLst>
                <a:gd name="T0" fmla="*/ 50 w 200"/>
                <a:gd name="T1" fmla="*/ 0 h 119"/>
                <a:gd name="T2" fmla="*/ 34 w 200"/>
                <a:gd name="T3" fmla="*/ 21 h 119"/>
                <a:gd name="T4" fmla="*/ 1 w 200"/>
                <a:gd name="T5" fmla="*/ 61 h 119"/>
                <a:gd name="T6" fmla="*/ 29 w 200"/>
                <a:gd name="T7" fmla="*/ 105 h 119"/>
                <a:gd name="T8" fmla="*/ 53 w 200"/>
                <a:gd name="T9" fmla="*/ 116 h 119"/>
                <a:gd name="T10" fmla="*/ 104 w 200"/>
                <a:gd name="T11" fmla="*/ 86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 h="119">
                  <a:moveTo>
                    <a:pt x="86" y="0"/>
                  </a:moveTo>
                  <a:cubicBezTo>
                    <a:pt x="78" y="4"/>
                    <a:pt x="48" y="11"/>
                    <a:pt x="34" y="21"/>
                  </a:cubicBezTo>
                  <a:cubicBezTo>
                    <a:pt x="20" y="31"/>
                    <a:pt x="2" y="47"/>
                    <a:pt x="1" y="61"/>
                  </a:cubicBezTo>
                  <a:cubicBezTo>
                    <a:pt x="0" y="75"/>
                    <a:pt x="9" y="96"/>
                    <a:pt x="29" y="105"/>
                  </a:cubicBezTo>
                  <a:cubicBezTo>
                    <a:pt x="49" y="114"/>
                    <a:pt x="96" y="119"/>
                    <a:pt x="124" y="116"/>
                  </a:cubicBezTo>
                  <a:cubicBezTo>
                    <a:pt x="152" y="113"/>
                    <a:pt x="184" y="92"/>
                    <a:pt x="200" y="8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129" name="Group 4">
              <a:extLst>
                <a:ext uri="{FF2B5EF4-FFF2-40B4-BE49-F238E27FC236}">
                  <a16:creationId xmlns:a16="http://schemas.microsoft.com/office/drawing/2014/main" id="{1EF41115-EC8C-6E40-842F-B98D241DA303}"/>
                </a:ext>
              </a:extLst>
            </p:cNvPr>
            <p:cNvGrpSpPr>
              <a:grpSpLocks/>
            </p:cNvGrpSpPr>
            <p:nvPr/>
          </p:nvGrpSpPr>
          <p:grpSpPr bwMode="auto">
            <a:xfrm>
              <a:off x="898" y="1471"/>
              <a:ext cx="1834" cy="1742"/>
              <a:chOff x="898" y="1471"/>
              <a:chExt cx="1834" cy="1742"/>
            </a:xfrm>
          </p:grpSpPr>
          <p:grpSp>
            <p:nvGrpSpPr>
              <p:cNvPr id="5130" name="Group 5">
                <a:extLst>
                  <a:ext uri="{FF2B5EF4-FFF2-40B4-BE49-F238E27FC236}">
                    <a16:creationId xmlns:a16="http://schemas.microsoft.com/office/drawing/2014/main" id="{6130B36A-BADF-1042-BC29-F2440FEFFBB6}"/>
                  </a:ext>
                </a:extLst>
              </p:cNvPr>
              <p:cNvGrpSpPr>
                <a:grpSpLocks/>
              </p:cNvGrpSpPr>
              <p:nvPr/>
            </p:nvGrpSpPr>
            <p:grpSpPr bwMode="auto">
              <a:xfrm>
                <a:off x="1256" y="1474"/>
                <a:ext cx="491" cy="516"/>
                <a:chOff x="1256" y="1474"/>
                <a:chExt cx="491" cy="516"/>
              </a:xfrm>
            </p:grpSpPr>
            <p:sp>
              <p:nvSpPr>
                <p:cNvPr id="5143" name="Freeform 6">
                  <a:extLst>
                    <a:ext uri="{FF2B5EF4-FFF2-40B4-BE49-F238E27FC236}">
                      <a16:creationId xmlns:a16="http://schemas.microsoft.com/office/drawing/2014/main" id="{B7420919-8FCD-0444-87A3-DA4EAB6E61E9}"/>
                    </a:ext>
                  </a:extLst>
                </p:cNvPr>
                <p:cNvSpPr>
                  <a:spLocks/>
                </p:cNvSpPr>
                <p:nvPr/>
              </p:nvSpPr>
              <p:spPr bwMode="auto">
                <a:xfrm>
                  <a:off x="1255" y="1475"/>
                  <a:ext cx="425" cy="516"/>
                </a:xfrm>
                <a:custGeom>
                  <a:avLst/>
                  <a:gdLst>
                    <a:gd name="T0" fmla="*/ 495 w 424"/>
                    <a:gd name="T1" fmla="*/ 14 h 516"/>
                    <a:gd name="T2" fmla="*/ 351 w 424"/>
                    <a:gd name="T3" fmla="*/ 6 h 516"/>
                    <a:gd name="T4" fmla="*/ 152 w 424"/>
                    <a:gd name="T5" fmla="*/ 50 h 516"/>
                    <a:gd name="T6" fmla="*/ 72 w 424"/>
                    <a:gd name="T7" fmla="*/ 108 h 516"/>
                    <a:gd name="T8" fmla="*/ 16 w 424"/>
                    <a:gd name="T9" fmla="*/ 192 h 516"/>
                    <a:gd name="T10" fmla="*/ 2 w 424"/>
                    <a:gd name="T11" fmla="*/ 302 h 516"/>
                    <a:gd name="T12" fmla="*/ 12 w 424"/>
                    <a:gd name="T13" fmla="*/ 420 h 516"/>
                    <a:gd name="T14" fmla="*/ 74 w 424"/>
                    <a:gd name="T15" fmla="*/ 516 h 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4" h="516">
                      <a:moveTo>
                        <a:pt x="424" y="14"/>
                      </a:moveTo>
                      <a:cubicBezTo>
                        <a:pt x="400" y="13"/>
                        <a:pt x="325" y="0"/>
                        <a:pt x="280" y="6"/>
                      </a:cubicBezTo>
                      <a:cubicBezTo>
                        <a:pt x="235" y="12"/>
                        <a:pt x="187" y="33"/>
                        <a:pt x="152" y="50"/>
                      </a:cubicBezTo>
                      <a:cubicBezTo>
                        <a:pt x="117" y="67"/>
                        <a:pt x="94" y="85"/>
                        <a:pt x="72" y="108"/>
                      </a:cubicBezTo>
                      <a:cubicBezTo>
                        <a:pt x="50" y="131"/>
                        <a:pt x="28" y="160"/>
                        <a:pt x="16" y="192"/>
                      </a:cubicBezTo>
                      <a:cubicBezTo>
                        <a:pt x="4" y="224"/>
                        <a:pt x="3" y="264"/>
                        <a:pt x="2" y="302"/>
                      </a:cubicBezTo>
                      <a:cubicBezTo>
                        <a:pt x="1" y="340"/>
                        <a:pt x="0" y="384"/>
                        <a:pt x="12" y="420"/>
                      </a:cubicBezTo>
                      <a:cubicBezTo>
                        <a:pt x="24" y="456"/>
                        <a:pt x="61" y="496"/>
                        <a:pt x="74" y="516"/>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4" name="Freeform 7">
                  <a:extLst>
                    <a:ext uri="{FF2B5EF4-FFF2-40B4-BE49-F238E27FC236}">
                      <a16:creationId xmlns:a16="http://schemas.microsoft.com/office/drawing/2014/main" id="{E85D73F2-4B69-2447-A668-D5AC2D04F43B}"/>
                    </a:ext>
                  </a:extLst>
                </p:cNvPr>
                <p:cNvSpPr>
                  <a:spLocks/>
                </p:cNvSpPr>
                <p:nvPr/>
              </p:nvSpPr>
              <p:spPr bwMode="auto">
                <a:xfrm>
                  <a:off x="1644" y="1490"/>
                  <a:ext cx="104" cy="104"/>
                </a:xfrm>
                <a:custGeom>
                  <a:avLst/>
                  <a:gdLst>
                    <a:gd name="T0" fmla="*/ 28 w 105"/>
                    <a:gd name="T1" fmla="*/ 0 h 104"/>
                    <a:gd name="T2" fmla="*/ 52 w 105"/>
                    <a:gd name="T3" fmla="*/ 12 h 104"/>
                    <a:gd name="T4" fmla="*/ 52 w 105"/>
                    <a:gd name="T5" fmla="*/ 52 h 104"/>
                    <a:gd name="T6" fmla="*/ 52 w 105"/>
                    <a:gd name="T7" fmla="*/ 96 h 104"/>
                    <a:gd name="T8" fmla="*/ 0 w 105"/>
                    <a:gd name="T9" fmla="*/ 99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4">
                      <a:moveTo>
                        <a:pt x="28" y="0"/>
                      </a:moveTo>
                      <a:cubicBezTo>
                        <a:pt x="35" y="2"/>
                        <a:pt x="58" y="3"/>
                        <a:pt x="71" y="12"/>
                      </a:cubicBezTo>
                      <a:cubicBezTo>
                        <a:pt x="84" y="21"/>
                        <a:pt x="103" y="38"/>
                        <a:pt x="104" y="52"/>
                      </a:cubicBezTo>
                      <a:cubicBezTo>
                        <a:pt x="105" y="66"/>
                        <a:pt x="93" y="88"/>
                        <a:pt x="76" y="96"/>
                      </a:cubicBezTo>
                      <a:cubicBezTo>
                        <a:pt x="59" y="104"/>
                        <a:pt x="16" y="99"/>
                        <a:pt x="0" y="99"/>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31" name="Freeform 8">
                <a:extLst>
                  <a:ext uri="{FF2B5EF4-FFF2-40B4-BE49-F238E27FC236}">
                    <a16:creationId xmlns:a16="http://schemas.microsoft.com/office/drawing/2014/main" id="{F75E7A0D-B570-5143-B32E-9634D5F0977D}"/>
                  </a:ext>
                </a:extLst>
              </p:cNvPr>
              <p:cNvSpPr>
                <a:spLocks/>
              </p:cNvSpPr>
              <p:nvPr/>
            </p:nvSpPr>
            <p:spPr bwMode="auto">
              <a:xfrm>
                <a:off x="1521" y="1642"/>
                <a:ext cx="245" cy="472"/>
              </a:xfrm>
              <a:custGeom>
                <a:avLst/>
                <a:gdLst>
                  <a:gd name="T0" fmla="*/ 82 w 248"/>
                  <a:gd name="T1" fmla="*/ 0 h 471"/>
                  <a:gd name="T2" fmla="*/ 97 w 248"/>
                  <a:gd name="T3" fmla="*/ 63 h 471"/>
                  <a:gd name="T4" fmla="*/ 97 w 248"/>
                  <a:gd name="T5" fmla="*/ 204 h 471"/>
                  <a:gd name="T6" fmla="*/ 107 w 248"/>
                  <a:gd name="T7" fmla="*/ 331 h 471"/>
                  <a:gd name="T8" fmla="*/ 100 w 248"/>
                  <a:gd name="T9" fmla="*/ 353 h 471"/>
                  <a:gd name="T10" fmla="*/ 93 w 248"/>
                  <a:gd name="T11" fmla="*/ 394 h 471"/>
                  <a:gd name="T12" fmla="*/ 96 w 248"/>
                  <a:gd name="T13" fmla="*/ 421 h 471"/>
                  <a:gd name="T14" fmla="*/ 93 w 248"/>
                  <a:gd name="T15" fmla="*/ 443 h 471"/>
                  <a:gd name="T16" fmla="*/ 93 w 248"/>
                  <a:gd name="T17" fmla="*/ 506 h 471"/>
                  <a:gd name="T18" fmla="*/ 66 w 248"/>
                  <a:gd name="T19" fmla="*/ 539 h 471"/>
                  <a:gd name="T20" fmla="*/ 41 w 248"/>
                  <a:gd name="T21" fmla="*/ 527 h 471"/>
                  <a:gd name="T22" fmla="*/ 0 w 248"/>
                  <a:gd name="T23" fmla="*/ 464 h 4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8" h="471">
                    <a:moveTo>
                      <a:pt x="183" y="0"/>
                    </a:moveTo>
                    <a:cubicBezTo>
                      <a:pt x="189" y="10"/>
                      <a:pt x="211" y="29"/>
                      <a:pt x="217" y="63"/>
                    </a:cubicBezTo>
                    <a:cubicBezTo>
                      <a:pt x="223" y="97"/>
                      <a:pt x="212" y="171"/>
                      <a:pt x="217" y="204"/>
                    </a:cubicBezTo>
                    <a:cubicBezTo>
                      <a:pt x="222" y="237"/>
                      <a:pt x="244" y="247"/>
                      <a:pt x="246" y="260"/>
                    </a:cubicBezTo>
                    <a:cubicBezTo>
                      <a:pt x="248" y="273"/>
                      <a:pt x="233" y="272"/>
                      <a:pt x="226" y="282"/>
                    </a:cubicBezTo>
                    <a:cubicBezTo>
                      <a:pt x="219" y="292"/>
                      <a:pt x="207" y="312"/>
                      <a:pt x="205" y="323"/>
                    </a:cubicBezTo>
                    <a:cubicBezTo>
                      <a:pt x="203" y="334"/>
                      <a:pt x="214" y="342"/>
                      <a:pt x="214" y="350"/>
                    </a:cubicBezTo>
                    <a:cubicBezTo>
                      <a:pt x="214" y="358"/>
                      <a:pt x="205" y="358"/>
                      <a:pt x="204" y="372"/>
                    </a:cubicBezTo>
                    <a:cubicBezTo>
                      <a:pt x="203" y="386"/>
                      <a:pt x="214" y="419"/>
                      <a:pt x="205" y="435"/>
                    </a:cubicBezTo>
                    <a:cubicBezTo>
                      <a:pt x="196" y="451"/>
                      <a:pt x="172" y="465"/>
                      <a:pt x="151" y="468"/>
                    </a:cubicBezTo>
                    <a:cubicBezTo>
                      <a:pt x="130" y="471"/>
                      <a:pt x="103" y="469"/>
                      <a:pt x="78" y="456"/>
                    </a:cubicBezTo>
                    <a:cubicBezTo>
                      <a:pt x="53" y="443"/>
                      <a:pt x="16" y="406"/>
                      <a:pt x="0" y="393"/>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Freeform 9">
                <a:extLst>
                  <a:ext uri="{FF2B5EF4-FFF2-40B4-BE49-F238E27FC236}">
                    <a16:creationId xmlns:a16="http://schemas.microsoft.com/office/drawing/2014/main" id="{3AC28664-0EB1-1E47-AEA3-65B8DB52C8CE}"/>
                  </a:ext>
                </a:extLst>
              </p:cNvPr>
              <p:cNvSpPr>
                <a:spLocks/>
              </p:cNvSpPr>
              <p:nvPr/>
            </p:nvSpPr>
            <p:spPr bwMode="auto">
              <a:xfrm>
                <a:off x="1547" y="2140"/>
                <a:ext cx="47" cy="97"/>
              </a:xfrm>
              <a:custGeom>
                <a:avLst/>
                <a:gdLst>
                  <a:gd name="T0" fmla="*/ 47 w 47"/>
                  <a:gd name="T1" fmla="*/ 0 h 97"/>
                  <a:gd name="T2" fmla="*/ 30 w 47"/>
                  <a:gd name="T3" fmla="*/ 58 h 97"/>
                  <a:gd name="T4" fmla="*/ 0 w 47"/>
                  <a:gd name="T5" fmla="*/ 97 h 97"/>
                  <a:gd name="T6" fmla="*/ 0 60000 65536"/>
                  <a:gd name="T7" fmla="*/ 0 60000 65536"/>
                  <a:gd name="T8" fmla="*/ 0 60000 65536"/>
                </a:gdLst>
                <a:ahLst/>
                <a:cxnLst>
                  <a:cxn ang="T6">
                    <a:pos x="T0" y="T1"/>
                  </a:cxn>
                  <a:cxn ang="T7">
                    <a:pos x="T2" y="T3"/>
                  </a:cxn>
                  <a:cxn ang="T8">
                    <a:pos x="T4" y="T5"/>
                  </a:cxn>
                </a:cxnLst>
                <a:rect l="0" t="0" r="r" b="b"/>
                <a:pathLst>
                  <a:path w="47" h="97">
                    <a:moveTo>
                      <a:pt x="47" y="0"/>
                    </a:moveTo>
                    <a:cubicBezTo>
                      <a:pt x="44" y="10"/>
                      <a:pt x="38" y="42"/>
                      <a:pt x="30" y="58"/>
                    </a:cubicBezTo>
                    <a:cubicBezTo>
                      <a:pt x="22" y="74"/>
                      <a:pt x="6" y="89"/>
                      <a:pt x="0" y="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3" name="Freeform 10">
                <a:extLst>
                  <a:ext uri="{FF2B5EF4-FFF2-40B4-BE49-F238E27FC236}">
                    <a16:creationId xmlns:a16="http://schemas.microsoft.com/office/drawing/2014/main" id="{BEDD8D34-2649-1C44-9C21-66C6F47F5DF9}"/>
                  </a:ext>
                </a:extLst>
              </p:cNvPr>
              <p:cNvSpPr>
                <a:spLocks/>
              </p:cNvSpPr>
              <p:nvPr/>
            </p:nvSpPr>
            <p:spPr bwMode="auto">
              <a:xfrm>
                <a:off x="898" y="2010"/>
                <a:ext cx="483" cy="1148"/>
              </a:xfrm>
              <a:custGeom>
                <a:avLst/>
                <a:gdLst>
                  <a:gd name="T0" fmla="*/ 553 w 482"/>
                  <a:gd name="T1" fmla="*/ 0 h 1150"/>
                  <a:gd name="T2" fmla="*/ 493 w 482"/>
                  <a:gd name="T3" fmla="*/ 70 h 1150"/>
                  <a:gd name="T4" fmla="*/ 415 w 482"/>
                  <a:gd name="T5" fmla="*/ 132 h 1150"/>
                  <a:gd name="T6" fmla="*/ 190 w 482"/>
                  <a:gd name="T7" fmla="*/ 234 h 1150"/>
                  <a:gd name="T8" fmla="*/ 60 w 482"/>
                  <a:gd name="T9" fmla="*/ 341 h 1150"/>
                  <a:gd name="T10" fmla="*/ 12 w 482"/>
                  <a:gd name="T11" fmla="*/ 471 h 1150"/>
                  <a:gd name="T12" fmla="*/ 0 w 482"/>
                  <a:gd name="T13" fmla="*/ 609 h 1150"/>
                  <a:gd name="T14" fmla="*/ 14 w 482"/>
                  <a:gd name="T15" fmla="*/ 753 h 1150"/>
                  <a:gd name="T16" fmla="*/ 62 w 482"/>
                  <a:gd name="T17" fmla="*/ 844 h 1150"/>
                  <a:gd name="T18" fmla="*/ 132 w 482"/>
                  <a:gd name="T19" fmla="*/ 942 h 1150"/>
                  <a:gd name="T20" fmla="*/ 218 w 482"/>
                  <a:gd name="T21" fmla="*/ 100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2" h="1150">
                    <a:moveTo>
                      <a:pt x="482" y="0"/>
                    </a:moveTo>
                    <a:cubicBezTo>
                      <a:pt x="472" y="12"/>
                      <a:pt x="445" y="48"/>
                      <a:pt x="422" y="70"/>
                    </a:cubicBezTo>
                    <a:cubicBezTo>
                      <a:pt x="399" y="92"/>
                      <a:pt x="383" y="105"/>
                      <a:pt x="344" y="132"/>
                    </a:cubicBezTo>
                    <a:cubicBezTo>
                      <a:pt x="305" y="159"/>
                      <a:pt x="237" y="187"/>
                      <a:pt x="190" y="234"/>
                    </a:cubicBezTo>
                    <a:cubicBezTo>
                      <a:pt x="143" y="281"/>
                      <a:pt x="90" y="361"/>
                      <a:pt x="60" y="412"/>
                    </a:cubicBezTo>
                    <a:cubicBezTo>
                      <a:pt x="30" y="463"/>
                      <a:pt x="22" y="497"/>
                      <a:pt x="12" y="542"/>
                    </a:cubicBezTo>
                    <a:cubicBezTo>
                      <a:pt x="2" y="587"/>
                      <a:pt x="0" y="633"/>
                      <a:pt x="0" y="680"/>
                    </a:cubicBezTo>
                    <a:cubicBezTo>
                      <a:pt x="0" y="727"/>
                      <a:pt x="4" y="776"/>
                      <a:pt x="14" y="824"/>
                    </a:cubicBezTo>
                    <a:cubicBezTo>
                      <a:pt x="24" y="872"/>
                      <a:pt x="42" y="925"/>
                      <a:pt x="62" y="968"/>
                    </a:cubicBezTo>
                    <a:cubicBezTo>
                      <a:pt x="82" y="1011"/>
                      <a:pt x="106" y="1054"/>
                      <a:pt x="132" y="1084"/>
                    </a:cubicBezTo>
                    <a:cubicBezTo>
                      <a:pt x="158" y="1114"/>
                      <a:pt x="200" y="1136"/>
                      <a:pt x="218" y="11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4" name="Freeform 11">
                <a:extLst>
                  <a:ext uri="{FF2B5EF4-FFF2-40B4-BE49-F238E27FC236}">
                    <a16:creationId xmlns:a16="http://schemas.microsoft.com/office/drawing/2014/main" id="{CC4D903F-C282-0C4C-9FC8-4CB5708D5B40}"/>
                  </a:ext>
                </a:extLst>
              </p:cNvPr>
              <p:cNvSpPr>
                <a:spLocks/>
              </p:cNvSpPr>
              <p:nvPr/>
            </p:nvSpPr>
            <p:spPr bwMode="auto">
              <a:xfrm>
                <a:off x="1240" y="2645"/>
                <a:ext cx="598" cy="279"/>
              </a:xfrm>
              <a:custGeom>
                <a:avLst/>
                <a:gdLst>
                  <a:gd name="T0" fmla="*/ 0 w 596"/>
                  <a:gd name="T1" fmla="*/ 209 h 280"/>
                  <a:gd name="T2" fmla="*/ 104 w 596"/>
                  <a:gd name="T3" fmla="*/ 179 h 280"/>
                  <a:gd name="T4" fmla="*/ 263 w 596"/>
                  <a:gd name="T5" fmla="*/ 140 h 280"/>
                  <a:gd name="T6" fmla="*/ 357 w 596"/>
                  <a:gd name="T7" fmla="*/ 96 h 280"/>
                  <a:gd name="T8" fmla="*/ 455 w 596"/>
                  <a:gd name="T9" fmla="*/ 32 h 280"/>
                  <a:gd name="T10" fmla="*/ 604 w 596"/>
                  <a:gd name="T11" fmla="*/ 6 h 280"/>
                  <a:gd name="T12" fmla="*/ 686 w 596"/>
                  <a:gd name="T13" fmla="*/ 2 h 280"/>
                  <a:gd name="T14" fmla="*/ 738 w 596"/>
                  <a:gd name="T15" fmla="*/ 18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280">
                    <a:moveTo>
                      <a:pt x="0" y="280"/>
                    </a:moveTo>
                    <a:cubicBezTo>
                      <a:pt x="17" y="275"/>
                      <a:pt x="72" y="266"/>
                      <a:pt x="104" y="250"/>
                    </a:cubicBezTo>
                    <a:cubicBezTo>
                      <a:pt x="136" y="234"/>
                      <a:pt x="162" y="210"/>
                      <a:pt x="192" y="184"/>
                    </a:cubicBezTo>
                    <a:cubicBezTo>
                      <a:pt x="222" y="158"/>
                      <a:pt x="255" y="121"/>
                      <a:pt x="286" y="96"/>
                    </a:cubicBezTo>
                    <a:cubicBezTo>
                      <a:pt x="317" y="71"/>
                      <a:pt x="351" y="47"/>
                      <a:pt x="380" y="32"/>
                    </a:cubicBezTo>
                    <a:cubicBezTo>
                      <a:pt x="409" y="17"/>
                      <a:pt x="435" y="11"/>
                      <a:pt x="462" y="6"/>
                    </a:cubicBezTo>
                    <a:cubicBezTo>
                      <a:pt x="489" y="1"/>
                      <a:pt x="522" y="0"/>
                      <a:pt x="544" y="2"/>
                    </a:cubicBezTo>
                    <a:cubicBezTo>
                      <a:pt x="566" y="4"/>
                      <a:pt x="585" y="15"/>
                      <a:pt x="596" y="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Freeform 12">
                <a:extLst>
                  <a:ext uri="{FF2B5EF4-FFF2-40B4-BE49-F238E27FC236}">
                    <a16:creationId xmlns:a16="http://schemas.microsoft.com/office/drawing/2014/main" id="{95DFE9BA-98AB-FA41-92C0-4E0880E0D0E5}"/>
                  </a:ext>
                </a:extLst>
              </p:cNvPr>
              <p:cNvSpPr>
                <a:spLocks/>
              </p:cNvSpPr>
              <p:nvPr/>
            </p:nvSpPr>
            <p:spPr bwMode="auto">
              <a:xfrm>
                <a:off x="1947" y="1471"/>
                <a:ext cx="450" cy="613"/>
              </a:xfrm>
              <a:custGeom>
                <a:avLst/>
                <a:gdLst>
                  <a:gd name="T0" fmla="*/ 0 w 450"/>
                  <a:gd name="T1" fmla="*/ 23 h 611"/>
                  <a:gd name="T2" fmla="*/ 140 w 450"/>
                  <a:gd name="T3" fmla="*/ 1 h 611"/>
                  <a:gd name="T4" fmla="*/ 286 w 450"/>
                  <a:gd name="T5" fmla="*/ 31 h 611"/>
                  <a:gd name="T6" fmla="*/ 382 w 450"/>
                  <a:gd name="T7" fmla="*/ 93 h 611"/>
                  <a:gd name="T8" fmla="*/ 436 w 450"/>
                  <a:gd name="T9" fmla="*/ 230 h 611"/>
                  <a:gd name="T10" fmla="*/ 450 w 450"/>
                  <a:gd name="T11" fmla="*/ 336 h 611"/>
                  <a:gd name="T12" fmla="*/ 438 w 450"/>
                  <a:gd name="T13" fmla="*/ 430 h 611"/>
                  <a:gd name="T14" fmla="*/ 424 w 450"/>
                  <a:gd name="T15" fmla="*/ 545 h 611"/>
                  <a:gd name="T16" fmla="*/ 408 w 450"/>
                  <a:gd name="T17" fmla="*/ 647 h 611"/>
                  <a:gd name="T18" fmla="*/ 416 w 450"/>
                  <a:gd name="T19" fmla="*/ 711 h 611"/>
                  <a:gd name="T20" fmla="*/ 438 w 450"/>
                  <a:gd name="T21" fmla="*/ 753 h 6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 h="611">
                    <a:moveTo>
                      <a:pt x="0" y="23"/>
                    </a:moveTo>
                    <a:cubicBezTo>
                      <a:pt x="23" y="19"/>
                      <a:pt x="92" y="0"/>
                      <a:pt x="140" y="1"/>
                    </a:cubicBezTo>
                    <a:cubicBezTo>
                      <a:pt x="188" y="2"/>
                      <a:pt x="246" y="16"/>
                      <a:pt x="286" y="31"/>
                    </a:cubicBezTo>
                    <a:cubicBezTo>
                      <a:pt x="326" y="46"/>
                      <a:pt x="357" y="72"/>
                      <a:pt x="382" y="93"/>
                    </a:cubicBezTo>
                    <a:cubicBezTo>
                      <a:pt x="407" y="114"/>
                      <a:pt x="425" y="130"/>
                      <a:pt x="436" y="159"/>
                    </a:cubicBezTo>
                    <a:cubicBezTo>
                      <a:pt x="447" y="188"/>
                      <a:pt x="450" y="232"/>
                      <a:pt x="450" y="265"/>
                    </a:cubicBezTo>
                    <a:cubicBezTo>
                      <a:pt x="450" y="298"/>
                      <a:pt x="442" y="331"/>
                      <a:pt x="438" y="359"/>
                    </a:cubicBezTo>
                    <a:cubicBezTo>
                      <a:pt x="434" y="387"/>
                      <a:pt x="429" y="407"/>
                      <a:pt x="424" y="431"/>
                    </a:cubicBezTo>
                    <a:cubicBezTo>
                      <a:pt x="419" y="455"/>
                      <a:pt x="409" y="482"/>
                      <a:pt x="408" y="505"/>
                    </a:cubicBezTo>
                    <a:cubicBezTo>
                      <a:pt x="407" y="528"/>
                      <a:pt x="411" y="551"/>
                      <a:pt x="416" y="569"/>
                    </a:cubicBezTo>
                    <a:cubicBezTo>
                      <a:pt x="421" y="587"/>
                      <a:pt x="434" y="602"/>
                      <a:pt x="438" y="61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6" name="Freeform 13">
                <a:extLst>
                  <a:ext uri="{FF2B5EF4-FFF2-40B4-BE49-F238E27FC236}">
                    <a16:creationId xmlns:a16="http://schemas.microsoft.com/office/drawing/2014/main" id="{9E92E171-7F96-9F4D-9BDC-D723B095955E}"/>
                  </a:ext>
                </a:extLst>
              </p:cNvPr>
              <p:cNvSpPr>
                <a:spLocks/>
              </p:cNvSpPr>
              <p:nvPr/>
            </p:nvSpPr>
            <p:spPr bwMode="auto">
              <a:xfrm>
                <a:off x="2109" y="2099"/>
                <a:ext cx="36" cy="78"/>
              </a:xfrm>
              <a:custGeom>
                <a:avLst/>
                <a:gdLst>
                  <a:gd name="T0" fmla="*/ 0 w 38"/>
                  <a:gd name="T1" fmla="*/ 0 h 78"/>
                  <a:gd name="T2" fmla="*/ 9 w 38"/>
                  <a:gd name="T3" fmla="*/ 36 h 78"/>
                  <a:gd name="T4" fmla="*/ 9 w 38"/>
                  <a:gd name="T5" fmla="*/ 78 h 78"/>
                  <a:gd name="T6" fmla="*/ 0 60000 65536"/>
                  <a:gd name="T7" fmla="*/ 0 60000 65536"/>
                  <a:gd name="T8" fmla="*/ 0 60000 65536"/>
                </a:gdLst>
                <a:ahLst/>
                <a:cxnLst>
                  <a:cxn ang="T6">
                    <a:pos x="T0" y="T1"/>
                  </a:cxn>
                  <a:cxn ang="T7">
                    <a:pos x="T2" y="T3"/>
                  </a:cxn>
                  <a:cxn ang="T8">
                    <a:pos x="T4" y="T5"/>
                  </a:cxn>
                </a:cxnLst>
                <a:rect l="0" t="0" r="r" b="b"/>
                <a:pathLst>
                  <a:path w="38" h="78">
                    <a:moveTo>
                      <a:pt x="0" y="0"/>
                    </a:moveTo>
                    <a:cubicBezTo>
                      <a:pt x="4" y="6"/>
                      <a:pt x="20" y="23"/>
                      <a:pt x="26" y="36"/>
                    </a:cubicBezTo>
                    <a:cubicBezTo>
                      <a:pt x="32" y="49"/>
                      <a:pt x="36" y="69"/>
                      <a:pt x="38" y="7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7" name="Freeform 14">
                <a:extLst>
                  <a:ext uri="{FF2B5EF4-FFF2-40B4-BE49-F238E27FC236}">
                    <a16:creationId xmlns:a16="http://schemas.microsoft.com/office/drawing/2014/main" id="{BB6F9324-720C-CC46-B9C9-C3EBDAD7C4C2}"/>
                  </a:ext>
                </a:extLst>
              </p:cNvPr>
              <p:cNvSpPr>
                <a:spLocks/>
              </p:cNvSpPr>
              <p:nvPr/>
            </p:nvSpPr>
            <p:spPr bwMode="auto">
              <a:xfrm>
                <a:off x="1892" y="1653"/>
                <a:ext cx="274" cy="435"/>
              </a:xfrm>
              <a:custGeom>
                <a:avLst/>
                <a:gdLst>
                  <a:gd name="T0" fmla="*/ 9 w 275"/>
                  <a:gd name="T1" fmla="*/ 0 h 434"/>
                  <a:gd name="T2" fmla="*/ 3 w 275"/>
                  <a:gd name="T3" fmla="*/ 88 h 434"/>
                  <a:gd name="T4" fmla="*/ 21 w 275"/>
                  <a:gd name="T5" fmla="*/ 166 h 434"/>
                  <a:gd name="T6" fmla="*/ 33 w 275"/>
                  <a:gd name="T7" fmla="*/ 289 h 434"/>
                  <a:gd name="T8" fmla="*/ 1 w 275"/>
                  <a:gd name="T9" fmla="*/ 347 h 434"/>
                  <a:gd name="T10" fmla="*/ 37 w 275"/>
                  <a:gd name="T11" fmla="*/ 375 h 434"/>
                  <a:gd name="T12" fmla="*/ 53 w 275"/>
                  <a:gd name="T13" fmla="*/ 427 h 434"/>
                  <a:gd name="T14" fmla="*/ 83 w 275"/>
                  <a:gd name="T15" fmla="*/ 461 h 434"/>
                  <a:gd name="T16" fmla="*/ 99 w 275"/>
                  <a:gd name="T17" fmla="*/ 499 h 434"/>
                  <a:gd name="T18" fmla="*/ 137 w 275"/>
                  <a:gd name="T19" fmla="*/ 495 h 434"/>
                  <a:gd name="T20" fmla="*/ 148 w 275"/>
                  <a:gd name="T21" fmla="*/ 465 h 434"/>
                  <a:gd name="T22" fmla="*/ 204 w 275"/>
                  <a:gd name="T23" fmla="*/ 423 h 4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434">
                    <a:moveTo>
                      <a:pt x="9" y="0"/>
                    </a:moveTo>
                    <a:cubicBezTo>
                      <a:pt x="8" y="15"/>
                      <a:pt x="1" y="60"/>
                      <a:pt x="3" y="88"/>
                    </a:cubicBezTo>
                    <a:cubicBezTo>
                      <a:pt x="5" y="116"/>
                      <a:pt x="16" y="144"/>
                      <a:pt x="21" y="166"/>
                    </a:cubicBezTo>
                    <a:cubicBezTo>
                      <a:pt x="26" y="188"/>
                      <a:pt x="36" y="200"/>
                      <a:pt x="33" y="218"/>
                    </a:cubicBezTo>
                    <a:cubicBezTo>
                      <a:pt x="30" y="236"/>
                      <a:pt x="0" y="262"/>
                      <a:pt x="1" y="276"/>
                    </a:cubicBezTo>
                    <a:cubicBezTo>
                      <a:pt x="2" y="290"/>
                      <a:pt x="28" y="291"/>
                      <a:pt x="37" y="304"/>
                    </a:cubicBezTo>
                    <a:cubicBezTo>
                      <a:pt x="46" y="317"/>
                      <a:pt x="45" y="342"/>
                      <a:pt x="53" y="356"/>
                    </a:cubicBezTo>
                    <a:cubicBezTo>
                      <a:pt x="61" y="370"/>
                      <a:pt x="75" y="378"/>
                      <a:pt x="83" y="390"/>
                    </a:cubicBezTo>
                    <a:cubicBezTo>
                      <a:pt x="91" y="402"/>
                      <a:pt x="85" y="422"/>
                      <a:pt x="99" y="428"/>
                    </a:cubicBezTo>
                    <a:cubicBezTo>
                      <a:pt x="113" y="434"/>
                      <a:pt x="145" y="430"/>
                      <a:pt x="165" y="424"/>
                    </a:cubicBezTo>
                    <a:cubicBezTo>
                      <a:pt x="185" y="418"/>
                      <a:pt x="201" y="406"/>
                      <a:pt x="219" y="394"/>
                    </a:cubicBezTo>
                    <a:cubicBezTo>
                      <a:pt x="237" y="382"/>
                      <a:pt x="263" y="361"/>
                      <a:pt x="275" y="35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8" name="Freeform 15">
                <a:extLst>
                  <a:ext uri="{FF2B5EF4-FFF2-40B4-BE49-F238E27FC236}">
                    <a16:creationId xmlns:a16="http://schemas.microsoft.com/office/drawing/2014/main" id="{6978FCDD-581E-B849-AA4F-E61917222ABA}"/>
                  </a:ext>
                </a:extLst>
              </p:cNvPr>
              <p:cNvSpPr>
                <a:spLocks/>
              </p:cNvSpPr>
              <p:nvPr/>
            </p:nvSpPr>
            <p:spPr bwMode="auto">
              <a:xfrm>
                <a:off x="2437" y="1976"/>
                <a:ext cx="32" cy="119"/>
              </a:xfrm>
              <a:custGeom>
                <a:avLst/>
                <a:gdLst>
                  <a:gd name="T0" fmla="*/ 0 w 31"/>
                  <a:gd name="T1" fmla="*/ 0 h 118"/>
                  <a:gd name="T2" fmla="*/ 267 w 31"/>
                  <a:gd name="T3" fmla="*/ 135 h 118"/>
                  <a:gd name="T4" fmla="*/ 6 w 31"/>
                  <a:gd name="T5" fmla="*/ 201 h 118"/>
                  <a:gd name="T6" fmla="*/ 0 60000 65536"/>
                  <a:gd name="T7" fmla="*/ 0 60000 65536"/>
                  <a:gd name="T8" fmla="*/ 0 60000 65536"/>
                </a:gdLst>
                <a:ahLst/>
                <a:cxnLst>
                  <a:cxn ang="T6">
                    <a:pos x="T0" y="T1"/>
                  </a:cxn>
                  <a:cxn ang="T7">
                    <a:pos x="T2" y="T3"/>
                  </a:cxn>
                  <a:cxn ang="T8">
                    <a:pos x="T4" y="T5"/>
                  </a:cxn>
                </a:cxnLst>
                <a:rect l="0" t="0" r="r" b="b"/>
                <a:pathLst>
                  <a:path w="31" h="118">
                    <a:moveTo>
                      <a:pt x="0" y="0"/>
                    </a:moveTo>
                    <a:cubicBezTo>
                      <a:pt x="5" y="11"/>
                      <a:pt x="29" y="44"/>
                      <a:pt x="30" y="64"/>
                    </a:cubicBezTo>
                    <a:cubicBezTo>
                      <a:pt x="31" y="84"/>
                      <a:pt x="11" y="107"/>
                      <a:pt x="6" y="118"/>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9" name="Freeform 16">
                <a:extLst>
                  <a:ext uri="{FF2B5EF4-FFF2-40B4-BE49-F238E27FC236}">
                    <a16:creationId xmlns:a16="http://schemas.microsoft.com/office/drawing/2014/main" id="{02C0E068-C0DF-B54E-9AD5-F4ECD07579E8}"/>
                  </a:ext>
                </a:extLst>
              </p:cNvPr>
              <p:cNvSpPr>
                <a:spLocks/>
              </p:cNvSpPr>
              <p:nvPr/>
            </p:nvSpPr>
            <p:spPr bwMode="auto">
              <a:xfrm>
                <a:off x="1849" y="2184"/>
                <a:ext cx="404" cy="431"/>
              </a:xfrm>
              <a:custGeom>
                <a:avLst/>
                <a:gdLst>
                  <a:gd name="T0" fmla="*/ 65 w 401"/>
                  <a:gd name="T1" fmla="*/ 95 h 431"/>
                  <a:gd name="T2" fmla="*/ 21 w 401"/>
                  <a:gd name="T3" fmla="*/ 101 h 431"/>
                  <a:gd name="T4" fmla="*/ 1 w 401"/>
                  <a:gd name="T5" fmla="*/ 77 h 431"/>
                  <a:gd name="T6" fmla="*/ 27 w 401"/>
                  <a:gd name="T7" fmla="*/ 35 h 431"/>
                  <a:gd name="T8" fmla="*/ 178 w 401"/>
                  <a:gd name="T9" fmla="*/ 9 h 431"/>
                  <a:gd name="T10" fmla="*/ 341 w 401"/>
                  <a:gd name="T11" fmla="*/ 11 h 431"/>
                  <a:gd name="T12" fmla="*/ 522 w 401"/>
                  <a:gd name="T13" fmla="*/ 73 h 431"/>
                  <a:gd name="T14" fmla="*/ 627 w 401"/>
                  <a:gd name="T15" fmla="*/ 161 h 431"/>
                  <a:gd name="T16" fmla="*/ 664 w 401"/>
                  <a:gd name="T17" fmla="*/ 241 h 431"/>
                  <a:gd name="T18" fmla="*/ 677 w 401"/>
                  <a:gd name="T19" fmla="*/ 333 h 431"/>
                  <a:gd name="T20" fmla="*/ 660 w 401"/>
                  <a:gd name="T21" fmla="*/ 431 h 4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1" h="431">
                    <a:moveTo>
                      <a:pt x="65" y="95"/>
                    </a:moveTo>
                    <a:cubicBezTo>
                      <a:pt x="58" y="96"/>
                      <a:pt x="32" y="104"/>
                      <a:pt x="21" y="101"/>
                    </a:cubicBezTo>
                    <a:cubicBezTo>
                      <a:pt x="10" y="98"/>
                      <a:pt x="0" y="88"/>
                      <a:pt x="1" y="77"/>
                    </a:cubicBezTo>
                    <a:cubicBezTo>
                      <a:pt x="2" y="66"/>
                      <a:pt x="9" y="46"/>
                      <a:pt x="27" y="35"/>
                    </a:cubicBezTo>
                    <a:cubicBezTo>
                      <a:pt x="45" y="24"/>
                      <a:pt x="78" y="13"/>
                      <a:pt x="107" y="9"/>
                    </a:cubicBezTo>
                    <a:cubicBezTo>
                      <a:pt x="136" y="5"/>
                      <a:pt x="165" y="0"/>
                      <a:pt x="199" y="11"/>
                    </a:cubicBezTo>
                    <a:cubicBezTo>
                      <a:pt x="233" y="22"/>
                      <a:pt x="280" y="48"/>
                      <a:pt x="309" y="73"/>
                    </a:cubicBezTo>
                    <a:cubicBezTo>
                      <a:pt x="338" y="98"/>
                      <a:pt x="357" y="133"/>
                      <a:pt x="371" y="161"/>
                    </a:cubicBezTo>
                    <a:cubicBezTo>
                      <a:pt x="385" y="189"/>
                      <a:pt x="388" y="212"/>
                      <a:pt x="393" y="241"/>
                    </a:cubicBezTo>
                    <a:cubicBezTo>
                      <a:pt x="398" y="270"/>
                      <a:pt x="401" y="301"/>
                      <a:pt x="401" y="333"/>
                    </a:cubicBezTo>
                    <a:cubicBezTo>
                      <a:pt x="401" y="365"/>
                      <a:pt x="393" y="411"/>
                      <a:pt x="391" y="431"/>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0" name="Freeform 17">
                <a:extLst>
                  <a:ext uri="{FF2B5EF4-FFF2-40B4-BE49-F238E27FC236}">
                    <a16:creationId xmlns:a16="http://schemas.microsoft.com/office/drawing/2014/main" id="{E38EEA88-BB6A-C340-AAB7-DCB1E0D56BCA}"/>
                  </a:ext>
                </a:extLst>
              </p:cNvPr>
              <p:cNvSpPr>
                <a:spLocks/>
              </p:cNvSpPr>
              <p:nvPr/>
            </p:nvSpPr>
            <p:spPr bwMode="auto">
              <a:xfrm>
                <a:off x="1874" y="2325"/>
                <a:ext cx="281" cy="438"/>
              </a:xfrm>
              <a:custGeom>
                <a:avLst/>
                <a:gdLst>
                  <a:gd name="T0" fmla="*/ 42 w 278"/>
                  <a:gd name="T1" fmla="*/ 0 h 436"/>
                  <a:gd name="T2" fmla="*/ 12 w 278"/>
                  <a:gd name="T3" fmla="*/ 52 h 436"/>
                  <a:gd name="T4" fmla="*/ 10 w 278"/>
                  <a:gd name="T5" fmla="*/ 193 h 436"/>
                  <a:gd name="T6" fmla="*/ 28 w 278"/>
                  <a:gd name="T7" fmla="*/ 261 h 436"/>
                  <a:gd name="T8" fmla="*/ 6 w 278"/>
                  <a:gd name="T9" fmla="*/ 313 h 436"/>
                  <a:gd name="T10" fmla="*/ 8 w 278"/>
                  <a:gd name="T11" fmla="*/ 447 h 436"/>
                  <a:gd name="T12" fmla="*/ 123 w 278"/>
                  <a:gd name="T13" fmla="*/ 536 h 436"/>
                  <a:gd name="T14" fmla="*/ 227 w 278"/>
                  <a:gd name="T15" fmla="*/ 585 h 436"/>
                  <a:gd name="T16" fmla="*/ 413 w 278"/>
                  <a:gd name="T17" fmla="*/ 585 h 436"/>
                  <a:gd name="T18" fmla="*/ 548 w 278"/>
                  <a:gd name="T19" fmla="*/ 536 h 436"/>
                  <a:gd name="T20" fmla="*/ 591 w 278"/>
                  <a:gd name="T21" fmla="*/ 492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36">
                    <a:moveTo>
                      <a:pt x="42" y="0"/>
                    </a:moveTo>
                    <a:cubicBezTo>
                      <a:pt x="37" y="9"/>
                      <a:pt x="17" y="32"/>
                      <a:pt x="12" y="52"/>
                    </a:cubicBezTo>
                    <a:cubicBezTo>
                      <a:pt x="7" y="72"/>
                      <a:pt x="7" y="99"/>
                      <a:pt x="10" y="122"/>
                    </a:cubicBezTo>
                    <a:cubicBezTo>
                      <a:pt x="13" y="145"/>
                      <a:pt x="29" y="170"/>
                      <a:pt x="28" y="190"/>
                    </a:cubicBezTo>
                    <a:cubicBezTo>
                      <a:pt x="27" y="210"/>
                      <a:pt x="9" y="221"/>
                      <a:pt x="6" y="242"/>
                    </a:cubicBezTo>
                    <a:cubicBezTo>
                      <a:pt x="3" y="263"/>
                      <a:pt x="0" y="291"/>
                      <a:pt x="8" y="316"/>
                    </a:cubicBezTo>
                    <a:cubicBezTo>
                      <a:pt x="16" y="341"/>
                      <a:pt x="35" y="375"/>
                      <a:pt x="52" y="394"/>
                    </a:cubicBezTo>
                    <a:cubicBezTo>
                      <a:pt x="69" y="413"/>
                      <a:pt x="88" y="424"/>
                      <a:pt x="112" y="430"/>
                    </a:cubicBezTo>
                    <a:cubicBezTo>
                      <a:pt x="136" y="436"/>
                      <a:pt x="172" y="436"/>
                      <a:pt x="196" y="430"/>
                    </a:cubicBezTo>
                    <a:cubicBezTo>
                      <a:pt x="220" y="424"/>
                      <a:pt x="242" y="407"/>
                      <a:pt x="256" y="394"/>
                    </a:cubicBezTo>
                    <a:cubicBezTo>
                      <a:pt x="270" y="381"/>
                      <a:pt x="274" y="359"/>
                      <a:pt x="278" y="350"/>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1" name="Freeform 18">
                <a:extLst>
                  <a:ext uri="{FF2B5EF4-FFF2-40B4-BE49-F238E27FC236}">
                    <a16:creationId xmlns:a16="http://schemas.microsoft.com/office/drawing/2014/main" id="{CD263E51-D1B2-E848-8FB4-F2266B189CBE}"/>
                  </a:ext>
                </a:extLst>
              </p:cNvPr>
              <p:cNvSpPr>
                <a:spLocks/>
              </p:cNvSpPr>
              <p:nvPr/>
            </p:nvSpPr>
            <p:spPr bwMode="auto">
              <a:xfrm>
                <a:off x="1824" y="2648"/>
                <a:ext cx="436" cy="423"/>
              </a:xfrm>
              <a:custGeom>
                <a:avLst/>
                <a:gdLst>
                  <a:gd name="T0" fmla="*/ 364 w 436"/>
                  <a:gd name="T1" fmla="*/ 0 h 422"/>
                  <a:gd name="T2" fmla="*/ 420 w 436"/>
                  <a:gd name="T3" fmla="*/ 42 h 422"/>
                  <a:gd name="T4" fmla="*/ 434 w 436"/>
                  <a:gd name="T5" fmla="*/ 124 h 422"/>
                  <a:gd name="T6" fmla="*/ 406 w 436"/>
                  <a:gd name="T7" fmla="*/ 196 h 422"/>
                  <a:gd name="T8" fmla="*/ 348 w 436"/>
                  <a:gd name="T9" fmla="*/ 343 h 422"/>
                  <a:gd name="T10" fmla="*/ 288 w 436"/>
                  <a:gd name="T11" fmla="*/ 395 h 422"/>
                  <a:gd name="T12" fmla="*/ 166 w 436"/>
                  <a:gd name="T13" fmla="*/ 459 h 422"/>
                  <a:gd name="T14" fmla="*/ 0 w 436"/>
                  <a:gd name="T15" fmla="*/ 493 h 4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6" h="422">
                    <a:moveTo>
                      <a:pt x="364" y="0"/>
                    </a:moveTo>
                    <a:cubicBezTo>
                      <a:pt x="373" y="7"/>
                      <a:pt x="408" y="21"/>
                      <a:pt x="420" y="42"/>
                    </a:cubicBezTo>
                    <a:cubicBezTo>
                      <a:pt x="432" y="63"/>
                      <a:pt x="436" y="98"/>
                      <a:pt x="434" y="124"/>
                    </a:cubicBezTo>
                    <a:cubicBezTo>
                      <a:pt x="432" y="150"/>
                      <a:pt x="420" y="171"/>
                      <a:pt x="406" y="196"/>
                    </a:cubicBezTo>
                    <a:cubicBezTo>
                      <a:pt x="392" y="221"/>
                      <a:pt x="368" y="251"/>
                      <a:pt x="348" y="272"/>
                    </a:cubicBezTo>
                    <a:cubicBezTo>
                      <a:pt x="328" y="293"/>
                      <a:pt x="318" y="305"/>
                      <a:pt x="288" y="324"/>
                    </a:cubicBezTo>
                    <a:cubicBezTo>
                      <a:pt x="258" y="343"/>
                      <a:pt x="214" y="372"/>
                      <a:pt x="166" y="388"/>
                    </a:cubicBezTo>
                    <a:cubicBezTo>
                      <a:pt x="118" y="404"/>
                      <a:pt x="35" y="415"/>
                      <a:pt x="0" y="422"/>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2" name="Freeform 19">
                <a:extLst>
                  <a:ext uri="{FF2B5EF4-FFF2-40B4-BE49-F238E27FC236}">
                    <a16:creationId xmlns:a16="http://schemas.microsoft.com/office/drawing/2014/main" id="{7401B6E4-6DCF-CE4F-A489-6BC7BE596294}"/>
                  </a:ext>
                </a:extLst>
              </p:cNvPr>
              <p:cNvSpPr>
                <a:spLocks/>
              </p:cNvSpPr>
              <p:nvPr/>
            </p:nvSpPr>
            <p:spPr bwMode="auto">
              <a:xfrm>
                <a:off x="2303" y="2017"/>
                <a:ext cx="429" cy="1196"/>
              </a:xfrm>
              <a:custGeom>
                <a:avLst/>
                <a:gdLst>
                  <a:gd name="T0" fmla="*/ 0 w 428"/>
                  <a:gd name="T1" fmla="*/ 0 h 1197"/>
                  <a:gd name="T2" fmla="*/ 63 w 428"/>
                  <a:gd name="T3" fmla="*/ 123 h 1197"/>
                  <a:gd name="T4" fmla="*/ 165 w 428"/>
                  <a:gd name="T5" fmla="*/ 213 h 1197"/>
                  <a:gd name="T6" fmla="*/ 350 w 428"/>
                  <a:gd name="T7" fmla="*/ 348 h 1197"/>
                  <a:gd name="T8" fmla="*/ 446 w 428"/>
                  <a:gd name="T9" fmla="*/ 528 h 1197"/>
                  <a:gd name="T10" fmla="*/ 494 w 428"/>
                  <a:gd name="T11" fmla="*/ 652 h 1197"/>
                  <a:gd name="T12" fmla="*/ 476 w 428"/>
                  <a:gd name="T13" fmla="*/ 811 h 1197"/>
                  <a:gd name="T14" fmla="*/ 410 w 428"/>
                  <a:gd name="T15" fmla="*/ 955 h 1197"/>
                  <a:gd name="T16" fmla="*/ 320 w 428"/>
                  <a:gd name="T17" fmla="*/ 1039 h 1197"/>
                  <a:gd name="T18" fmla="*/ 132 w 428"/>
                  <a:gd name="T19" fmla="*/ 1126 h 1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8" h="1197">
                    <a:moveTo>
                      <a:pt x="0" y="0"/>
                    </a:moveTo>
                    <a:cubicBezTo>
                      <a:pt x="10" y="20"/>
                      <a:pt x="36" y="88"/>
                      <a:pt x="63" y="123"/>
                    </a:cubicBezTo>
                    <a:cubicBezTo>
                      <a:pt x="90" y="158"/>
                      <a:pt x="129" y="176"/>
                      <a:pt x="165" y="213"/>
                    </a:cubicBezTo>
                    <a:cubicBezTo>
                      <a:pt x="201" y="250"/>
                      <a:pt x="244" y="296"/>
                      <a:pt x="279" y="348"/>
                    </a:cubicBezTo>
                    <a:cubicBezTo>
                      <a:pt x="314" y="400"/>
                      <a:pt x="351" y="466"/>
                      <a:pt x="375" y="528"/>
                    </a:cubicBezTo>
                    <a:cubicBezTo>
                      <a:pt x="399" y="590"/>
                      <a:pt x="418" y="664"/>
                      <a:pt x="423" y="723"/>
                    </a:cubicBezTo>
                    <a:cubicBezTo>
                      <a:pt x="428" y="782"/>
                      <a:pt x="419" y="832"/>
                      <a:pt x="405" y="882"/>
                    </a:cubicBezTo>
                    <a:cubicBezTo>
                      <a:pt x="391" y="932"/>
                      <a:pt x="365" y="988"/>
                      <a:pt x="339" y="1026"/>
                    </a:cubicBezTo>
                    <a:cubicBezTo>
                      <a:pt x="313" y="1064"/>
                      <a:pt x="284" y="1082"/>
                      <a:pt x="249" y="1110"/>
                    </a:cubicBezTo>
                    <a:cubicBezTo>
                      <a:pt x="214" y="1138"/>
                      <a:pt x="156" y="1179"/>
                      <a:pt x="132" y="1197"/>
                    </a:cubicBez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5123" name="Rectangle 20">
            <a:extLst>
              <a:ext uri="{FF2B5EF4-FFF2-40B4-BE49-F238E27FC236}">
                <a16:creationId xmlns:a16="http://schemas.microsoft.com/office/drawing/2014/main" id="{E2D22F30-FFB6-234D-BBE2-4C719F2CB211}"/>
              </a:ext>
            </a:extLst>
          </p:cNvPr>
          <p:cNvSpPr>
            <a:spLocks noGrp="1" noChangeArrowheads="1"/>
          </p:cNvSpPr>
          <p:nvPr>
            <p:ph type="title"/>
          </p:nvPr>
        </p:nvSpPr>
        <p:spPr bwMode="auto">
          <a:xfrm>
            <a:off x="1330325" y="0"/>
            <a:ext cx="6440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5124" name="Rectangle 21">
            <a:extLst>
              <a:ext uri="{FF2B5EF4-FFF2-40B4-BE49-F238E27FC236}">
                <a16:creationId xmlns:a16="http://schemas.microsoft.com/office/drawing/2014/main" id="{138B4159-29B8-C447-B877-A40329B27E10}"/>
              </a:ext>
            </a:extLst>
          </p:cNvPr>
          <p:cNvSpPr>
            <a:spLocks noGrp="1" noChangeArrowheads="1"/>
          </p:cNvSpPr>
          <p:nvPr>
            <p:ph type="body" idx="1"/>
          </p:nvPr>
        </p:nvSpPr>
        <p:spPr bwMode="auto">
          <a:xfrm>
            <a:off x="1416050" y="1274763"/>
            <a:ext cx="6896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42" name="Rectangle 22">
            <a:extLst>
              <a:ext uri="{FF2B5EF4-FFF2-40B4-BE49-F238E27FC236}">
                <a16:creationId xmlns:a16="http://schemas.microsoft.com/office/drawing/2014/main" id="{8E5D2D36-C1BA-8F4E-8392-91F2B311749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86743" name="Rectangle 23">
            <a:extLst>
              <a:ext uri="{FF2B5EF4-FFF2-40B4-BE49-F238E27FC236}">
                <a16:creationId xmlns:a16="http://schemas.microsoft.com/office/drawing/2014/main" id="{B0D610AD-A399-D348-8106-CDFA9906C26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eaLnBrk="1" fontAlgn="auto" hangingPunct="1">
              <a:spcBef>
                <a:spcPts val="0"/>
              </a:spcBef>
              <a:spcAft>
                <a:spcPts val="0"/>
              </a:spcAft>
              <a:defRPr sz="1400">
                <a:latin typeface="Times New Roman" pitchFamily="18" charset="0"/>
                <a:ea typeface="+mn-ea"/>
                <a:cs typeface="+mn-cs"/>
              </a:defRPr>
            </a:lvl1pPr>
          </a:lstStyle>
          <a:p>
            <a:pPr>
              <a:defRPr/>
            </a:pPr>
            <a:endParaRPr lang="en-US"/>
          </a:p>
        </p:txBody>
      </p:sp>
      <p:sp>
        <p:nvSpPr>
          <p:cNvPr id="286744" name="Rectangle 24">
            <a:extLst>
              <a:ext uri="{FF2B5EF4-FFF2-40B4-BE49-F238E27FC236}">
                <a16:creationId xmlns:a16="http://schemas.microsoft.com/office/drawing/2014/main" id="{A81FBB42-ACE7-9B43-A330-002CC71EA2E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404D03F7-5087-A84E-9EB2-25E9934A29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69" r:id="rId1"/>
    <p:sldLayoutId id="2147498599" r:id="rId2"/>
    <p:sldLayoutId id="2147498600" r:id="rId3"/>
    <p:sldLayoutId id="2147498601" r:id="rId4"/>
    <p:sldLayoutId id="2147498602" r:id="rId5"/>
    <p:sldLayoutId id="2147498603" r:id="rId6"/>
    <p:sldLayoutId id="2147498604" r:id="rId7"/>
    <p:sldLayoutId id="2147498605" r:id="rId8"/>
    <p:sldLayoutId id="2147498606" r:id="rId9"/>
    <p:sldLayoutId id="2147498607" r:id="rId10"/>
    <p:sldLayoutId id="2147498608" r:id="rId11"/>
  </p:sldLayoutIdLst>
  <p:transition>
    <p:zoom/>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eaLnBrk="1" fontAlgn="base" hangingPunct="1">
        <a:spcBef>
          <a:spcPct val="0"/>
        </a:spcBef>
        <a:spcAft>
          <a:spcPct val="0"/>
        </a:spcAft>
        <a:defRPr sz="3600">
          <a:solidFill>
            <a:schemeClr val="tx2"/>
          </a:solidFill>
          <a:latin typeface="Tahoma" pitchFamily="34" charset="0"/>
          <a:cs typeface="Arial" charset="0"/>
        </a:defRPr>
      </a:lvl6pPr>
      <a:lvl7pPr marL="914400" algn="l" rtl="0" eaLnBrk="1" fontAlgn="base" hangingPunct="1">
        <a:spcBef>
          <a:spcPct val="0"/>
        </a:spcBef>
        <a:spcAft>
          <a:spcPct val="0"/>
        </a:spcAft>
        <a:defRPr sz="3600">
          <a:solidFill>
            <a:schemeClr val="tx2"/>
          </a:solidFill>
          <a:latin typeface="Tahoma" pitchFamily="34" charset="0"/>
          <a:cs typeface="Arial" charset="0"/>
        </a:defRPr>
      </a:lvl7pPr>
      <a:lvl8pPr marL="1371600" algn="l" rtl="0" eaLnBrk="1" fontAlgn="base" hangingPunct="1">
        <a:spcBef>
          <a:spcPct val="0"/>
        </a:spcBef>
        <a:spcAft>
          <a:spcPct val="0"/>
        </a:spcAft>
        <a:defRPr sz="3600">
          <a:solidFill>
            <a:schemeClr val="tx2"/>
          </a:solidFill>
          <a:latin typeface="Tahoma" pitchFamily="34" charset="0"/>
          <a:cs typeface="Arial" charset="0"/>
        </a:defRPr>
      </a:lvl8pPr>
      <a:lvl9pPr marL="1828800" algn="l" rtl="0" eaLnBrk="1" fontAlgn="base" hangingPunct="1">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19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0C36A58-94C6-0F46-AF20-CBE1644F3E8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6A091B5E-A16E-B244-8925-B87C53A8260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9908" name="Rectangle 4">
            <a:extLst>
              <a:ext uri="{FF2B5EF4-FFF2-40B4-BE49-F238E27FC236}">
                <a16:creationId xmlns:a16="http://schemas.microsoft.com/office/drawing/2014/main" id="{51768494-BD51-DD46-BDFF-0EDBD6BBB51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379909" name="Rectangle 5">
            <a:extLst>
              <a:ext uri="{FF2B5EF4-FFF2-40B4-BE49-F238E27FC236}">
                <a16:creationId xmlns:a16="http://schemas.microsoft.com/office/drawing/2014/main" id="{0DA78C61-EFE0-D446-8ECA-B3C462EBD5E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379910" name="Rectangle 6">
            <a:extLst>
              <a:ext uri="{FF2B5EF4-FFF2-40B4-BE49-F238E27FC236}">
                <a16:creationId xmlns:a16="http://schemas.microsoft.com/office/drawing/2014/main" id="{23832B87-DE11-B649-BEC2-C4532EC7FA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3407349-D9EE-204C-9E34-3AA1FCAAA4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09" r:id="rId1"/>
    <p:sldLayoutId id="2147498610" r:id="rId2"/>
    <p:sldLayoutId id="2147498611" r:id="rId3"/>
    <p:sldLayoutId id="2147498612" r:id="rId4"/>
    <p:sldLayoutId id="2147498613" r:id="rId5"/>
    <p:sldLayoutId id="2147498614" r:id="rId6"/>
    <p:sldLayoutId id="2147498615" r:id="rId7"/>
    <p:sldLayoutId id="2147498616" r:id="rId8"/>
    <p:sldLayoutId id="2147498617" r:id="rId9"/>
    <p:sldLayoutId id="2147498618" r:id="rId10"/>
    <p:sldLayoutId id="2147498619" r:id="rId11"/>
    <p:sldLayoutId id="2147498620" r:id="rId12"/>
    <p:sldLayoutId id="214749862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6CE1860-5D5D-EB42-858B-D9C956E9ABC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B2AE9AB6-AA72-B849-B747-369E7F1C331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364" name="Rectangle 4">
            <a:extLst>
              <a:ext uri="{FF2B5EF4-FFF2-40B4-BE49-F238E27FC236}">
                <a16:creationId xmlns:a16="http://schemas.microsoft.com/office/drawing/2014/main" id="{878E352A-7E0F-294E-9521-9DDB9344AE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ea typeface="+mn-ea"/>
                <a:cs typeface="+mn-cs"/>
              </a:defRPr>
            </a:lvl1pPr>
          </a:lstStyle>
          <a:p>
            <a:pPr>
              <a:defRPr/>
            </a:pPr>
            <a:endParaRPr lang="en-US"/>
          </a:p>
        </p:txBody>
      </p:sp>
      <p:sp>
        <p:nvSpPr>
          <p:cNvPr id="399365" name="Rectangle 5">
            <a:extLst>
              <a:ext uri="{FF2B5EF4-FFF2-40B4-BE49-F238E27FC236}">
                <a16:creationId xmlns:a16="http://schemas.microsoft.com/office/drawing/2014/main" id="{0B7F9F1E-3F20-B340-BED8-0C0FB8558D6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ea typeface="+mn-ea"/>
                <a:cs typeface="+mn-cs"/>
              </a:defRPr>
            </a:lvl1pPr>
          </a:lstStyle>
          <a:p>
            <a:pPr>
              <a:defRPr/>
            </a:pPr>
            <a:endParaRPr lang="en-US"/>
          </a:p>
        </p:txBody>
      </p:sp>
      <p:sp>
        <p:nvSpPr>
          <p:cNvPr id="399366" name="Rectangle 6">
            <a:extLst>
              <a:ext uri="{FF2B5EF4-FFF2-40B4-BE49-F238E27FC236}">
                <a16:creationId xmlns:a16="http://schemas.microsoft.com/office/drawing/2014/main" id="{6617D662-D55B-E640-93D4-23E8BB19DE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D1A933C-3EEB-7048-ABDB-C5DC2D7AE5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8622" r:id="rId1"/>
    <p:sldLayoutId id="2147498623" r:id="rId2"/>
    <p:sldLayoutId id="2147498624" r:id="rId3"/>
    <p:sldLayoutId id="2147498625" r:id="rId4"/>
    <p:sldLayoutId id="2147498626" r:id="rId5"/>
    <p:sldLayoutId id="2147498627" r:id="rId6"/>
    <p:sldLayoutId id="2147498628" r:id="rId7"/>
    <p:sldLayoutId id="2147498629" r:id="rId8"/>
    <p:sldLayoutId id="2147498630" r:id="rId9"/>
    <p:sldLayoutId id="2147498631" r:id="rId10"/>
    <p:sldLayoutId id="2147498632" r:id="rId11"/>
    <p:sldLayoutId id="21474986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91B46036-09A2-3244-B498-E5FA4681877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mn-lt"/>
                <a:ea typeface="+mn-ea"/>
                <a:cs typeface="+mn-cs"/>
              </a:defRPr>
            </a:lvl1pPr>
          </a:lstStyle>
          <a:p>
            <a:pPr>
              <a:defRPr/>
            </a:pPr>
            <a:endParaRPr lang="en-US"/>
          </a:p>
        </p:txBody>
      </p:sp>
      <p:sp>
        <p:nvSpPr>
          <p:cNvPr id="405507" name="Rectangle 3">
            <a:extLst>
              <a:ext uri="{FF2B5EF4-FFF2-40B4-BE49-F238E27FC236}">
                <a16:creationId xmlns:a16="http://schemas.microsoft.com/office/drawing/2014/main" id="{58113D6F-5E73-8049-B4D3-F442223CB14A}"/>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143B9B4E-5351-4C41-98D7-4FC7CDB5424D}" type="slidenum">
              <a:rPr lang="en-US" altLang="en-US"/>
              <a:pPr>
                <a:defRPr/>
              </a:pPr>
              <a:t>‹#›</a:t>
            </a:fld>
            <a:endParaRPr lang="en-US" altLang="en-US"/>
          </a:p>
        </p:txBody>
      </p:sp>
      <p:grpSp>
        <p:nvGrpSpPr>
          <p:cNvPr id="8196" name="Group 4">
            <a:extLst>
              <a:ext uri="{FF2B5EF4-FFF2-40B4-BE49-F238E27FC236}">
                <a16:creationId xmlns:a16="http://schemas.microsoft.com/office/drawing/2014/main" id="{3C3F711B-BAF0-084B-AF5A-264C5EDFA5E9}"/>
              </a:ext>
            </a:extLst>
          </p:cNvPr>
          <p:cNvGrpSpPr>
            <a:grpSpLocks/>
          </p:cNvGrpSpPr>
          <p:nvPr/>
        </p:nvGrpSpPr>
        <p:grpSpPr bwMode="auto">
          <a:xfrm>
            <a:off x="0" y="0"/>
            <a:ext cx="9144000" cy="546100"/>
            <a:chOff x="0" y="0"/>
            <a:chExt cx="5760" cy="344"/>
          </a:xfrm>
        </p:grpSpPr>
        <p:sp>
          <p:nvSpPr>
            <p:cNvPr id="8200" name="Rectangle 5">
              <a:extLst>
                <a:ext uri="{FF2B5EF4-FFF2-40B4-BE49-F238E27FC236}">
                  <a16:creationId xmlns:a16="http://schemas.microsoft.com/office/drawing/2014/main" id="{5DD5EEB7-3700-6349-A38B-3B16E6FCBA02}"/>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endParaRPr lang="en-US" altLang="en-US">
                <a:latin typeface="Times New Roman" pitchFamily="18" charset="0"/>
              </a:endParaRPr>
            </a:p>
          </p:txBody>
        </p:sp>
        <p:sp>
          <p:nvSpPr>
            <p:cNvPr id="8201" name="Rectangle 6">
              <a:extLst>
                <a:ext uri="{FF2B5EF4-FFF2-40B4-BE49-F238E27FC236}">
                  <a16:creationId xmlns:a16="http://schemas.microsoft.com/office/drawing/2014/main" id="{E7794B8B-33FC-D141-829D-C39F5D4DFCD4}"/>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8202" name="Rectangle 7">
              <a:extLst>
                <a:ext uri="{FF2B5EF4-FFF2-40B4-BE49-F238E27FC236}">
                  <a16:creationId xmlns:a16="http://schemas.microsoft.com/office/drawing/2014/main" id="{7B3DAF87-D8C4-F040-BB71-2070A66CC614}"/>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hlink"/>
                </a:solidFill>
              </a:endParaRPr>
            </a:p>
          </p:txBody>
        </p:sp>
        <p:sp>
          <p:nvSpPr>
            <p:cNvPr id="8203" name="Rectangle 8">
              <a:extLst>
                <a:ext uri="{FF2B5EF4-FFF2-40B4-BE49-F238E27FC236}">
                  <a16:creationId xmlns:a16="http://schemas.microsoft.com/office/drawing/2014/main" id="{9E9EE53B-703F-8043-8640-7EF02D89E911}"/>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hlink"/>
                </a:solidFill>
              </a:endParaRPr>
            </a:p>
          </p:txBody>
        </p:sp>
        <p:sp>
          <p:nvSpPr>
            <p:cNvPr id="8204" name="Rectangle 9">
              <a:extLst>
                <a:ext uri="{FF2B5EF4-FFF2-40B4-BE49-F238E27FC236}">
                  <a16:creationId xmlns:a16="http://schemas.microsoft.com/office/drawing/2014/main" id="{6D3A376C-F8F0-8E4F-9458-6A48BDF4EA95}"/>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accent2"/>
                </a:solidFill>
              </a:endParaRPr>
            </a:p>
          </p:txBody>
        </p:sp>
        <p:sp>
          <p:nvSpPr>
            <p:cNvPr id="8205" name="Rectangle 10">
              <a:extLst>
                <a:ext uri="{FF2B5EF4-FFF2-40B4-BE49-F238E27FC236}">
                  <a16:creationId xmlns:a16="http://schemas.microsoft.com/office/drawing/2014/main" id="{B4EBD398-B13E-0D47-BFCB-BBA240A94249}"/>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hlink"/>
                </a:solidFill>
              </a:endParaRPr>
            </a:p>
          </p:txBody>
        </p:sp>
        <p:sp>
          <p:nvSpPr>
            <p:cNvPr id="8206" name="Rectangle 11">
              <a:extLst>
                <a:ext uri="{FF2B5EF4-FFF2-40B4-BE49-F238E27FC236}">
                  <a16:creationId xmlns:a16="http://schemas.microsoft.com/office/drawing/2014/main" id="{7EF2C6DE-D367-9547-A377-0C0E6B788E08}"/>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latin typeface="Times New Roman" pitchFamily="18" charset="0"/>
              </a:endParaRPr>
            </a:p>
          </p:txBody>
        </p:sp>
        <p:sp>
          <p:nvSpPr>
            <p:cNvPr id="8207" name="Rectangle 12">
              <a:extLst>
                <a:ext uri="{FF2B5EF4-FFF2-40B4-BE49-F238E27FC236}">
                  <a16:creationId xmlns:a16="http://schemas.microsoft.com/office/drawing/2014/main" id="{4EC0518A-9789-4B4D-8A09-F09A1310B9B3}"/>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accent2"/>
                </a:solidFill>
              </a:endParaRPr>
            </a:p>
          </p:txBody>
        </p:sp>
        <p:sp>
          <p:nvSpPr>
            <p:cNvPr id="8208" name="Rectangle 13">
              <a:extLst>
                <a:ext uri="{FF2B5EF4-FFF2-40B4-BE49-F238E27FC236}">
                  <a16:creationId xmlns:a16="http://schemas.microsoft.com/office/drawing/2014/main" id="{5BC9D020-86C2-7C4B-BA85-A9B3D31633F8}"/>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endParaRPr lang="en-US" altLang="en-US">
                <a:solidFill>
                  <a:schemeClr val="accent2"/>
                </a:solidFill>
              </a:endParaRPr>
            </a:p>
          </p:txBody>
        </p:sp>
      </p:grpSp>
      <p:sp>
        <p:nvSpPr>
          <p:cNvPr id="8197" name="Rectangle 14">
            <a:extLst>
              <a:ext uri="{FF2B5EF4-FFF2-40B4-BE49-F238E27FC236}">
                <a16:creationId xmlns:a16="http://schemas.microsoft.com/office/drawing/2014/main" id="{80649471-1A3F-F34C-958B-FC6AFEAC7516}"/>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8" name="Rectangle 15">
            <a:extLst>
              <a:ext uri="{FF2B5EF4-FFF2-40B4-BE49-F238E27FC236}">
                <a16:creationId xmlns:a16="http://schemas.microsoft.com/office/drawing/2014/main" id="{7E09B92B-CC13-EA40-A744-E7B0CDA527C1}"/>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5520" name="Rectangle 16">
            <a:extLst>
              <a:ext uri="{FF2B5EF4-FFF2-40B4-BE49-F238E27FC236}">
                <a16:creationId xmlns:a16="http://schemas.microsoft.com/office/drawing/2014/main" id="{930C14D2-887D-7040-81CA-654DA5CE6B5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8671" r:id="rId1"/>
    <p:sldLayoutId id="2147498633" r:id="rId2"/>
    <p:sldLayoutId id="2147498634" r:id="rId3"/>
    <p:sldLayoutId id="2147498635" r:id="rId4"/>
    <p:sldLayoutId id="2147498636" r:id="rId5"/>
    <p:sldLayoutId id="2147498637" r:id="rId6"/>
    <p:sldLayoutId id="2147498638" r:id="rId7"/>
    <p:sldLayoutId id="2147498639" r:id="rId8"/>
    <p:sldLayoutId id="2147498640" r:id="rId9"/>
    <p:sldLayoutId id="2147498641" r:id="rId10"/>
    <p:sldLayoutId id="214749864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94.xml"/><Relationship Id="rId5" Type="http://schemas.openxmlformats.org/officeDocument/2006/relationships/image" Target="../media/image2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9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3.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ubtitle 2">
            <a:extLst>
              <a:ext uri="{FF2B5EF4-FFF2-40B4-BE49-F238E27FC236}">
                <a16:creationId xmlns:a16="http://schemas.microsoft.com/office/drawing/2014/main" id="{035C5450-1AAA-DC4C-8E7A-4DE068C29A97}"/>
              </a:ext>
            </a:extLst>
          </p:cNvPr>
          <p:cNvSpPr>
            <a:spLocks noGrp="1"/>
          </p:cNvSpPr>
          <p:nvPr>
            <p:ph type="subTitle" idx="1"/>
          </p:nvPr>
        </p:nvSpPr>
        <p:spPr>
          <a:xfrm>
            <a:off x="2057400" y="3352800"/>
            <a:ext cx="4572000" cy="568325"/>
          </a:xfrm>
          <a:solidFill>
            <a:schemeClr val="accent1"/>
          </a:solidFill>
          <a:ln w="57150">
            <a:solidFill>
              <a:schemeClr val="accent2">
                <a:lumMod val="60000"/>
                <a:lumOff val="40000"/>
              </a:schemeClr>
            </a:solidFill>
          </a:ln>
        </p:spPr>
        <p:txBody>
          <a:bodyPr/>
          <a:lstStyle/>
          <a:p>
            <a:pPr algn="ctr" eaLnBrk="1" fontAlgn="auto" hangingPunct="1">
              <a:spcBef>
                <a:spcPct val="0"/>
              </a:spcBef>
              <a:spcAft>
                <a:spcPts val="0"/>
              </a:spcAft>
              <a:buFont typeface="Wingdings 2" panose="05020102010507070707" pitchFamily="18" charset="2"/>
              <a:buNone/>
              <a:defRPr/>
            </a:pPr>
            <a:r>
              <a:rPr lang="en-US" altLang="en-US" sz="2800" dirty="0">
                <a:solidFill>
                  <a:schemeClr val="tx1"/>
                </a:solidFill>
              </a:rPr>
              <a:t>Bruce, Mom &amp; Dad</a:t>
            </a:r>
          </a:p>
        </p:txBody>
      </p:sp>
      <p:sp>
        <p:nvSpPr>
          <p:cNvPr id="6" name="Footer Placeholder 5">
            <a:extLst>
              <a:ext uri="{FF2B5EF4-FFF2-40B4-BE49-F238E27FC236}">
                <a16:creationId xmlns:a16="http://schemas.microsoft.com/office/drawing/2014/main" id="{DADB182C-24A1-B245-ABFF-652789F47406}"/>
              </a:ext>
            </a:extLst>
          </p:cNvPr>
          <p:cNvSpPr>
            <a:spLocks noGrp="1"/>
          </p:cNvSpPr>
          <p:nvPr>
            <p:ph type="ftr" sz="quarter" idx="12"/>
          </p:nvPr>
        </p:nvSpPr>
        <p:spPr>
          <a:xfrm>
            <a:off x="1676400" y="6324600"/>
            <a:ext cx="5867400" cy="323850"/>
          </a:xfrm>
        </p:spPr>
        <p:txBody>
          <a:bodyPr/>
          <a:lstStyle/>
          <a:p>
            <a:pPr>
              <a:defRPr/>
            </a:pPr>
            <a:r>
              <a:rPr lang="en-US" sz="1050" dirty="0"/>
              <a:t>Copyright 2011 Savannah Family Institute, Inc. All Rights Reserved.</a:t>
            </a:r>
          </a:p>
        </p:txBody>
      </p:sp>
      <p:sp>
        <p:nvSpPr>
          <p:cNvPr id="8194" name="Title 1">
            <a:extLst>
              <a:ext uri="{FF2B5EF4-FFF2-40B4-BE49-F238E27FC236}">
                <a16:creationId xmlns:a16="http://schemas.microsoft.com/office/drawing/2014/main" id="{28EA95F0-AE6B-6E44-823E-EA0CD7B42727}"/>
              </a:ext>
            </a:extLst>
          </p:cNvPr>
          <p:cNvSpPr>
            <a:spLocks noGrp="1"/>
          </p:cNvSpPr>
          <p:nvPr>
            <p:ph type="title"/>
          </p:nvPr>
        </p:nvSpPr>
        <p:spPr>
          <a:xfrm>
            <a:off x="427038" y="1524000"/>
            <a:ext cx="8382000" cy="1470025"/>
          </a:xfrm>
          <a:solidFill>
            <a:schemeClr val="accent2">
              <a:lumMod val="60000"/>
              <a:lumOff val="40000"/>
            </a:schemeClr>
          </a:solidFill>
          <a:ln w="76200">
            <a:solidFill>
              <a:schemeClr val="tx1"/>
            </a:solidFill>
          </a:ln>
        </p:spPr>
        <p:txBody>
          <a:bodyPr/>
          <a:lstStyle/>
          <a:p>
            <a:pPr algn="ctr" eaLnBrk="1" fontAlgn="auto" hangingPunct="1">
              <a:spcAft>
                <a:spcPts val="0"/>
              </a:spcAft>
              <a:defRPr/>
            </a:pPr>
            <a:r>
              <a:rPr lang="en-US" sz="4000" dirty="0">
                <a:solidFill>
                  <a:schemeClr val="tx2">
                    <a:satMod val="200000"/>
                  </a:schemeClr>
                </a:solidFill>
              </a:rPr>
              <a:t>Bruce’S Family Plan</a:t>
            </a:r>
          </a:p>
        </p:txBody>
      </p:sp>
      <p:pic>
        <p:nvPicPr>
          <p:cNvPr id="26" name="Picture 25" descr="C:\Users\Jenny Black PLL\AppData\Local\Microsoft\Windows\Temporary Internet Files\Content.IE5\G1HFBLDR\large-Soccer-Ball-0-5587[1].gif">
            <a:extLst>
              <a:ext uri="{FF2B5EF4-FFF2-40B4-BE49-F238E27FC236}">
                <a16:creationId xmlns:a16="http://schemas.microsoft.com/office/drawing/2014/main" id="{B337DB32-BA2A-F340-953A-A1BE83EEECD5}"/>
              </a:ext>
            </a:extLst>
          </p:cNvPr>
          <p:cNvPicPr>
            <a:picLocks noChangeAspect="1" noChangeArrowheads="1"/>
          </p:cNvPicPr>
          <p:nvPr/>
        </p:nvPicPr>
        <p:blipFill>
          <a:blip r:embed="rId3" cstate="print"/>
          <a:srcRect/>
          <a:stretch>
            <a:fillRect/>
          </a:stretch>
        </p:blipFill>
        <p:spPr bwMode="auto">
          <a:xfrm>
            <a:off x="5207420" y="4641026"/>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p:spPr>
      </p:pic>
      <p:pic>
        <p:nvPicPr>
          <p:cNvPr id="30" name="Picture 29" descr="C:\Users\Jenny Black PLL\AppData\Local\Microsoft\Windows\Temporary Internet Files\Content.IE5\G1HFBLDR\large-Soccer-Ball-0-5587[1].gif">
            <a:extLst>
              <a:ext uri="{FF2B5EF4-FFF2-40B4-BE49-F238E27FC236}">
                <a16:creationId xmlns:a16="http://schemas.microsoft.com/office/drawing/2014/main" id="{4C8D8760-60B3-414B-B4CD-EE6E605C1C54}"/>
              </a:ext>
            </a:extLst>
          </p:cNvPr>
          <p:cNvPicPr>
            <a:picLocks noChangeAspect="1" noChangeArrowheads="1"/>
          </p:cNvPicPr>
          <p:nvPr/>
        </p:nvPicPr>
        <p:blipFill>
          <a:blip r:embed="rId3" cstate="print"/>
          <a:srcRect/>
          <a:stretch>
            <a:fillRect/>
          </a:stretch>
        </p:blipFill>
        <p:spPr bwMode="auto">
          <a:xfrm>
            <a:off x="7295103" y="3332018"/>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p:spPr>
      </p:pic>
      <p:pic>
        <p:nvPicPr>
          <p:cNvPr id="31" name="Picture 30" descr="C:\Users\Jenny Black PLL\AppData\Local\Microsoft\Windows\Temporary Internet Files\Content.IE5\G1HFBLDR\large-Soccer-Ball-0-5587[1].gif">
            <a:extLst>
              <a:ext uri="{FF2B5EF4-FFF2-40B4-BE49-F238E27FC236}">
                <a16:creationId xmlns:a16="http://schemas.microsoft.com/office/drawing/2014/main" id="{19BF41F5-C6D4-3E4A-89FA-DB9F58AA74F0}"/>
              </a:ext>
            </a:extLst>
          </p:cNvPr>
          <p:cNvPicPr>
            <a:picLocks noChangeAspect="1" noChangeArrowheads="1"/>
          </p:cNvPicPr>
          <p:nvPr/>
        </p:nvPicPr>
        <p:blipFill>
          <a:blip r:embed="rId3" cstate="print"/>
          <a:srcRect/>
          <a:stretch>
            <a:fillRect/>
          </a:stretch>
        </p:blipFill>
        <p:spPr bwMode="auto">
          <a:xfrm>
            <a:off x="2667000" y="4641026"/>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p:spPr>
      </p:pic>
      <p:pic>
        <p:nvPicPr>
          <p:cNvPr id="32" name="Picture 31" descr="C:\Users\Jenny Black PLL\AppData\Local\Microsoft\Windows\Temporary Internet Files\Content.IE5\G1HFBLDR\large-Soccer-Ball-0-5587[1].gif">
            <a:extLst>
              <a:ext uri="{FF2B5EF4-FFF2-40B4-BE49-F238E27FC236}">
                <a16:creationId xmlns:a16="http://schemas.microsoft.com/office/drawing/2014/main" id="{F2024B7E-EABE-3D47-BDFE-785C3721DBCC}"/>
              </a:ext>
            </a:extLst>
          </p:cNvPr>
          <p:cNvPicPr>
            <a:picLocks noChangeAspect="1" noChangeArrowheads="1"/>
          </p:cNvPicPr>
          <p:nvPr/>
        </p:nvPicPr>
        <p:blipFill>
          <a:blip r:embed="rId3" cstate="print"/>
          <a:srcRect/>
          <a:stretch>
            <a:fillRect/>
          </a:stretch>
        </p:blipFill>
        <p:spPr bwMode="auto">
          <a:xfrm>
            <a:off x="533400" y="3304309"/>
            <a:ext cx="1155280" cy="1135826"/>
          </a:xfrm>
          <a:prstGeom prst="rect">
            <a:avLst/>
          </a:prstGeom>
          <a:noFill/>
          <a:effectLst>
            <a:glow rad="139700">
              <a:schemeClr val="accent1">
                <a:satMod val="175000"/>
                <a:alpha val="40000"/>
              </a:schemeClr>
            </a:glow>
            <a:innerShdw blurRad="63500" dist="50800" dir="16200000">
              <a:prstClr val="black">
                <a:alpha val="50000"/>
              </a:prstClr>
            </a:innerShdw>
          </a:effectLst>
        </p:spPr>
      </p:pic>
      <p:pic>
        <p:nvPicPr>
          <p:cNvPr id="46089" name="Picture 2" descr="A picture containing logo&#10;&#10;Description automatically generated">
            <a:extLst>
              <a:ext uri="{FF2B5EF4-FFF2-40B4-BE49-F238E27FC236}">
                <a16:creationId xmlns:a16="http://schemas.microsoft.com/office/drawing/2014/main" id="{22E0B8A1-7C15-314D-8778-E22A09B0B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2513" y="5888038"/>
            <a:ext cx="13906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0BA111-B99C-704D-8406-4B514C369B24}"/>
              </a:ext>
            </a:extLst>
          </p:cNvPr>
          <p:cNvGraphicFramePr>
            <a:graphicFrameLocks noGrp="1"/>
          </p:cNvGraphicFramePr>
          <p:nvPr/>
        </p:nvGraphicFramePr>
        <p:xfrm>
          <a:off x="381000" y="990600"/>
          <a:ext cx="8229600" cy="5410200"/>
        </p:xfrm>
        <a:graphic>
          <a:graphicData uri="http://schemas.openxmlformats.org/drawingml/2006/table">
            <a:tbl>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265726">
                <a:tc>
                  <a:txBody>
                    <a:bodyPr/>
                    <a:lstStyle/>
                    <a:p>
                      <a:pPr marL="0" marR="0" algn="ctr">
                        <a:lnSpc>
                          <a:spcPct val="115000"/>
                        </a:lnSpc>
                        <a:spcBef>
                          <a:spcPts val="0"/>
                        </a:spcBef>
                        <a:spcAft>
                          <a:spcPts val="0"/>
                        </a:spcAft>
                      </a:pPr>
                      <a:r>
                        <a:rPr lang="en-US" sz="1100" b="1" dirty="0">
                          <a:solidFill>
                            <a:srgbClr val="000000"/>
                          </a:solidFill>
                          <a:latin typeface="Verdana"/>
                          <a:ea typeface="Calibri"/>
                          <a:cs typeface="Verdana"/>
                        </a:rPr>
                        <a:t>Sun</a:t>
                      </a:r>
                      <a:endParaRPr lang="en-US" sz="700" dirty="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Mon</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Tues</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Wed</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Thu</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Fri</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pPr>
                      <a:r>
                        <a:rPr lang="en-US" sz="1100" b="1">
                          <a:solidFill>
                            <a:srgbClr val="000000"/>
                          </a:solidFill>
                          <a:latin typeface="Verdana"/>
                          <a:ea typeface="Calibri"/>
                          <a:cs typeface="Verdana"/>
                        </a:rPr>
                        <a:t>Sat</a:t>
                      </a:r>
                      <a:endParaRPr lang="en-US" sz="700">
                        <a:latin typeface="Times New Roman"/>
                        <a:ea typeface="Calibri"/>
                        <a:cs typeface="Times New Roman"/>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196530">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01"/>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06"/>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9"/>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0"/>
                  </a:ext>
                </a:extLst>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11"/>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2"/>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3"/>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4"/>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5"/>
                  </a:ext>
                </a:extLst>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16"/>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7"/>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8"/>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9"/>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0"/>
                  </a:ext>
                </a:extLst>
              </a:tr>
              <a:tr h="173269">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21"/>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2"/>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3"/>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4"/>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5"/>
                  </a:ext>
                </a:extLst>
              </a:tr>
              <a:tr h="196530">
                <a:tc>
                  <a:txBody>
                    <a:bodyPr/>
                    <a:lstStyle/>
                    <a:p>
                      <a:pPr marL="0" marR="0" algn="r">
                        <a:lnSpc>
                          <a:spcPct val="115000"/>
                        </a:lnSpc>
                        <a:spcBef>
                          <a:spcPts val="0"/>
                        </a:spcBef>
                        <a:spcAft>
                          <a:spcPts val="0"/>
                        </a:spcAft>
                      </a:pPr>
                      <a:endParaRPr lang="en-US" sz="700">
                        <a:latin typeface="Times New Roman"/>
                        <a:ea typeface="Calibri"/>
                        <a:cs typeface="Times New Roman"/>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en-US" sz="800">
                        <a:latin typeface="Verdana"/>
                        <a:ea typeface="Calibri"/>
                        <a:cs typeface="Verdana"/>
                      </a:endParaRPr>
                    </a:p>
                  </a:txBody>
                  <a:tcPr marL="46495" marR="464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10">
                      <a:fgClr>
                        <a:srgbClr val="FFFFFF"/>
                      </a:fgClr>
                      <a:bgClr>
                        <a:srgbClr val="E5E5E5"/>
                      </a:bgClr>
                    </a:pattFill>
                  </a:tcPr>
                </a:tc>
                <a:extLst>
                  <a:ext uri="{0D108BD9-81ED-4DB2-BD59-A6C34878D82A}">
                    <a16:rowId xmlns:a16="http://schemas.microsoft.com/office/drawing/2014/main" val="10026"/>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7"/>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8"/>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9"/>
                  </a:ext>
                </a:extLst>
              </a:tr>
              <a:tr h="169097">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700" dirty="0">
                        <a:latin typeface="Verdana"/>
                        <a:ea typeface="Calibri"/>
                        <a:cs typeface="Verdana"/>
                      </a:endParaRPr>
                    </a:p>
                  </a:txBody>
                  <a:tcPr marL="46495" marR="46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30"/>
                  </a:ext>
                </a:extLst>
              </a:tr>
            </a:tbl>
          </a:graphicData>
        </a:graphic>
      </p:graphicFrame>
      <p:pic>
        <p:nvPicPr>
          <p:cNvPr id="28930" name="Picture 258" descr="C:\Users\Jenny Black PLL\AppData\Local\Microsoft\Windows\Temporary Internet Files\Content.IE5\LRHV5DAE\MC900433849[1].png">
            <a:extLst>
              <a:ext uri="{FF2B5EF4-FFF2-40B4-BE49-F238E27FC236}">
                <a16:creationId xmlns:a16="http://schemas.microsoft.com/office/drawing/2014/main" id="{F9361F9F-24CD-6A45-9C52-D4BD32A2B38E}"/>
              </a:ext>
            </a:extLst>
          </p:cNvPr>
          <p:cNvPicPr>
            <a:picLocks noChangeAspect="1" noChangeArrowheads="1"/>
          </p:cNvPicPr>
          <p:nvPr/>
        </p:nvPicPr>
        <p:blipFill>
          <a:blip r:embed="rId2"/>
          <a:srcRect/>
          <a:stretch>
            <a:fillRect/>
          </a:stretch>
        </p:blipFill>
        <p:spPr bwMode="auto">
          <a:xfrm>
            <a:off x="7865165" y="5526213"/>
            <a:ext cx="1331787" cy="1331787"/>
          </a:xfrm>
          <a:prstGeom prst="rect">
            <a:avLst/>
          </a:prstGeom>
          <a:noFill/>
          <a:effectLst>
            <a:innerShdw blurRad="114300">
              <a:prstClr val="black"/>
            </a:innerShdw>
          </a:effectLst>
        </p:spPr>
      </p:pic>
      <p:pic>
        <p:nvPicPr>
          <p:cNvPr id="61695" name="Picture 256">
            <a:extLst>
              <a:ext uri="{FF2B5EF4-FFF2-40B4-BE49-F238E27FC236}">
                <a16:creationId xmlns:a16="http://schemas.microsoft.com/office/drawing/2014/main" id="{C81F8CC7-EDE6-0244-8898-A05A9C3ED16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52400" y="68263"/>
            <a:ext cx="8763000" cy="906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696" name="Rectangle 1">
            <a:extLst>
              <a:ext uri="{FF2B5EF4-FFF2-40B4-BE49-F238E27FC236}">
                <a16:creationId xmlns:a16="http://schemas.microsoft.com/office/drawing/2014/main" id="{79FB795C-5902-2240-B074-FD2A50F77452}"/>
              </a:ext>
            </a:extLst>
          </p:cNvPr>
          <p:cNvSpPr>
            <a:spLocks noChangeArrowheads="1"/>
          </p:cNvSpPr>
          <p:nvPr/>
        </p:nvSpPr>
        <p:spPr bwMode="auto">
          <a:xfrm>
            <a:off x="304800" y="136525"/>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latin typeface="Berlin Sans FB Demi" panose="020E0602020502020306" pitchFamily="34" charset="77"/>
              </a:rPr>
              <a:t>Bonus Calendar to track Bonus Rewards   </a:t>
            </a:r>
          </a:p>
          <a:p>
            <a:pPr algn="ctr" eaLnBrk="1" hangingPunct="1">
              <a:spcBef>
                <a:spcPct val="0"/>
              </a:spcBef>
              <a:buFontTx/>
              <a:buNone/>
            </a:pPr>
            <a:r>
              <a:rPr lang="en-US" altLang="en-US" sz="1600" b="1">
                <a:latin typeface="Times New Roman" panose="02020603050405020304" pitchFamily="18" charset="0"/>
              </a:rPr>
              <a:t>Month _____________Year_______</a:t>
            </a:r>
            <a:endParaRPr lang="en-US" altLang="en-US"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231679-5BF2-8A47-8DAD-76B0197C0C0A}"/>
              </a:ext>
            </a:extLst>
          </p:cNvPr>
          <p:cNvSpPr>
            <a:spLocks noGrp="1"/>
          </p:cNvSpPr>
          <p:nvPr>
            <p:ph type="title"/>
          </p:nvPr>
        </p:nvSpPr>
        <p:spPr>
          <a:xfrm>
            <a:off x="228600" y="76200"/>
            <a:ext cx="8610600" cy="685800"/>
          </a:xfr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a:solidFill>
              <a:schemeClr val="tx1"/>
            </a:solidFill>
          </a:ln>
        </p:spPr>
        <p:txBody>
          <a:bodyPr/>
          <a:lstStyle/>
          <a:p>
            <a:pPr>
              <a:defRPr/>
            </a:pPr>
            <a:r>
              <a:rPr lang="en-US" sz="1050" b="1" dirty="0"/>
              <a:t>Bruce’s Aftercare Plan</a:t>
            </a:r>
            <a:br>
              <a:rPr lang="en-US" sz="1050" dirty="0"/>
            </a:br>
            <a:r>
              <a:rPr lang="en-US" sz="1050" dirty="0"/>
              <a:t>As a family, we will establish the following aftercare plan based on the top stressors we listed on our stress chart at home and any safety or community issues that led to residential commitment.  We are doing this to get our family “battle ready” to prevent any future risk of relapse when Bruce returns home.</a:t>
            </a:r>
          </a:p>
        </p:txBody>
      </p:sp>
      <p:graphicFrame>
        <p:nvGraphicFramePr>
          <p:cNvPr id="7" name="Table 6">
            <a:extLst>
              <a:ext uri="{FF2B5EF4-FFF2-40B4-BE49-F238E27FC236}">
                <a16:creationId xmlns:a16="http://schemas.microsoft.com/office/drawing/2014/main" id="{821B172D-5EF4-7845-9723-A91CE6BC6A24}"/>
              </a:ext>
            </a:extLst>
          </p:cNvPr>
          <p:cNvGraphicFramePr>
            <a:graphicFrameLocks noGrp="1"/>
          </p:cNvGraphicFramePr>
          <p:nvPr/>
        </p:nvGraphicFramePr>
        <p:xfrm>
          <a:off x="304800" y="838200"/>
          <a:ext cx="8382000" cy="752475"/>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43766">
                <a:tc>
                  <a:txBody>
                    <a:bodyPr/>
                    <a:lstStyle/>
                    <a:p>
                      <a:pPr algn="ctr"/>
                      <a:r>
                        <a:rPr lang="en-US" sz="1000" dirty="0">
                          <a:solidFill>
                            <a:schemeClr val="tx1"/>
                          </a:solidFill>
                        </a:rPr>
                        <a:t>House Rules</a:t>
                      </a:r>
                    </a:p>
                  </a:txBody>
                  <a:tcPr marT="45683" marB="45683"/>
                </a:tc>
                <a:tc>
                  <a:txBody>
                    <a:bodyPr/>
                    <a:lstStyle/>
                    <a:p>
                      <a:pPr algn="ctr"/>
                      <a:r>
                        <a:rPr lang="en-US" sz="1000" dirty="0">
                          <a:solidFill>
                            <a:schemeClr val="tx1"/>
                          </a:solidFill>
                        </a:rPr>
                        <a:t>Safety Issues</a:t>
                      </a:r>
                    </a:p>
                  </a:txBody>
                  <a:tcPr marT="45683" marB="45683"/>
                </a:tc>
                <a:tc>
                  <a:txBody>
                    <a:bodyPr/>
                    <a:lstStyle/>
                    <a:p>
                      <a:pPr algn="ctr"/>
                      <a:r>
                        <a:rPr lang="en-US" sz="1000" dirty="0">
                          <a:solidFill>
                            <a:schemeClr val="tx1"/>
                          </a:solidFill>
                        </a:rPr>
                        <a:t>Community</a:t>
                      </a:r>
                    </a:p>
                  </a:txBody>
                  <a:tcPr marT="45683" marB="45683"/>
                </a:tc>
                <a:extLst>
                  <a:ext uri="{0D108BD9-81ED-4DB2-BD59-A6C34878D82A}">
                    <a16:rowId xmlns:a16="http://schemas.microsoft.com/office/drawing/2014/main" val="10000"/>
                  </a:ext>
                </a:extLst>
              </a:tr>
              <a:tr h="508709">
                <a:tc>
                  <a:txBody>
                    <a:bodyPr/>
                    <a:lstStyle/>
                    <a:p>
                      <a:pPr>
                        <a:buFont typeface="Wingdings" pitchFamily="2" charset="2"/>
                        <a:buChar char="ü"/>
                      </a:pPr>
                      <a:r>
                        <a:rPr lang="en-US" sz="1000" dirty="0"/>
                        <a:t>Family </a:t>
                      </a:r>
                      <a:r>
                        <a:rPr lang="en-US" sz="1000" dirty="0">
                          <a:solidFill>
                            <a:srgbClr val="FF0000"/>
                          </a:solidFill>
                        </a:rPr>
                        <a:t>Chores-40%</a:t>
                      </a:r>
                      <a:r>
                        <a:rPr lang="en-US" sz="1000" dirty="0"/>
                        <a:t> stress</a:t>
                      </a:r>
                    </a:p>
                    <a:p>
                      <a:pPr>
                        <a:buFont typeface="Wingdings" pitchFamily="2" charset="2"/>
                        <a:buChar char="ü"/>
                      </a:pPr>
                      <a:r>
                        <a:rPr lang="en-US" sz="1000" dirty="0"/>
                        <a:t>Disrespect</a:t>
                      </a:r>
                      <a:r>
                        <a:rPr lang="en-US" sz="1000" baseline="0" dirty="0"/>
                        <a:t> </a:t>
                      </a:r>
                      <a:r>
                        <a:rPr lang="en-US" sz="1000" baseline="0" dirty="0">
                          <a:solidFill>
                            <a:srgbClr val="FF0000"/>
                          </a:solidFill>
                        </a:rPr>
                        <a:t>80%</a:t>
                      </a:r>
                      <a:endParaRPr lang="en-US" sz="1000" dirty="0">
                        <a:solidFill>
                          <a:srgbClr val="FF0000"/>
                        </a:solidFill>
                      </a:endParaRPr>
                    </a:p>
                  </a:txBody>
                  <a:tcPr marT="45683" marB="45683"/>
                </a:tc>
                <a:tc>
                  <a:txBody>
                    <a:bodyPr/>
                    <a:lstStyle/>
                    <a:p>
                      <a:pPr>
                        <a:buFont typeface="Wingdings" pitchFamily="2" charset="2"/>
                        <a:buChar char="ü"/>
                      </a:pPr>
                      <a:r>
                        <a:rPr lang="en-US" sz="1000" baseline="0" dirty="0"/>
                        <a:t>Physical </a:t>
                      </a:r>
                      <a:r>
                        <a:rPr lang="en-US" sz="1000" baseline="0" dirty="0">
                          <a:solidFill>
                            <a:srgbClr val="FF0000"/>
                          </a:solidFill>
                        </a:rPr>
                        <a:t>Aggression-90% </a:t>
                      </a:r>
                      <a:r>
                        <a:rPr lang="en-US" sz="1000" baseline="0" dirty="0"/>
                        <a:t>stress</a:t>
                      </a:r>
                      <a:endParaRPr lang="en-US" sz="1000" dirty="0"/>
                    </a:p>
                  </a:txBody>
                  <a:tcPr marT="45683" marB="45683"/>
                </a:tc>
                <a:tc>
                  <a:txBody>
                    <a:bodyPr/>
                    <a:lstStyle/>
                    <a:p>
                      <a:pPr>
                        <a:buFont typeface="Wingdings" pitchFamily="2" charset="2"/>
                        <a:buChar char="ü"/>
                      </a:pPr>
                      <a:r>
                        <a:rPr lang="en-US" sz="1000" dirty="0"/>
                        <a:t>Poor Grades-40% stress</a:t>
                      </a:r>
                    </a:p>
                    <a:p>
                      <a:pPr>
                        <a:buFont typeface="Wingdings" pitchFamily="2" charset="2"/>
                        <a:buChar char="ü"/>
                      </a:pPr>
                      <a:r>
                        <a:rPr lang="en-US" sz="1000" dirty="0"/>
                        <a:t>Need to fill time with pro-social activities</a:t>
                      </a:r>
                    </a:p>
                  </a:txBody>
                  <a:tcPr marT="45683" marB="45683"/>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36C6E83E-BC54-214F-8CF8-A442DA1514FB}"/>
              </a:ext>
            </a:extLst>
          </p:cNvPr>
          <p:cNvGraphicFramePr>
            <a:graphicFrameLocks noGrp="1"/>
          </p:cNvGraphicFramePr>
          <p:nvPr/>
        </p:nvGraphicFramePr>
        <p:xfrm>
          <a:off x="76200" y="1524000"/>
          <a:ext cx="8839200" cy="5172075"/>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22921">
                <a:tc>
                  <a:txBody>
                    <a:bodyPr/>
                    <a:lstStyle/>
                    <a:p>
                      <a:pPr algn="ctr"/>
                      <a:r>
                        <a:rPr lang="en-US" sz="1000" dirty="0">
                          <a:solidFill>
                            <a:schemeClr val="tx1"/>
                          </a:solidFill>
                        </a:rPr>
                        <a:t>House Rules</a:t>
                      </a:r>
                    </a:p>
                  </a:txBody>
                  <a:tcPr marT="45689" marB="45689"/>
                </a:tc>
                <a:tc>
                  <a:txBody>
                    <a:bodyPr/>
                    <a:lstStyle/>
                    <a:p>
                      <a:pPr algn="ctr"/>
                      <a:r>
                        <a:rPr lang="en-US" sz="1000" dirty="0">
                          <a:solidFill>
                            <a:schemeClr val="tx1"/>
                          </a:solidFill>
                        </a:rPr>
                        <a:t>Safety Issues</a:t>
                      </a:r>
                    </a:p>
                  </a:txBody>
                  <a:tcPr marT="45689" marB="45689"/>
                </a:tc>
                <a:tc>
                  <a:txBody>
                    <a:bodyPr/>
                    <a:lstStyle/>
                    <a:p>
                      <a:pPr algn="ctr"/>
                      <a:r>
                        <a:rPr lang="en-US" sz="1000" dirty="0">
                          <a:solidFill>
                            <a:schemeClr val="tx1"/>
                          </a:solidFill>
                        </a:rPr>
                        <a:t>Community</a:t>
                      </a:r>
                    </a:p>
                  </a:txBody>
                  <a:tcPr marT="45689" marB="45689"/>
                </a:tc>
                <a:extLst>
                  <a:ext uri="{0D108BD9-81ED-4DB2-BD59-A6C34878D82A}">
                    <a16:rowId xmlns:a16="http://schemas.microsoft.com/office/drawing/2014/main" val="10000"/>
                  </a:ext>
                </a:extLst>
              </a:tr>
              <a:tr h="4849154">
                <a:tc>
                  <a:txBody>
                    <a:bodyPr/>
                    <a:lstStyle/>
                    <a:p>
                      <a:pPr>
                        <a:buFont typeface="Wingdings" pitchFamily="2" charset="2"/>
                        <a:buNone/>
                      </a:pPr>
                      <a:r>
                        <a:rPr lang="en-US" sz="1000" b="1" baseline="0" dirty="0">
                          <a:solidFill>
                            <a:srgbClr val="FF0000"/>
                          </a:solidFill>
                        </a:rPr>
                        <a:t>Disrespect</a:t>
                      </a:r>
                      <a:r>
                        <a:rPr lang="en-US" sz="1000" b="1" baseline="0" dirty="0"/>
                        <a:t> </a:t>
                      </a:r>
                      <a:r>
                        <a:rPr lang="en-US" sz="1000" baseline="0" dirty="0"/>
                        <a:t>(see Contract) </a:t>
                      </a:r>
                      <a:r>
                        <a:rPr lang="en-US" sz="1000" baseline="0" dirty="0">
                          <a:solidFill>
                            <a:srgbClr val="0070C0"/>
                          </a:solidFill>
                        </a:rPr>
                        <a:t>(Healthy undercurrents: Consistency, Supportive Communication, Parents on the same page) </a:t>
                      </a:r>
                    </a:p>
                    <a:p>
                      <a:pPr>
                        <a:buFont typeface="Wingdings" pitchFamily="2" charset="2"/>
                        <a:buNone/>
                      </a:pPr>
                      <a:endParaRPr lang="en-US" sz="1000" baseline="0" dirty="0">
                        <a:solidFill>
                          <a:srgbClr val="0070C0"/>
                        </a:solidFill>
                      </a:endParaRPr>
                    </a:p>
                    <a:p>
                      <a:pPr>
                        <a:buFont typeface="Arial" pitchFamily="34" charset="0"/>
                        <a:buChar char="•"/>
                      </a:pPr>
                      <a:r>
                        <a:rPr lang="en-US" sz="1000" baseline="0" dirty="0"/>
                        <a:t>Bruce will be considered late if he is one minute past 8:30pm according to his moms’ watch.  He must be physically inside the house and must check in with his mom.  If he needs a ride home, he must ask his mom by 7pm. He will be breaking this rule if one or more of the following happens:</a:t>
                      </a:r>
                    </a:p>
                    <a:p>
                      <a:pPr>
                        <a:buFont typeface="Arial" pitchFamily="34" charset="0"/>
                        <a:buChar char="•"/>
                      </a:pPr>
                      <a:r>
                        <a:rPr lang="en-US" sz="1000" baseline="0" dirty="0"/>
                        <a:t> leaving the house after mom has instructed him to stay</a:t>
                      </a:r>
                    </a:p>
                    <a:p>
                      <a:pPr>
                        <a:buFont typeface="Arial" pitchFamily="34" charset="0"/>
                        <a:buChar char="•"/>
                      </a:pPr>
                      <a:r>
                        <a:rPr lang="en-US" sz="1000" baseline="0" dirty="0"/>
                        <a:t> Walking out of the house and down the street when angry</a:t>
                      </a:r>
                    </a:p>
                    <a:p>
                      <a:pPr>
                        <a:buFont typeface="Arial" pitchFamily="34" charset="0"/>
                        <a:buChar char="•"/>
                      </a:pPr>
                      <a:r>
                        <a:rPr lang="en-US" sz="1000" baseline="0" dirty="0"/>
                        <a:t> Not coming home at the time set by mom</a:t>
                      </a:r>
                    </a:p>
                    <a:p>
                      <a:pPr>
                        <a:buFont typeface="Arial" pitchFamily="34" charset="0"/>
                        <a:buChar char="•"/>
                      </a:pPr>
                      <a:r>
                        <a:rPr lang="en-US" sz="1000" baseline="0" dirty="0"/>
                        <a:t> Leaving the house during the night</a:t>
                      </a:r>
                    </a:p>
                    <a:p>
                      <a:pPr>
                        <a:buFont typeface="Arial" pitchFamily="34" charset="0"/>
                        <a:buChar char="•"/>
                      </a:pPr>
                      <a:endParaRPr lang="en-US" sz="1000" baseline="0" dirty="0"/>
                    </a:p>
                    <a:p>
                      <a:pPr>
                        <a:buFont typeface="Arial" pitchFamily="34" charset="0"/>
                        <a:buNone/>
                      </a:pPr>
                      <a:r>
                        <a:rPr lang="en-US" sz="1000" b="1" baseline="0" dirty="0">
                          <a:solidFill>
                            <a:srgbClr val="FF0000"/>
                          </a:solidFill>
                        </a:rPr>
                        <a:t>Chores</a:t>
                      </a:r>
                      <a:r>
                        <a:rPr lang="en-US" sz="1000" b="1" baseline="0" dirty="0"/>
                        <a:t> (</a:t>
                      </a:r>
                      <a:r>
                        <a:rPr lang="en-US" sz="1000" b="0" baseline="0" dirty="0"/>
                        <a:t>This contract is not needed at this time…will monitor to see if this problem is resolved with the injection of healthy undercurrents from the Disrespect Contract)</a:t>
                      </a:r>
                      <a:endParaRPr lang="en-US" sz="1000" baseline="0" dirty="0">
                        <a:solidFill>
                          <a:srgbClr val="0070C0"/>
                        </a:solidFill>
                      </a:endParaRPr>
                    </a:p>
                    <a:p>
                      <a:pPr>
                        <a:buFont typeface="Arial" pitchFamily="34" charset="0"/>
                        <a:buNone/>
                      </a:pPr>
                      <a:endParaRPr lang="en-US" sz="900" baseline="0" dirty="0"/>
                    </a:p>
                    <a:p>
                      <a:pPr>
                        <a:buFont typeface="Arial" pitchFamily="34" charset="0"/>
                        <a:buChar char="•"/>
                      </a:pPr>
                      <a:endParaRPr lang="en-US" sz="900" baseline="0" dirty="0"/>
                    </a:p>
                    <a:p>
                      <a:pPr>
                        <a:buFont typeface="Arial" pitchFamily="34" charset="0"/>
                        <a:buChar char="•"/>
                      </a:pPr>
                      <a:endParaRPr lang="en-US" sz="700" baseline="0" dirty="0"/>
                    </a:p>
                    <a:p>
                      <a:pPr>
                        <a:buFont typeface="Arial" pitchFamily="34" charset="0"/>
                        <a:buChar char="•"/>
                      </a:pPr>
                      <a:endParaRPr lang="en-US" sz="700" dirty="0"/>
                    </a:p>
                  </a:txBody>
                  <a:tcPr marT="45689" marB="45689"/>
                </a:tc>
                <a:tc>
                  <a:txBody>
                    <a:bodyPr/>
                    <a:lstStyle/>
                    <a:p>
                      <a:pPr>
                        <a:buFont typeface="Wingdings" pitchFamily="2" charset="2"/>
                        <a:buNone/>
                      </a:pPr>
                      <a:r>
                        <a:rPr lang="en-US" sz="1000" b="1" baseline="0" dirty="0">
                          <a:solidFill>
                            <a:srgbClr val="FF0000"/>
                          </a:solidFill>
                        </a:rPr>
                        <a:t>Physical Aggression</a:t>
                      </a:r>
                      <a:r>
                        <a:rPr lang="en-US" sz="1000" b="1" baseline="0" dirty="0"/>
                        <a:t> </a:t>
                      </a:r>
                      <a:r>
                        <a:rPr lang="en-US" sz="1000" baseline="0" dirty="0"/>
                        <a:t>(See Contract ) </a:t>
                      </a:r>
                      <a:r>
                        <a:rPr lang="en-US" sz="1000" baseline="0" dirty="0">
                          <a:solidFill>
                            <a:srgbClr val="0070C0"/>
                          </a:solidFill>
                        </a:rPr>
                        <a:t>(Consistency, Praise, Parents on the same page)</a:t>
                      </a:r>
                    </a:p>
                    <a:p>
                      <a:pPr>
                        <a:buFont typeface="Wingdings" pitchFamily="2" charset="2"/>
                        <a:buNone/>
                      </a:pPr>
                      <a:endParaRPr lang="en-US" sz="1000" baseline="0" dirty="0">
                        <a:solidFill>
                          <a:srgbClr val="0070C0"/>
                        </a:solidFill>
                      </a:endParaRPr>
                    </a:p>
                    <a:p>
                      <a:r>
                        <a:rPr lang="en-US" sz="1000" kern="1200" dirty="0">
                          <a:solidFill>
                            <a:schemeClr val="dk1"/>
                          </a:solidFill>
                          <a:effectLst/>
                          <a:latin typeface="+mn-lt"/>
                          <a:ea typeface="+mn-ea"/>
                          <a:cs typeface="+mn-cs"/>
                        </a:rPr>
                        <a:t>Bruce’s behavior will be seen as a Threat or Act of Aggression if he does or says one or more of the following:</a:t>
                      </a:r>
                    </a:p>
                    <a:p>
                      <a:r>
                        <a:rPr lang="en-US" sz="1000" u="none" strike="noStrike" kern="1200" dirty="0">
                          <a:solidFill>
                            <a:schemeClr val="dk1"/>
                          </a:solidFill>
                          <a:effectLst/>
                          <a:latin typeface="+mn-lt"/>
                          <a:ea typeface="+mn-ea"/>
                          <a:cs typeface="+mn-cs"/>
                        </a:rPr>
                        <a:t> </a:t>
                      </a:r>
                      <a:endParaRPr lang="en-US" sz="10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000" u="none" kern="1200" dirty="0">
                          <a:solidFill>
                            <a:schemeClr val="dk1"/>
                          </a:solidFill>
                          <a:effectLst/>
                          <a:latin typeface="+mn-lt"/>
                          <a:ea typeface="+mn-ea"/>
                          <a:cs typeface="+mn-cs"/>
                        </a:rPr>
                        <a:t>Threats</a:t>
                      </a:r>
                    </a:p>
                    <a:p>
                      <a:r>
                        <a:rPr lang="en-US" sz="1000" kern="1200" dirty="0">
                          <a:solidFill>
                            <a:schemeClr val="dk1"/>
                          </a:solidFill>
                          <a:effectLst/>
                          <a:latin typeface="+mn-lt"/>
                          <a:ea typeface="+mn-ea"/>
                          <a:cs typeface="+mn-cs"/>
                        </a:rPr>
                        <a:t> </a:t>
                      </a:r>
                    </a:p>
                    <a:p>
                      <a:pPr lvl="0"/>
                      <a:r>
                        <a:rPr lang="en-US" sz="1000" kern="1200" dirty="0">
                          <a:solidFill>
                            <a:schemeClr val="dk1"/>
                          </a:solidFill>
                          <a:effectLst/>
                          <a:latin typeface="+mn-lt"/>
                          <a:ea typeface="+mn-ea"/>
                          <a:cs typeface="+mn-cs"/>
                        </a:rPr>
                        <a:t>Threatens to do property damage of any kind</a:t>
                      </a:r>
                    </a:p>
                    <a:p>
                      <a:pPr lvl="0"/>
                      <a:r>
                        <a:rPr lang="en-US" sz="1000" kern="1200" dirty="0">
                          <a:solidFill>
                            <a:schemeClr val="dk1"/>
                          </a:solidFill>
                          <a:effectLst/>
                          <a:latin typeface="+mn-lt"/>
                          <a:ea typeface="+mn-ea"/>
                          <a:cs typeface="+mn-cs"/>
                        </a:rPr>
                        <a:t>Threatens to hit his sister or any other person</a:t>
                      </a:r>
                    </a:p>
                    <a:p>
                      <a:r>
                        <a:rPr lang="en-US" sz="1000" kern="1200" dirty="0">
                          <a:solidFill>
                            <a:schemeClr val="dk1"/>
                          </a:solidFill>
                          <a:effectLst/>
                          <a:latin typeface="+mn-lt"/>
                          <a:ea typeface="+mn-ea"/>
                          <a:cs typeface="+mn-cs"/>
                        </a:rPr>
                        <a:t> </a:t>
                      </a:r>
                    </a:p>
                    <a:p>
                      <a:pPr marL="171450" indent="-171450">
                        <a:buFont typeface="Arial" panose="020B0604020202020204" pitchFamily="34" charset="0"/>
                        <a:buChar char="•"/>
                      </a:pPr>
                      <a:r>
                        <a:rPr lang="en-US" sz="1000" u="none" kern="1200" dirty="0">
                          <a:solidFill>
                            <a:schemeClr val="dk1"/>
                          </a:solidFill>
                          <a:effectLst/>
                          <a:latin typeface="+mn-lt"/>
                          <a:ea typeface="+mn-ea"/>
                          <a:cs typeface="+mn-cs"/>
                        </a:rPr>
                        <a:t>Acts of Violence </a:t>
                      </a:r>
                    </a:p>
                    <a:p>
                      <a:r>
                        <a:rPr lang="en-US" sz="1000" u="none" strike="noStrike" kern="1200" dirty="0">
                          <a:solidFill>
                            <a:schemeClr val="dk1"/>
                          </a:solidFill>
                          <a:effectLst/>
                          <a:latin typeface="+mn-lt"/>
                          <a:ea typeface="+mn-ea"/>
                          <a:cs typeface="+mn-cs"/>
                        </a:rPr>
                        <a:t> </a:t>
                      </a:r>
                      <a:endParaRPr lang="en-US" sz="1000" kern="1200" dirty="0">
                        <a:solidFill>
                          <a:schemeClr val="dk1"/>
                        </a:solidFill>
                        <a:effectLst/>
                        <a:latin typeface="+mn-lt"/>
                        <a:ea typeface="+mn-ea"/>
                        <a:cs typeface="+mn-cs"/>
                      </a:endParaRPr>
                    </a:p>
                    <a:p>
                      <a:pPr lvl="0"/>
                      <a:r>
                        <a:rPr lang="en-US" sz="1000" kern="1200" dirty="0">
                          <a:solidFill>
                            <a:schemeClr val="dk1"/>
                          </a:solidFill>
                          <a:effectLst/>
                          <a:latin typeface="+mn-lt"/>
                          <a:ea typeface="+mn-ea"/>
                          <a:cs typeface="+mn-cs"/>
                        </a:rPr>
                        <a:t>Property damage of any kind</a:t>
                      </a:r>
                    </a:p>
                    <a:p>
                      <a:pPr lvl="0"/>
                      <a:r>
                        <a:rPr lang="en-US" sz="1000" kern="1200" dirty="0">
                          <a:solidFill>
                            <a:schemeClr val="dk1"/>
                          </a:solidFill>
                          <a:effectLst/>
                          <a:latin typeface="+mn-lt"/>
                          <a:ea typeface="+mn-ea"/>
                          <a:cs typeface="+mn-cs"/>
                        </a:rPr>
                        <a:t>Hitting, Pushing, Shoving, Kicking your sister or any other person</a:t>
                      </a:r>
                    </a:p>
                    <a:p>
                      <a:pPr>
                        <a:buFont typeface="Wingdings" pitchFamily="2" charset="2"/>
                        <a:buNone/>
                      </a:pPr>
                      <a:endParaRPr lang="en-US" sz="1000" baseline="0" dirty="0">
                        <a:solidFill>
                          <a:srgbClr val="0070C0"/>
                        </a:solidFill>
                      </a:endParaRPr>
                    </a:p>
                  </a:txBody>
                  <a:tcPr marT="45689" marB="45689"/>
                </a:tc>
                <a:tc>
                  <a:txBody>
                    <a:bodyPr/>
                    <a:lstStyle/>
                    <a:p>
                      <a:pPr>
                        <a:buFont typeface="Wingdings" pitchFamily="2" charset="2"/>
                        <a:buNone/>
                      </a:pPr>
                      <a:r>
                        <a:rPr lang="en-US" sz="1000" b="1" u="sng" dirty="0">
                          <a:solidFill>
                            <a:srgbClr val="FF0000"/>
                          </a:solidFill>
                        </a:rPr>
                        <a:t>Education</a:t>
                      </a:r>
                    </a:p>
                    <a:p>
                      <a:pPr>
                        <a:buFont typeface="Wingdings" pitchFamily="2" charset="2"/>
                        <a:buNone/>
                      </a:pPr>
                      <a:r>
                        <a:rPr lang="en-US" sz="1000" b="1" dirty="0"/>
                        <a:t>Who: </a:t>
                      </a:r>
                      <a:r>
                        <a:rPr lang="en-US" sz="1000" dirty="0"/>
                        <a:t>Mom &amp; Dad </a:t>
                      </a:r>
                      <a:r>
                        <a:rPr lang="en-US" sz="1000" baseline="0" dirty="0"/>
                        <a:t>will work with the school personnel</a:t>
                      </a:r>
                      <a:endParaRPr lang="en-US" sz="1000" dirty="0"/>
                    </a:p>
                    <a:p>
                      <a:pPr>
                        <a:buFont typeface="Wingdings" pitchFamily="2" charset="2"/>
                        <a:buNone/>
                      </a:pPr>
                      <a:r>
                        <a:rPr lang="en-US" sz="1000" b="1" dirty="0"/>
                        <a:t>What: </a:t>
                      </a:r>
                      <a:r>
                        <a:rPr lang="en-US" sz="1000" b="0" dirty="0"/>
                        <a:t>Enroll Bruce at HOYA</a:t>
                      </a:r>
                      <a:r>
                        <a:rPr lang="en-US" sz="1000" b="0" baseline="0" dirty="0"/>
                        <a:t> &amp; enroll at a credit recovery school</a:t>
                      </a:r>
                    </a:p>
                    <a:p>
                      <a:pPr>
                        <a:buFont typeface="Wingdings" pitchFamily="2" charset="2"/>
                        <a:buNone/>
                      </a:pPr>
                      <a:r>
                        <a:rPr lang="en-US" sz="1000" b="1" dirty="0"/>
                        <a:t>When: </a:t>
                      </a:r>
                      <a:r>
                        <a:rPr lang="en-US" sz="1000" b="0" dirty="0"/>
                        <a:t>Mom &amp; Dad will meet with </a:t>
                      </a:r>
                      <a:r>
                        <a:rPr lang="en-US" sz="1000" dirty="0"/>
                        <a:t>school Feb.</a:t>
                      </a:r>
                      <a:r>
                        <a:rPr lang="en-US" sz="1000" baseline="0" dirty="0"/>
                        <a:t> 24</a:t>
                      </a:r>
                      <a:r>
                        <a:rPr lang="en-US" sz="1000" baseline="30000" dirty="0"/>
                        <a:t>th</a:t>
                      </a:r>
                      <a:r>
                        <a:rPr lang="en-US" sz="1000" baseline="0" dirty="0"/>
                        <a:t> at 9:30am to enroll (Bruce will attend credit recovery school June 10</a:t>
                      </a:r>
                      <a:r>
                        <a:rPr lang="en-US" sz="1000" baseline="30000" dirty="0"/>
                        <a:t>th</a:t>
                      </a:r>
                      <a:r>
                        <a:rPr lang="en-US" sz="1000" baseline="0" dirty="0"/>
                        <a:t>-Aug.10</a:t>
                      </a:r>
                      <a:r>
                        <a:rPr lang="en-US" sz="1000" baseline="30000" dirty="0"/>
                        <a:t>th</a:t>
                      </a:r>
                      <a:r>
                        <a:rPr lang="en-US" sz="1000" baseline="0" dirty="0"/>
                        <a:t>)</a:t>
                      </a:r>
                      <a:endParaRPr lang="en-US" sz="1000" dirty="0"/>
                    </a:p>
                    <a:p>
                      <a:pPr>
                        <a:buFont typeface="Arial" pitchFamily="34" charset="0"/>
                        <a:buNone/>
                      </a:pPr>
                      <a:endParaRPr lang="en-US" sz="1000" dirty="0"/>
                    </a:p>
                    <a:p>
                      <a:pPr>
                        <a:buFont typeface="Arial" pitchFamily="34" charset="0"/>
                        <a:buNone/>
                      </a:pPr>
                      <a:r>
                        <a:rPr lang="en-US" sz="1000" b="1" u="sng" dirty="0">
                          <a:solidFill>
                            <a:srgbClr val="FF0000"/>
                          </a:solidFill>
                        </a:rPr>
                        <a:t>Community</a:t>
                      </a:r>
                      <a:r>
                        <a:rPr lang="en-US" sz="1000" b="1" u="sng" baseline="0" dirty="0">
                          <a:solidFill>
                            <a:srgbClr val="FF0000"/>
                          </a:solidFill>
                        </a:rPr>
                        <a:t> Service</a:t>
                      </a:r>
                    </a:p>
                    <a:p>
                      <a:pPr>
                        <a:buFont typeface="Arial" pitchFamily="34" charset="0"/>
                        <a:buNone/>
                      </a:pPr>
                      <a:r>
                        <a:rPr lang="en-US" sz="1000" b="1" baseline="0" dirty="0"/>
                        <a:t>Who:</a:t>
                      </a:r>
                      <a:r>
                        <a:rPr lang="en-US" sz="1000" baseline="0" dirty="0"/>
                        <a:t> William &amp; Bruce</a:t>
                      </a:r>
                    </a:p>
                    <a:p>
                      <a:pPr>
                        <a:buFont typeface="Arial" pitchFamily="34" charset="0"/>
                        <a:buNone/>
                      </a:pPr>
                      <a:r>
                        <a:rPr lang="en-US" sz="1000" b="1" baseline="0" dirty="0"/>
                        <a:t>What: </a:t>
                      </a:r>
                      <a:r>
                        <a:rPr lang="en-US" sz="1000" baseline="0" dirty="0"/>
                        <a:t>will go with Bruce to the Volunteer Center initially to sign up to do his community service hours there; William will take Bruce for each time he works at the Volunteer Center</a:t>
                      </a:r>
                    </a:p>
                    <a:p>
                      <a:pPr>
                        <a:buFont typeface="Arial" pitchFamily="34" charset="0"/>
                        <a:buNone/>
                      </a:pPr>
                      <a:r>
                        <a:rPr lang="en-US" sz="1000" b="1" baseline="0" dirty="0"/>
                        <a:t>Where: </a:t>
                      </a:r>
                      <a:r>
                        <a:rPr lang="en-US" sz="1000" baseline="0" dirty="0"/>
                        <a:t>Volunteer Center</a:t>
                      </a:r>
                    </a:p>
                    <a:p>
                      <a:pPr>
                        <a:buFont typeface="Arial" pitchFamily="34" charset="0"/>
                        <a:buNone/>
                      </a:pPr>
                      <a:r>
                        <a:rPr lang="en-US" sz="1000" b="1" baseline="0" dirty="0"/>
                        <a:t>When:</a:t>
                      </a:r>
                      <a:r>
                        <a:rPr lang="en-US" sz="1000" baseline="0" dirty="0"/>
                        <a:t> every Friday and Saturday (Fri. 5-9pm; Sat.9-12noon); Service hours will be arranged before Feb.2</a:t>
                      </a:r>
                      <a:r>
                        <a:rPr lang="en-US" sz="1000" baseline="30000" dirty="0"/>
                        <a:t>nd</a:t>
                      </a:r>
                      <a:r>
                        <a:rPr lang="en-US" sz="1000" baseline="0" dirty="0"/>
                        <a:t> with plan to begin working on Feb. 9</a:t>
                      </a:r>
                      <a:r>
                        <a:rPr lang="en-US" sz="1000" baseline="30000" dirty="0"/>
                        <a:t>th</a:t>
                      </a:r>
                      <a:r>
                        <a:rPr lang="en-US" sz="1000" baseline="0" dirty="0"/>
                        <a:t>; will complete Community service hours by April 30</a:t>
                      </a:r>
                    </a:p>
                    <a:p>
                      <a:pPr>
                        <a:buFont typeface="Arial" pitchFamily="34" charset="0"/>
                        <a:buChar char="•"/>
                      </a:pPr>
                      <a:endParaRPr lang="en-US" sz="1000" baseline="0" dirty="0"/>
                    </a:p>
                    <a:p>
                      <a:pPr>
                        <a:buFont typeface="Arial" pitchFamily="34" charset="0"/>
                        <a:buNone/>
                      </a:pPr>
                      <a:r>
                        <a:rPr lang="en-US" sz="1000" b="1" u="sng" baseline="0" dirty="0">
                          <a:solidFill>
                            <a:srgbClr val="FF0000"/>
                          </a:solidFill>
                        </a:rPr>
                        <a:t>Pro-Social Activities</a:t>
                      </a:r>
                    </a:p>
                    <a:p>
                      <a:pPr>
                        <a:buFont typeface="Arial" pitchFamily="34" charset="0"/>
                        <a:buNone/>
                      </a:pPr>
                      <a:r>
                        <a:rPr lang="en-US" sz="1000" b="1" baseline="0" dirty="0"/>
                        <a:t>Who: </a:t>
                      </a:r>
                      <a:r>
                        <a:rPr lang="en-US" sz="1000" baseline="0" dirty="0"/>
                        <a:t>Tyson &amp; Bruce</a:t>
                      </a:r>
                    </a:p>
                    <a:p>
                      <a:pPr>
                        <a:buFont typeface="Arial" pitchFamily="34" charset="0"/>
                        <a:buNone/>
                      </a:pPr>
                      <a:r>
                        <a:rPr lang="en-US" sz="1000" b="1" baseline="0" dirty="0"/>
                        <a:t>What: </a:t>
                      </a:r>
                      <a:r>
                        <a:rPr lang="en-US" sz="1000" b="0" baseline="0" dirty="0"/>
                        <a:t>Sign Bruce up for local soccer league </a:t>
                      </a:r>
                    </a:p>
                    <a:p>
                      <a:pPr>
                        <a:buFont typeface="Arial" pitchFamily="34" charset="0"/>
                        <a:buNone/>
                      </a:pPr>
                      <a:r>
                        <a:rPr lang="en-US" sz="1000" b="1" baseline="0" dirty="0"/>
                        <a:t>Where: </a:t>
                      </a:r>
                      <a:r>
                        <a:rPr lang="en-US" sz="1000" b="0" baseline="0" dirty="0"/>
                        <a:t>Local YMCA</a:t>
                      </a:r>
                    </a:p>
                    <a:p>
                      <a:pPr>
                        <a:buFont typeface="Arial" pitchFamily="34" charset="0"/>
                        <a:buNone/>
                      </a:pPr>
                      <a:r>
                        <a:rPr lang="en-US" sz="1000" b="1" baseline="0" dirty="0"/>
                        <a:t>When</a:t>
                      </a:r>
                      <a:r>
                        <a:rPr lang="en-US" sz="1000" baseline="0" dirty="0"/>
                        <a:t>: May – to begin play when summer league starts in June</a:t>
                      </a:r>
                    </a:p>
                    <a:p>
                      <a:pPr>
                        <a:buFont typeface="Arial" pitchFamily="34" charset="0"/>
                        <a:buNone/>
                      </a:pPr>
                      <a:r>
                        <a:rPr lang="en-US" sz="1000" b="1" baseline="0" dirty="0"/>
                        <a:t>How: </a:t>
                      </a:r>
                      <a:r>
                        <a:rPr lang="en-US" sz="1000" b="0" baseline="0" dirty="0"/>
                        <a:t>Tyson will donate the fee $ needed as well as a pair of soccer cleats</a:t>
                      </a:r>
                    </a:p>
                  </a:txBody>
                  <a:tcPr marT="45689" marB="45689"/>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a:extLst>
              <a:ext uri="{FF2B5EF4-FFF2-40B4-BE49-F238E27FC236}">
                <a16:creationId xmlns:a16="http://schemas.microsoft.com/office/drawing/2014/main" id="{9827C12F-EED3-CA48-A020-A930434995D5}"/>
              </a:ext>
            </a:extLst>
          </p:cNvPr>
          <p:cNvSpPr>
            <a:spLocks noGrp="1"/>
          </p:cNvSpPr>
          <p:nvPr>
            <p:ph type="title"/>
          </p:nvPr>
        </p:nvSpPr>
        <p:spPr>
          <a:xfrm>
            <a:off x="0" y="0"/>
            <a:ext cx="9144000" cy="304800"/>
          </a:xfrm>
          <a:solidFill>
            <a:srgbClr val="FFFF99"/>
          </a:solidFill>
        </p:spPr>
        <p:txBody>
          <a:bodyPr/>
          <a:lstStyle/>
          <a:p>
            <a:pPr>
              <a:defRPr/>
            </a:pPr>
            <a:r>
              <a:rPr lang="en-US" altLang="en-US" sz="2000" dirty="0">
                <a:effectLst>
                  <a:outerShdw blurRad="38100" dist="38100" dir="2700000" algn="tl">
                    <a:srgbClr val="000000">
                      <a:alpha val="43137"/>
                    </a:srgbClr>
                  </a:outerShdw>
                </a:effectLst>
              </a:rPr>
              <a:t>Countermoves for the Rule, Rewards, and Consequences</a:t>
            </a:r>
          </a:p>
        </p:txBody>
      </p:sp>
      <p:graphicFrame>
        <p:nvGraphicFramePr>
          <p:cNvPr id="4" name="Content Placeholder 3">
            <a:extLst>
              <a:ext uri="{FF2B5EF4-FFF2-40B4-BE49-F238E27FC236}">
                <a16:creationId xmlns:a16="http://schemas.microsoft.com/office/drawing/2014/main" id="{2622F9BC-AAE9-7549-A4E1-AAB90DDDD352}"/>
              </a:ext>
            </a:extLst>
          </p:cNvPr>
          <p:cNvGraphicFramePr>
            <a:graphicFrameLocks noGrp="1"/>
          </p:cNvGraphicFramePr>
          <p:nvPr>
            <p:ph idx="1"/>
          </p:nvPr>
        </p:nvGraphicFramePr>
        <p:xfrm>
          <a:off x="193675" y="381000"/>
          <a:ext cx="8721725" cy="6386513"/>
        </p:xfrm>
        <a:graphic>
          <a:graphicData uri="http://schemas.openxmlformats.org/drawingml/2006/table">
            <a:tbl>
              <a:tblPr firstRow="1" bandRow="1">
                <a:tableStyleId>{21E4AEA4-8DFA-4A89-87EB-49C32662AFE0}</a:tableStyleId>
              </a:tblPr>
              <a:tblGrid>
                <a:gridCol w="4475166">
                  <a:extLst>
                    <a:ext uri="{9D8B030D-6E8A-4147-A177-3AD203B41FA5}">
                      <a16:colId xmlns:a16="http://schemas.microsoft.com/office/drawing/2014/main" val="20000"/>
                    </a:ext>
                  </a:extLst>
                </a:gridCol>
                <a:gridCol w="4246559">
                  <a:extLst>
                    <a:ext uri="{9D8B030D-6E8A-4147-A177-3AD203B41FA5}">
                      <a16:colId xmlns:a16="http://schemas.microsoft.com/office/drawing/2014/main" val="20001"/>
                    </a:ext>
                  </a:extLst>
                </a:gridCol>
              </a:tblGrid>
              <a:tr h="305904">
                <a:tc>
                  <a:txBody>
                    <a:bodyPr/>
                    <a:lstStyle/>
                    <a:p>
                      <a:pPr algn="ctr"/>
                      <a:r>
                        <a:rPr lang="en-US" sz="1200" dirty="0"/>
                        <a:t>Classic Moves when Delivering the Rule</a:t>
                      </a:r>
                    </a:p>
                  </a:txBody>
                  <a:tcPr marL="91443" marR="91443" marT="45710" marB="45710" anchor="ctr">
                    <a:solidFill>
                      <a:srgbClr val="FF9900"/>
                    </a:solidFill>
                  </a:tcPr>
                </a:tc>
                <a:tc>
                  <a:txBody>
                    <a:bodyPr/>
                    <a:lstStyle/>
                    <a:p>
                      <a:pPr algn="ctr"/>
                      <a:r>
                        <a:rPr lang="en-US" sz="1200" dirty="0"/>
                        <a:t>Button Buster Countermoves Mom will Make</a:t>
                      </a:r>
                    </a:p>
                  </a:txBody>
                  <a:tcPr marL="91443" marR="91443" marT="45710" marB="45710" anchor="ctr">
                    <a:solidFill>
                      <a:srgbClr val="FF9900"/>
                    </a:solidFill>
                  </a:tcPr>
                </a:tc>
                <a:extLst>
                  <a:ext uri="{0D108BD9-81ED-4DB2-BD59-A6C34878D82A}">
                    <a16:rowId xmlns:a16="http://schemas.microsoft.com/office/drawing/2014/main" val="10000"/>
                  </a:ext>
                </a:extLst>
              </a:tr>
              <a:tr h="1430125">
                <a:tc>
                  <a:txBody>
                    <a:bodyPr/>
                    <a:lstStyle/>
                    <a:p>
                      <a:pPr algn="l"/>
                      <a:r>
                        <a:rPr lang="en-US" sz="1100" dirty="0"/>
                        <a:t>Part 1 Delivery of the Rule</a:t>
                      </a:r>
                    </a:p>
                    <a:p>
                      <a:pPr algn="l">
                        <a:buFont typeface="Arial" charset="0"/>
                        <a:buNone/>
                      </a:pPr>
                      <a:r>
                        <a:rPr lang="en-US" sz="1100" dirty="0"/>
                        <a:t>1.</a:t>
                      </a:r>
                      <a:r>
                        <a:rPr lang="en-US" sz="1100" baseline="0" dirty="0"/>
                        <a:t> </a:t>
                      </a:r>
                      <a:r>
                        <a:rPr lang="en-US" sz="1100" dirty="0"/>
                        <a:t>Works Great – No Problem</a:t>
                      </a:r>
                    </a:p>
                    <a:p>
                      <a:pPr algn="l">
                        <a:buFont typeface="Arial" charset="0"/>
                        <a:buNone/>
                      </a:pPr>
                      <a:r>
                        <a:rPr lang="en-US" sz="1100" dirty="0"/>
                        <a:t>2. Stubbornly</a:t>
                      </a:r>
                      <a:r>
                        <a:rPr lang="en-US" sz="1100" baseline="0" dirty="0"/>
                        <a:t> Refuses to follow rule</a:t>
                      </a:r>
                    </a:p>
                    <a:p>
                      <a:pPr algn="l">
                        <a:buFont typeface="Arial" charset="0"/>
                        <a:buNone/>
                      </a:pPr>
                      <a:r>
                        <a:rPr lang="en-US" sz="1100" baseline="0" dirty="0"/>
                        <a:t>3. Throws parent off by saying rule is stupid</a:t>
                      </a:r>
                    </a:p>
                    <a:p>
                      <a:pPr algn="l">
                        <a:buFont typeface="Arial" charset="0"/>
                        <a:buNone/>
                      </a:pPr>
                      <a:r>
                        <a:rPr lang="en-US" sz="1100" baseline="0" dirty="0"/>
                        <a:t>4. Tries to renegotiate part of rule</a:t>
                      </a:r>
                      <a:endParaRPr lang="en-US" sz="1100" dirty="0"/>
                    </a:p>
                  </a:txBody>
                  <a:tcPr marL="91443" marR="91443" marT="45710" marB="45710">
                    <a:lnB w="12700" cmpd="sng">
                      <a:noFill/>
                    </a:lnB>
                    <a:solidFill>
                      <a:srgbClr val="FFFF99"/>
                    </a:solidFill>
                  </a:tcPr>
                </a:tc>
                <a:tc>
                  <a:txBody>
                    <a:bodyPr/>
                    <a:lstStyle/>
                    <a:p>
                      <a:pPr>
                        <a:buFont typeface="Arial" pitchFamily="34" charset="0"/>
                        <a:buChar char="•"/>
                      </a:pPr>
                      <a:endParaRPr lang="en-US" sz="400" dirty="0"/>
                    </a:p>
                    <a:p>
                      <a:pPr>
                        <a:buFont typeface="Arial" pitchFamily="34" charset="0"/>
                        <a:buNone/>
                      </a:pPr>
                      <a:r>
                        <a:rPr lang="en-US" sz="1100" dirty="0"/>
                        <a:t>1.</a:t>
                      </a:r>
                      <a:r>
                        <a:rPr lang="en-US" sz="1100" baseline="0" dirty="0"/>
                        <a:t> </a:t>
                      </a:r>
                      <a:r>
                        <a:rPr lang="en-US" sz="1100" dirty="0"/>
                        <a:t>Mom and dad will use a firm and calm tone of voice</a:t>
                      </a:r>
                    </a:p>
                    <a:p>
                      <a:pPr>
                        <a:buFont typeface="Arial" charset="0"/>
                        <a:buNone/>
                      </a:pPr>
                      <a:r>
                        <a:rPr lang="en-US" sz="1100" dirty="0"/>
                        <a:t>2</a:t>
                      </a:r>
                      <a:r>
                        <a:rPr lang="en-US" sz="1100" b="1" dirty="0"/>
                        <a:t>. </a:t>
                      </a:r>
                      <a:r>
                        <a:rPr lang="en-US" sz="1100" b="0" dirty="0"/>
                        <a:t>BB #1</a:t>
                      </a:r>
                      <a:r>
                        <a:rPr lang="en-US" sz="1100" b="0" baseline="0" dirty="0"/>
                        <a:t> Don’t </a:t>
                      </a:r>
                      <a:r>
                        <a:rPr lang="en-US" sz="1100" b="0" baseline="0"/>
                        <a:t>take it Personally </a:t>
                      </a:r>
                      <a:r>
                        <a:rPr lang="en-US" sz="1100" baseline="0" dirty="0"/>
                        <a:t>–think “he is trying to goad me”</a:t>
                      </a:r>
                    </a:p>
                    <a:p>
                      <a:pPr>
                        <a:buFont typeface="Arial" charset="0"/>
                        <a:buNone/>
                      </a:pPr>
                      <a:r>
                        <a:rPr lang="en-US" sz="1100" baseline="0" dirty="0"/>
                        <a:t>3. BB #4 Reflector- “Sorry you feel that way, however, this is the rule”; BB#2 Exit and Wait-immediately exit for 15 min. to bedroom.</a:t>
                      </a:r>
                    </a:p>
                    <a:p>
                      <a:pPr>
                        <a:buFont typeface="Arial" charset="0"/>
                        <a:buNone/>
                      </a:pPr>
                      <a:r>
                        <a:rPr lang="en-US" sz="1100" baseline="0" dirty="0"/>
                        <a:t>4.Willl not happen</a:t>
                      </a:r>
                    </a:p>
                  </a:txBody>
                  <a:tcPr marL="91443" marR="91443" marT="45710" marB="45710">
                    <a:solidFill>
                      <a:srgbClr val="FFFF99"/>
                    </a:solidFill>
                  </a:tcPr>
                </a:tc>
                <a:extLst>
                  <a:ext uri="{0D108BD9-81ED-4DB2-BD59-A6C34878D82A}">
                    <a16:rowId xmlns:a16="http://schemas.microsoft.com/office/drawing/2014/main" val="10001"/>
                  </a:ext>
                </a:extLst>
              </a:tr>
              <a:tr h="305904">
                <a:tc>
                  <a:txBody>
                    <a:bodyPr/>
                    <a:lstStyle/>
                    <a:p>
                      <a:pPr algn="ctr"/>
                      <a:r>
                        <a:rPr lang="en-US" sz="1200" b="1" dirty="0">
                          <a:solidFill>
                            <a:schemeClr val="bg1"/>
                          </a:solidFill>
                        </a:rPr>
                        <a:t>Classic Moves when Delivering the Reward</a:t>
                      </a:r>
                    </a:p>
                  </a:txBody>
                  <a:tcPr marL="91443" marR="91443" marT="45710" marB="4571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00"/>
                    </a:solidFill>
                  </a:tcPr>
                </a:tc>
                <a:tc>
                  <a:txBody>
                    <a:bodyPr/>
                    <a:lstStyle/>
                    <a:p>
                      <a:pPr algn="ctr"/>
                      <a:r>
                        <a:rPr lang="en-US" sz="1200" b="1" dirty="0">
                          <a:solidFill>
                            <a:schemeClr val="bg1"/>
                          </a:solidFill>
                        </a:rPr>
                        <a:t>Button Buster Countermoves Mom will Make</a:t>
                      </a:r>
                    </a:p>
                  </a:txBody>
                  <a:tcPr marL="91443" marR="91443" marT="45710" marB="45710" anchor="ctr">
                    <a:lnL w="12700" cmpd="sng">
                      <a:noFill/>
                    </a:lnL>
                    <a:solidFill>
                      <a:srgbClr val="FF9900"/>
                    </a:solidFill>
                  </a:tcPr>
                </a:tc>
                <a:extLst>
                  <a:ext uri="{0D108BD9-81ED-4DB2-BD59-A6C34878D82A}">
                    <a16:rowId xmlns:a16="http://schemas.microsoft.com/office/drawing/2014/main" val="10002"/>
                  </a:ext>
                </a:extLst>
              </a:tr>
              <a:tr h="1600226">
                <a:tc>
                  <a:txBody>
                    <a:bodyPr/>
                    <a:lstStyle/>
                    <a:p>
                      <a:pPr algn="l"/>
                      <a:r>
                        <a:rPr lang="en-US" sz="1100" dirty="0">
                          <a:solidFill>
                            <a:schemeClr val="tx1"/>
                          </a:solidFill>
                        </a:rPr>
                        <a:t>Part 2 Delivery of the Reward</a:t>
                      </a:r>
                    </a:p>
                    <a:p>
                      <a:pPr algn="l">
                        <a:buFont typeface="Arial" charset="0"/>
                        <a:buNone/>
                      </a:pPr>
                      <a:r>
                        <a:rPr lang="en-US" sz="1100" dirty="0">
                          <a:solidFill>
                            <a:schemeClr val="tx1"/>
                          </a:solidFill>
                        </a:rPr>
                        <a:t>1. Works Great</a:t>
                      </a:r>
                    </a:p>
                    <a:p>
                      <a:pPr algn="l">
                        <a:buFont typeface="Arial" charset="0"/>
                        <a:buNone/>
                      </a:pPr>
                      <a:r>
                        <a:rPr lang="en-US" sz="1100" dirty="0">
                          <a:solidFill>
                            <a:schemeClr val="tx1"/>
                          </a:solidFill>
                        </a:rPr>
                        <a:t>2. Says “Reward is not good enough”</a:t>
                      </a:r>
                    </a:p>
                    <a:p>
                      <a:pPr algn="l">
                        <a:buFont typeface="Arial" charset="0"/>
                        <a:buNone/>
                      </a:pPr>
                      <a:r>
                        <a:rPr lang="en-US" sz="1100" dirty="0">
                          <a:solidFill>
                            <a:schemeClr val="tx1"/>
                          </a:solidFill>
                        </a:rPr>
                        <a:t>3. Tries to re-negotiate for better or different reward</a:t>
                      </a:r>
                    </a:p>
                    <a:p>
                      <a:pPr algn="l">
                        <a:buFont typeface="Arial" charset="0"/>
                        <a:buNone/>
                      </a:pPr>
                      <a:r>
                        <a:rPr lang="en-US" sz="1100" dirty="0">
                          <a:solidFill>
                            <a:schemeClr val="tx1"/>
                          </a:solidFill>
                        </a:rPr>
                        <a:t>4. Says</a:t>
                      </a:r>
                      <a:r>
                        <a:rPr lang="en-US" sz="1100" baseline="0" dirty="0">
                          <a:solidFill>
                            <a:schemeClr val="tx1"/>
                          </a:solidFill>
                        </a:rPr>
                        <a:t> “I don’t care” or reward is “stupid or babyish”</a:t>
                      </a:r>
                    </a:p>
                    <a:p>
                      <a:pPr algn="l">
                        <a:buFont typeface="Arial" charset="0"/>
                        <a:buNone/>
                      </a:pPr>
                      <a:r>
                        <a:rPr lang="en-US" sz="1100" baseline="0" dirty="0">
                          <a:solidFill>
                            <a:schemeClr val="tx1"/>
                          </a:solidFill>
                        </a:rPr>
                        <a:t>5. Something else </a:t>
                      </a:r>
                      <a:endParaRPr lang="en-US" sz="1100" dirty="0">
                        <a:solidFill>
                          <a:schemeClr val="tx1"/>
                        </a:solidFill>
                      </a:endParaRPr>
                    </a:p>
                  </a:txBody>
                  <a:tcPr marL="91443" marR="91443" marT="45710" marB="45710">
                    <a:lnT w="12700" cmpd="sng">
                      <a:noFill/>
                    </a:lnT>
                    <a:solidFill>
                      <a:srgbClr val="FFFF99"/>
                    </a:solidFill>
                  </a:tcPr>
                </a:tc>
                <a:tc>
                  <a:txBody>
                    <a:bodyPr/>
                    <a:lstStyle/>
                    <a:p>
                      <a:pPr marL="0" indent="0" algn="l">
                        <a:buFont typeface="Arial" pitchFamily="34" charset="0"/>
                        <a:buNone/>
                      </a:pPr>
                      <a:r>
                        <a:rPr lang="en-US" sz="1100" dirty="0">
                          <a:solidFill>
                            <a:schemeClr val="tx1"/>
                          </a:solidFill>
                        </a:rPr>
                        <a:t>1. Reward</a:t>
                      </a:r>
                      <a:r>
                        <a:rPr lang="en-US" sz="1100" baseline="0" dirty="0">
                          <a:solidFill>
                            <a:schemeClr val="tx1"/>
                          </a:solidFill>
                        </a:rPr>
                        <a:t> given at time of 4 PM with praise words “I am proud of you”;  Reminder is Sticky Note on my bathroom mirror </a:t>
                      </a:r>
                    </a:p>
                    <a:p>
                      <a:pPr marL="0" indent="0" algn="l">
                        <a:buFont typeface="Arial" pitchFamily="34" charset="0"/>
                        <a:buNone/>
                      </a:pPr>
                      <a:r>
                        <a:rPr lang="en-US" sz="1100" baseline="0" dirty="0">
                          <a:solidFill>
                            <a:schemeClr val="tx1"/>
                          </a:solidFill>
                        </a:rPr>
                        <a:t>2. BB#4  Reflector-say “Nevertheless this is your reward”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a:solidFill>
                            <a:schemeClr val="tx1"/>
                          </a:solidFill>
                        </a:rPr>
                        <a:t>3. BB#3  Short and To the Point- playfully say,  “Nice try, this is the reward for now”</a:t>
                      </a:r>
                    </a:p>
                    <a:p>
                      <a:pPr algn="l">
                        <a:buFont typeface="Arial" charset="0"/>
                        <a:buNone/>
                      </a:pPr>
                      <a:r>
                        <a:rPr lang="en-US" sz="1100" baseline="0" dirty="0">
                          <a:solidFill>
                            <a:schemeClr val="tx1"/>
                          </a:solidFill>
                        </a:rPr>
                        <a:t>4. BB # 1 Don’t Take it Personally - think “he is trying to make me feel stupid to throw me off track” and BB#2 Exit and Wait-immediately exit for 15 minutes to bedroom</a:t>
                      </a:r>
                    </a:p>
                    <a:p>
                      <a:pPr algn="l">
                        <a:buFont typeface="Arial" charset="0"/>
                        <a:buNone/>
                      </a:pPr>
                      <a:r>
                        <a:rPr lang="en-US" sz="1100" baseline="0" dirty="0">
                          <a:solidFill>
                            <a:schemeClr val="tx1"/>
                          </a:solidFill>
                        </a:rPr>
                        <a:t>5.  Will not happen</a:t>
                      </a:r>
                    </a:p>
                  </a:txBody>
                  <a:tcPr marL="91443" marR="91443" marT="45710" marB="45710">
                    <a:solidFill>
                      <a:srgbClr val="FFFF99"/>
                    </a:solidFill>
                  </a:tcPr>
                </a:tc>
                <a:extLst>
                  <a:ext uri="{0D108BD9-81ED-4DB2-BD59-A6C34878D82A}">
                    <a16:rowId xmlns:a16="http://schemas.microsoft.com/office/drawing/2014/main" val="10003"/>
                  </a:ext>
                </a:extLst>
              </a:tr>
              <a:tr h="305904">
                <a:tc>
                  <a:txBody>
                    <a:bodyPr/>
                    <a:lstStyle/>
                    <a:p>
                      <a:pPr algn="ctr">
                        <a:buFont typeface="Arial" charset="0"/>
                        <a:buNone/>
                      </a:pPr>
                      <a:r>
                        <a:rPr lang="en-US" sz="1200" b="1" dirty="0">
                          <a:solidFill>
                            <a:schemeClr val="bg1"/>
                          </a:solidFill>
                        </a:rPr>
                        <a:t>Classic Moves</a:t>
                      </a:r>
                      <a:r>
                        <a:rPr lang="en-US" sz="1200" b="1" baseline="0" dirty="0">
                          <a:solidFill>
                            <a:schemeClr val="bg1"/>
                          </a:solidFill>
                        </a:rPr>
                        <a:t> when Delivering the Consequence</a:t>
                      </a:r>
                      <a:endParaRPr lang="en-US" sz="1200" b="1" dirty="0">
                        <a:solidFill>
                          <a:schemeClr val="bg1"/>
                        </a:solidFill>
                      </a:endParaRPr>
                    </a:p>
                  </a:txBody>
                  <a:tcPr marL="91443" marR="91443" marT="45710" marB="45710" anchor="ctr">
                    <a:solidFill>
                      <a:srgbClr val="FF9900"/>
                    </a:solidFill>
                  </a:tcPr>
                </a:tc>
                <a:tc>
                  <a:txBody>
                    <a:bodyPr/>
                    <a:lstStyle/>
                    <a:p>
                      <a:pPr algn="ctr">
                        <a:buFont typeface="Arial" charset="0"/>
                        <a:buNone/>
                      </a:pPr>
                      <a:r>
                        <a:rPr lang="en-US" sz="1200" b="1" dirty="0">
                          <a:solidFill>
                            <a:schemeClr val="bg1"/>
                          </a:solidFill>
                        </a:rPr>
                        <a:t>Button</a:t>
                      </a:r>
                      <a:r>
                        <a:rPr lang="en-US" sz="1200" b="1" baseline="0" dirty="0">
                          <a:solidFill>
                            <a:schemeClr val="bg1"/>
                          </a:solidFill>
                        </a:rPr>
                        <a:t> Buster Countermoves Mom will Make</a:t>
                      </a:r>
                      <a:endParaRPr lang="en-US" sz="1200" b="1" dirty="0">
                        <a:solidFill>
                          <a:schemeClr val="bg1"/>
                        </a:solidFill>
                      </a:endParaRPr>
                    </a:p>
                  </a:txBody>
                  <a:tcPr marL="91443" marR="91443" marT="45710" marB="45710" anchor="ctr">
                    <a:solidFill>
                      <a:srgbClr val="FF9900"/>
                    </a:solidFill>
                  </a:tcPr>
                </a:tc>
                <a:extLst>
                  <a:ext uri="{0D108BD9-81ED-4DB2-BD59-A6C34878D82A}">
                    <a16:rowId xmlns:a16="http://schemas.microsoft.com/office/drawing/2014/main" val="10004"/>
                  </a:ext>
                </a:extLst>
              </a:tr>
              <a:tr h="2438451">
                <a:tc>
                  <a:txBody>
                    <a:bodyPr/>
                    <a:lstStyle/>
                    <a:p>
                      <a:pPr algn="l">
                        <a:buFont typeface="Arial" charset="0"/>
                        <a:buNone/>
                      </a:pPr>
                      <a:r>
                        <a:rPr lang="en-US" sz="1100" dirty="0">
                          <a:solidFill>
                            <a:schemeClr val="tx1"/>
                          </a:solidFill>
                        </a:rPr>
                        <a:t>Part</a:t>
                      </a:r>
                      <a:r>
                        <a:rPr lang="en-US" sz="1100" baseline="0" dirty="0">
                          <a:solidFill>
                            <a:schemeClr val="tx1"/>
                          </a:solidFill>
                        </a:rPr>
                        <a:t> 3 Delivery of the Consequence</a:t>
                      </a:r>
                    </a:p>
                    <a:p>
                      <a:pPr algn="l">
                        <a:buFont typeface="Arial" charset="0"/>
                        <a:buNone/>
                      </a:pPr>
                      <a:r>
                        <a:rPr lang="en-US" sz="1100" baseline="0" dirty="0">
                          <a:solidFill>
                            <a:schemeClr val="tx1"/>
                          </a:solidFill>
                        </a:rPr>
                        <a:t>1. Works Great</a:t>
                      </a:r>
                    </a:p>
                    <a:p>
                      <a:pPr algn="l">
                        <a:buFont typeface="Arial" charset="0"/>
                        <a:buNone/>
                      </a:pPr>
                      <a:r>
                        <a:rPr lang="en-US" sz="1100" baseline="0" dirty="0">
                          <a:solidFill>
                            <a:schemeClr val="tx1"/>
                          </a:solidFill>
                        </a:rPr>
                        <a:t>2. Refuses to accept consequence </a:t>
                      </a:r>
                    </a:p>
                    <a:p>
                      <a:pPr algn="l">
                        <a:buFont typeface="Arial" charset="0"/>
                        <a:buNone/>
                      </a:pPr>
                      <a:r>
                        <a:rPr lang="en-US" sz="1100" baseline="0" dirty="0">
                          <a:solidFill>
                            <a:schemeClr val="tx1"/>
                          </a:solidFill>
                        </a:rPr>
                        <a:t>3. Argues or yells back or swears (tries to push mom into giving in)</a:t>
                      </a:r>
                    </a:p>
                    <a:p>
                      <a:pPr algn="l">
                        <a:buFont typeface="Arial" charset="0"/>
                        <a:buNone/>
                      </a:pPr>
                      <a:r>
                        <a:rPr lang="en-US" sz="1100" baseline="0" dirty="0">
                          <a:solidFill>
                            <a:schemeClr val="tx1"/>
                          </a:solidFill>
                        </a:rPr>
                        <a:t>4. Walks off  or ignores you</a:t>
                      </a:r>
                    </a:p>
                    <a:p>
                      <a:pPr algn="l">
                        <a:buFont typeface="Arial" charset="0"/>
                        <a:buNone/>
                      </a:pPr>
                      <a:r>
                        <a:rPr lang="en-US" sz="1100" baseline="0" dirty="0">
                          <a:solidFill>
                            <a:schemeClr val="tx1"/>
                          </a:solidFill>
                        </a:rPr>
                        <a:t>5. Makes threats or becomes aggressive </a:t>
                      </a:r>
                    </a:p>
                    <a:p>
                      <a:pPr algn="l">
                        <a:buFont typeface="Arial" charset="0"/>
                        <a:buNone/>
                      </a:pPr>
                      <a:r>
                        <a:rPr lang="en-US" sz="1100" baseline="0" dirty="0">
                          <a:solidFill>
                            <a:schemeClr val="tx1"/>
                          </a:solidFill>
                        </a:rPr>
                        <a:t>6. Something else</a:t>
                      </a:r>
                      <a:endParaRPr lang="en-US" sz="1100" dirty="0">
                        <a:solidFill>
                          <a:schemeClr val="tx1"/>
                        </a:solidFill>
                      </a:endParaRPr>
                    </a:p>
                  </a:txBody>
                  <a:tcPr marL="91443" marR="91443" marT="45710" marB="45710">
                    <a:solidFill>
                      <a:srgbClr val="FFFF99"/>
                    </a:solidFill>
                  </a:tcPr>
                </a:tc>
                <a:tc>
                  <a:txBody>
                    <a:bodyPr/>
                    <a:lstStyle/>
                    <a:p>
                      <a:pPr algn="l">
                        <a:buFont typeface="Arial" charset="0"/>
                        <a:buNone/>
                      </a:pPr>
                      <a:r>
                        <a:rPr lang="en-US" sz="1100" dirty="0">
                          <a:solidFill>
                            <a:schemeClr val="tx1"/>
                          </a:solidFill>
                        </a:rPr>
                        <a:t>1. Consequence is delivered with Firm voice and use BB #2 Exit and Wait immediately to avoid Piling On</a:t>
                      </a:r>
                    </a:p>
                    <a:p>
                      <a:pPr algn="l">
                        <a:buFont typeface="Arial" charset="0"/>
                        <a:buNone/>
                      </a:pPr>
                      <a:r>
                        <a:rPr lang="en-US" sz="1100" dirty="0">
                          <a:solidFill>
                            <a:schemeClr val="tx1"/>
                          </a:solidFill>
                        </a:rPr>
                        <a:t>2. BB #3 Short and To the Point- “you know consequence if you refuse to accept consequence” (Follow backup plan on contract) – BB # 2-Exit and Wait immediately exit for</a:t>
                      </a:r>
                      <a:r>
                        <a:rPr lang="en-US" sz="1100" baseline="0" dirty="0">
                          <a:solidFill>
                            <a:schemeClr val="tx1"/>
                          </a:solidFill>
                        </a:rPr>
                        <a:t> 15 minutes in bedroom</a:t>
                      </a:r>
                      <a:endParaRPr lang="en-US" sz="1100" dirty="0">
                        <a:solidFill>
                          <a:schemeClr val="tx1"/>
                        </a:solidFill>
                      </a:endParaRPr>
                    </a:p>
                    <a:p>
                      <a:pPr algn="l">
                        <a:buFont typeface="Arial" charset="0"/>
                        <a:buNone/>
                      </a:pPr>
                      <a:r>
                        <a:rPr lang="en-US" sz="1100" dirty="0">
                          <a:solidFill>
                            <a:schemeClr val="tx1"/>
                          </a:solidFill>
                        </a:rPr>
                        <a:t>3. BB # 3 Short and To the Point- Playfully smile and say “Nice Try”.  If he continues to argue or push, use BB</a:t>
                      </a:r>
                      <a:r>
                        <a:rPr lang="en-US" sz="1100" baseline="0" dirty="0">
                          <a:solidFill>
                            <a:schemeClr val="tx1"/>
                          </a:solidFill>
                        </a:rPr>
                        <a:t> #2 Exit and Wait- Immediately exit for 15 minutes to bedroom</a:t>
                      </a:r>
                    </a:p>
                    <a:p>
                      <a:pPr algn="l">
                        <a:buFont typeface="Arial" charset="0"/>
                        <a:buNone/>
                      </a:pPr>
                      <a:r>
                        <a:rPr lang="en-US" sz="1100" baseline="0" dirty="0">
                          <a:solidFill>
                            <a:schemeClr val="tx1"/>
                          </a:solidFill>
                        </a:rPr>
                        <a:t>4. Will not happen</a:t>
                      </a:r>
                    </a:p>
                    <a:p>
                      <a:pPr algn="l">
                        <a:buFont typeface="Arial" charset="0"/>
                        <a:buNone/>
                      </a:pPr>
                      <a:r>
                        <a:rPr lang="en-US" sz="1100" baseline="0" dirty="0">
                          <a:solidFill>
                            <a:schemeClr val="tx1"/>
                          </a:solidFill>
                        </a:rPr>
                        <a:t>5. Mom and dad will immediately implement their Nonviolence Plan </a:t>
                      </a:r>
                    </a:p>
                    <a:p>
                      <a:pPr algn="l">
                        <a:buFont typeface="Arial" charset="0"/>
                        <a:buNone/>
                      </a:pPr>
                      <a:r>
                        <a:rPr lang="en-US" sz="1100" baseline="0" dirty="0">
                          <a:solidFill>
                            <a:schemeClr val="tx1"/>
                          </a:solidFill>
                        </a:rPr>
                        <a:t>6. Will not happen</a:t>
                      </a:r>
                      <a:endParaRPr lang="en-US" sz="1100" dirty="0">
                        <a:solidFill>
                          <a:schemeClr val="tx1"/>
                        </a:solidFill>
                      </a:endParaRPr>
                    </a:p>
                  </a:txBody>
                  <a:tcPr marL="91443" marR="91443" marT="45710" marB="45710">
                    <a:solidFill>
                      <a:srgbClr val="FFFF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a:extLst>
              <a:ext uri="{FF2B5EF4-FFF2-40B4-BE49-F238E27FC236}">
                <a16:creationId xmlns:a16="http://schemas.microsoft.com/office/drawing/2014/main" id="{4C3E059E-8481-4E48-BA62-84AD007FE1A4}"/>
              </a:ext>
            </a:extLst>
          </p:cNvPr>
          <p:cNvSpPr>
            <a:spLocks noGrp="1"/>
          </p:cNvSpPr>
          <p:nvPr>
            <p:ph type="title"/>
          </p:nvPr>
        </p:nvSpPr>
        <p:spPr>
          <a:xfrm>
            <a:off x="0" y="0"/>
            <a:ext cx="9144000" cy="381000"/>
          </a:xfrm>
          <a:solidFill>
            <a:srgbClr val="FFFF99"/>
          </a:solidFill>
        </p:spPr>
        <p:txBody>
          <a:bodyPr/>
          <a:lstStyle/>
          <a:p>
            <a:pPr>
              <a:defRPr/>
            </a:pPr>
            <a:r>
              <a:rPr lang="en-US" altLang="en-US" sz="2000" dirty="0">
                <a:effectLst>
                  <a:outerShdw blurRad="38100" dist="38100" dir="2700000" algn="tl">
                    <a:srgbClr val="000000">
                      <a:alpha val="43137"/>
                    </a:srgbClr>
                  </a:outerShdw>
                </a:effectLst>
              </a:rPr>
              <a:t>Countermoves for the Teen Button Filters</a:t>
            </a:r>
          </a:p>
        </p:txBody>
      </p:sp>
      <p:graphicFrame>
        <p:nvGraphicFramePr>
          <p:cNvPr id="4" name="Content Placeholder 3">
            <a:extLst>
              <a:ext uri="{FF2B5EF4-FFF2-40B4-BE49-F238E27FC236}">
                <a16:creationId xmlns:a16="http://schemas.microsoft.com/office/drawing/2014/main" id="{BFD2FF19-7DE4-0741-830C-5DFAA1AE6668}"/>
              </a:ext>
            </a:extLst>
          </p:cNvPr>
          <p:cNvGraphicFramePr>
            <a:graphicFrameLocks noGrp="1"/>
          </p:cNvGraphicFramePr>
          <p:nvPr>
            <p:ph idx="1"/>
          </p:nvPr>
        </p:nvGraphicFramePr>
        <p:xfrm>
          <a:off x="152400" y="354013"/>
          <a:ext cx="8839200" cy="6430962"/>
        </p:xfrm>
        <a:graphic>
          <a:graphicData uri="http://schemas.openxmlformats.org/drawingml/2006/table">
            <a:tbl>
              <a:tblPr firstRow="1" bandRow="1">
                <a:tableStyleId>{21E4AEA4-8DFA-4A89-87EB-49C32662AFE0}</a:tableStyleId>
              </a:tblPr>
              <a:tblGrid>
                <a:gridCol w="4038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04673">
                <a:tc>
                  <a:txBody>
                    <a:bodyPr/>
                    <a:lstStyle/>
                    <a:p>
                      <a:pPr algn="ctr"/>
                      <a:r>
                        <a:rPr lang="en-US" sz="800" dirty="0"/>
                        <a:t>Classic Buttons pushed around</a:t>
                      </a:r>
                      <a:r>
                        <a:rPr lang="en-US" sz="800" baseline="0" dirty="0"/>
                        <a:t> Delivery of the Rule</a:t>
                      </a:r>
                      <a:endParaRPr lang="en-US" sz="800" dirty="0"/>
                    </a:p>
                  </a:txBody>
                  <a:tcPr marT="45700" marB="45700" anchor="ctr">
                    <a:solidFill>
                      <a:srgbClr val="FF9933"/>
                    </a:solidFill>
                  </a:tcPr>
                </a:tc>
                <a:tc>
                  <a:txBody>
                    <a:bodyPr/>
                    <a:lstStyle/>
                    <a:p>
                      <a:pPr algn="ctr"/>
                      <a:r>
                        <a:rPr lang="en-US" sz="800" dirty="0"/>
                        <a:t>Teen</a:t>
                      </a:r>
                      <a:r>
                        <a:rPr lang="en-US" sz="800" baseline="0" dirty="0"/>
                        <a:t> Button Filters</a:t>
                      </a:r>
                      <a:endParaRPr lang="en-US" sz="800" dirty="0"/>
                    </a:p>
                  </a:txBody>
                  <a:tcPr marT="45700" marB="45700" anchor="ctr">
                    <a:solidFill>
                      <a:srgbClr val="FF9933"/>
                    </a:solidFill>
                  </a:tcPr>
                </a:tc>
                <a:extLst>
                  <a:ext uri="{0D108BD9-81ED-4DB2-BD59-A6C34878D82A}">
                    <a16:rowId xmlns:a16="http://schemas.microsoft.com/office/drawing/2014/main" val="10000"/>
                  </a:ext>
                </a:extLst>
              </a:tr>
              <a:tr h="1920230">
                <a:tc>
                  <a:txBody>
                    <a:bodyPr/>
                    <a:lstStyle/>
                    <a:p>
                      <a:pPr algn="l"/>
                      <a:r>
                        <a:rPr lang="en-US" sz="800" dirty="0"/>
                        <a:t>Part 1 Delivery of the Rule</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nags and nags</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brings up the past</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calls you names</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adds to the rule</a:t>
                      </a:r>
                    </a:p>
                    <a:p>
                      <a:pPr marL="228600" indent="-228600" algn="l">
                        <a:buFont typeface="+mj-lt"/>
                        <a:buAutoNum type="arabicPeriod"/>
                      </a:pPr>
                      <a:r>
                        <a:rPr lang="en-US" sz="800" b="0" i="0" u="none" strike="noStrike" kern="1200" baseline="0" dirty="0">
                          <a:solidFill>
                            <a:schemeClr val="dk1"/>
                          </a:solidFill>
                          <a:latin typeface="+mn-lt"/>
                          <a:ea typeface="+mn-ea"/>
                          <a:cs typeface="+mn-cs"/>
                        </a:rPr>
                        <a:t>Something else</a:t>
                      </a:r>
                      <a:endParaRPr lang="en-US" sz="800" dirty="0"/>
                    </a:p>
                  </a:txBody>
                  <a:tcPr marT="45700" marB="45700">
                    <a:solidFill>
                      <a:srgbClr val="FFFF99"/>
                    </a:solidFill>
                  </a:tcPr>
                </a:tc>
                <a:tc>
                  <a:txBody>
                    <a:bodyPr/>
                    <a:lstStyle/>
                    <a:p>
                      <a:r>
                        <a:rPr lang="en-US" sz="800" b="0" i="0" u="none" strike="noStrike" kern="1200" baseline="0" dirty="0">
                          <a:solidFill>
                            <a:schemeClr val="dk1"/>
                          </a:solidFill>
                          <a:latin typeface="+mn-lt"/>
                          <a:ea typeface="+mn-ea"/>
                          <a:cs typeface="+mn-cs"/>
                        </a:rPr>
                        <a:t>1. </a:t>
                      </a:r>
                      <a:r>
                        <a:rPr lang="en-US" sz="800" b="1" i="0" u="none" strike="noStrike" kern="1200" baseline="0" dirty="0">
                          <a:solidFill>
                            <a:schemeClr val="dk1"/>
                          </a:solidFill>
                          <a:latin typeface="+mn-lt"/>
                          <a:ea typeface="+mn-ea"/>
                          <a:cs typeface="+mn-cs"/>
                        </a:rPr>
                        <a:t>Button Filter #4: </a:t>
                      </a:r>
                      <a:r>
                        <a:rPr lang="en-US" sz="800" b="0" i="0" u="none" strike="noStrike" kern="1200" baseline="0" dirty="0">
                          <a:solidFill>
                            <a:schemeClr val="dk1"/>
                          </a:solidFill>
                          <a:latin typeface="+mn-lt"/>
                          <a:ea typeface="+mn-ea"/>
                          <a:cs typeface="+mn-cs"/>
                        </a:rPr>
                        <a:t>Use Secret Sign and say to parent</a:t>
                      </a:r>
                    </a:p>
                    <a:p>
                      <a:r>
                        <a:rPr lang="en-US" sz="800" b="0" i="0" u="none" strike="noStrike" kern="1200" baseline="0" dirty="0">
                          <a:solidFill>
                            <a:schemeClr val="dk1"/>
                          </a:solidFill>
                          <a:latin typeface="+mn-lt"/>
                          <a:ea typeface="+mn-ea"/>
                          <a:cs typeface="+mn-cs"/>
                        </a:rPr>
                        <a:t>“Thanks for the reminder” and then go do what parent</a:t>
                      </a:r>
                    </a:p>
                    <a:p>
                      <a:r>
                        <a:rPr lang="en-US" sz="800" b="0" i="0" u="none" strike="noStrike" kern="1200" baseline="0" dirty="0">
                          <a:solidFill>
                            <a:schemeClr val="dk1"/>
                          </a:solidFill>
                          <a:latin typeface="+mn-lt"/>
                          <a:ea typeface="+mn-ea"/>
                          <a:cs typeface="+mn-cs"/>
                        </a:rPr>
                        <a:t>is asking</a:t>
                      </a:r>
                    </a:p>
                    <a:p>
                      <a:r>
                        <a:rPr lang="en-US" sz="800" b="0" i="0" u="none" strike="noStrike" kern="1200" baseline="0" dirty="0">
                          <a:solidFill>
                            <a:schemeClr val="dk1"/>
                          </a:solidFill>
                          <a:latin typeface="+mn-lt"/>
                          <a:ea typeface="+mn-ea"/>
                          <a:cs typeface="+mn-cs"/>
                        </a:rPr>
                        <a:t>2. </a:t>
                      </a:r>
                      <a:r>
                        <a:rPr lang="en-US" sz="800" b="1" i="0" u="none" strike="noStrike" kern="1200" baseline="0" dirty="0">
                          <a:solidFill>
                            <a:schemeClr val="dk1"/>
                          </a:solidFill>
                          <a:latin typeface="+mn-lt"/>
                          <a:ea typeface="+mn-ea"/>
                          <a:cs typeface="+mn-cs"/>
                        </a:rPr>
                        <a:t>Button Filter #3: </a:t>
                      </a:r>
                      <a:r>
                        <a:rPr lang="en-US" sz="800" b="0" i="0" u="none" strike="noStrike" kern="1200" baseline="0" dirty="0">
                          <a:solidFill>
                            <a:schemeClr val="dk1"/>
                          </a:solidFill>
                          <a:latin typeface="+mn-lt"/>
                          <a:ea typeface="+mn-ea"/>
                          <a:cs typeface="+mn-cs"/>
                        </a:rPr>
                        <a:t>Keep Things Short by not arguing with</a:t>
                      </a:r>
                    </a:p>
                    <a:p>
                      <a:r>
                        <a:rPr lang="en-US" sz="800" b="0" i="0" u="none" strike="noStrike" kern="1200" baseline="0" dirty="0">
                          <a:solidFill>
                            <a:schemeClr val="dk1"/>
                          </a:solidFill>
                          <a:latin typeface="+mn-lt"/>
                          <a:ea typeface="+mn-ea"/>
                          <a:cs typeface="+mn-cs"/>
                        </a:rPr>
                        <a:t>Your parent and remind self that it takes time for me to earn</a:t>
                      </a:r>
                    </a:p>
                    <a:p>
                      <a:r>
                        <a:rPr lang="en-US" sz="800" b="0" i="0" u="none" strike="noStrike" kern="1200" baseline="0" dirty="0">
                          <a:solidFill>
                            <a:schemeClr val="dk1"/>
                          </a:solidFill>
                          <a:latin typeface="+mn-lt"/>
                          <a:ea typeface="+mn-ea"/>
                          <a:cs typeface="+mn-cs"/>
                        </a:rPr>
                        <a:t>her trust back; also use Button Filter: Just Say Yes and</a:t>
                      </a:r>
                    </a:p>
                    <a:p>
                      <a:r>
                        <a:rPr lang="en-US" sz="800" b="0" i="0" u="none" strike="noStrike" kern="1200" baseline="0" dirty="0">
                          <a:solidFill>
                            <a:schemeClr val="dk1"/>
                          </a:solidFill>
                          <a:latin typeface="+mn-lt"/>
                          <a:ea typeface="+mn-ea"/>
                          <a:cs typeface="+mn-cs"/>
                        </a:rPr>
                        <a:t>immediately do what parent is asking if she</a:t>
                      </a:r>
                    </a:p>
                    <a:p>
                      <a:r>
                        <a:rPr lang="en-US" sz="800" b="0" i="0" u="none" strike="noStrike" kern="1200" baseline="0" dirty="0">
                          <a:solidFill>
                            <a:schemeClr val="dk1"/>
                          </a:solidFill>
                          <a:latin typeface="+mn-lt"/>
                          <a:ea typeface="+mn-ea"/>
                          <a:cs typeface="+mn-cs"/>
                        </a:rPr>
                        <a:t>is asking you to do something</a:t>
                      </a:r>
                    </a:p>
                    <a:p>
                      <a:r>
                        <a:rPr lang="en-US" sz="800" b="0" i="0" u="none" strike="noStrike" kern="1200" baseline="0" dirty="0">
                          <a:solidFill>
                            <a:schemeClr val="dk1"/>
                          </a:solidFill>
                          <a:latin typeface="+mn-lt"/>
                          <a:ea typeface="+mn-ea"/>
                          <a:cs typeface="+mn-cs"/>
                        </a:rPr>
                        <a:t>3. </a:t>
                      </a:r>
                      <a:r>
                        <a:rPr lang="en-US" sz="800" b="1" i="0" u="none" strike="noStrike" kern="1200" baseline="0" dirty="0">
                          <a:solidFill>
                            <a:schemeClr val="dk1"/>
                          </a:solidFill>
                          <a:latin typeface="+mn-lt"/>
                          <a:ea typeface="+mn-ea"/>
                          <a:cs typeface="+mn-cs"/>
                        </a:rPr>
                        <a:t>Button Filter #2: </a:t>
                      </a:r>
                      <a:r>
                        <a:rPr lang="en-US" sz="800" b="0" i="0" u="none" strike="noStrike" kern="1200" baseline="0" dirty="0">
                          <a:solidFill>
                            <a:schemeClr val="dk1"/>
                          </a:solidFill>
                          <a:latin typeface="+mn-lt"/>
                          <a:ea typeface="+mn-ea"/>
                          <a:cs typeface="+mn-cs"/>
                        </a:rPr>
                        <a:t>Just say yes by apologizing for not</a:t>
                      </a:r>
                    </a:p>
                    <a:p>
                      <a:r>
                        <a:rPr lang="en-US" sz="800" b="0" i="0" u="none" strike="noStrike" kern="1200" baseline="0" dirty="0">
                          <a:solidFill>
                            <a:schemeClr val="dk1"/>
                          </a:solidFill>
                          <a:latin typeface="+mn-lt"/>
                          <a:ea typeface="+mn-ea"/>
                          <a:cs typeface="+mn-cs"/>
                        </a:rPr>
                        <a:t>doing as asked and immediately doing what parent is</a:t>
                      </a:r>
                    </a:p>
                    <a:p>
                      <a:r>
                        <a:rPr lang="en-US" sz="800" b="0" i="0" u="none" strike="noStrike" kern="1200" baseline="0" dirty="0">
                          <a:solidFill>
                            <a:schemeClr val="dk1"/>
                          </a:solidFill>
                          <a:latin typeface="+mn-lt"/>
                          <a:ea typeface="+mn-ea"/>
                          <a:cs typeface="+mn-cs"/>
                        </a:rPr>
                        <a:t>asking you to do</a:t>
                      </a:r>
                    </a:p>
                    <a:p>
                      <a:r>
                        <a:rPr lang="en-US" sz="800" b="0" i="0" u="none" strike="noStrike" kern="1200" baseline="0" dirty="0">
                          <a:solidFill>
                            <a:schemeClr val="dk1"/>
                          </a:solidFill>
                          <a:latin typeface="+mn-lt"/>
                          <a:ea typeface="+mn-ea"/>
                          <a:cs typeface="+mn-cs"/>
                        </a:rPr>
                        <a:t>4. </a:t>
                      </a:r>
                      <a:r>
                        <a:rPr lang="en-US" sz="800" b="1" i="0" u="none" strike="noStrike" kern="1200" baseline="0" dirty="0">
                          <a:solidFill>
                            <a:schemeClr val="dk1"/>
                          </a:solidFill>
                          <a:latin typeface="+mn-lt"/>
                          <a:ea typeface="+mn-ea"/>
                          <a:cs typeface="+mn-cs"/>
                        </a:rPr>
                        <a:t>Button Filter #3: </a:t>
                      </a:r>
                      <a:r>
                        <a:rPr lang="en-US" sz="800" b="0" i="0" u="none" strike="noStrike" kern="1200" baseline="0" dirty="0">
                          <a:solidFill>
                            <a:schemeClr val="dk1"/>
                          </a:solidFill>
                          <a:latin typeface="+mn-lt"/>
                          <a:ea typeface="+mn-ea"/>
                          <a:cs typeface="+mn-cs"/>
                        </a:rPr>
                        <a:t>Stay Short and politely ask if parent will</a:t>
                      </a:r>
                    </a:p>
                    <a:p>
                      <a:r>
                        <a:rPr lang="en-US" sz="800" b="0" i="0" u="none" strike="noStrike" kern="1200" baseline="0" dirty="0">
                          <a:solidFill>
                            <a:schemeClr val="dk1"/>
                          </a:solidFill>
                          <a:latin typeface="+mn-lt"/>
                          <a:ea typeface="+mn-ea"/>
                          <a:cs typeface="+mn-cs"/>
                        </a:rPr>
                        <a:t>agree to discuss with the PLL Coach first…but if not,</a:t>
                      </a:r>
                    </a:p>
                    <a:p>
                      <a:r>
                        <a:rPr lang="en-US" sz="800" b="0" i="0" u="none" strike="noStrike" kern="1200" baseline="0" dirty="0">
                          <a:solidFill>
                            <a:schemeClr val="dk1"/>
                          </a:solidFill>
                          <a:latin typeface="+mn-lt"/>
                          <a:ea typeface="+mn-ea"/>
                          <a:cs typeface="+mn-cs"/>
                        </a:rPr>
                        <a:t>immediately obey</a:t>
                      </a:r>
                    </a:p>
                    <a:p>
                      <a:r>
                        <a:rPr lang="en-US" sz="800" b="0" i="0" u="none" strike="noStrike" kern="1200" baseline="0" dirty="0">
                          <a:solidFill>
                            <a:schemeClr val="dk1"/>
                          </a:solidFill>
                          <a:latin typeface="+mn-lt"/>
                          <a:ea typeface="+mn-ea"/>
                          <a:cs typeface="+mn-cs"/>
                        </a:rPr>
                        <a:t>5.  Will not happen</a:t>
                      </a:r>
                      <a:endParaRPr lang="en-US" sz="800" dirty="0"/>
                    </a:p>
                  </a:txBody>
                  <a:tcPr marT="45700" marB="45700">
                    <a:solidFill>
                      <a:srgbClr val="FFFF99"/>
                    </a:solidFill>
                  </a:tcPr>
                </a:tc>
                <a:extLst>
                  <a:ext uri="{0D108BD9-81ED-4DB2-BD59-A6C34878D82A}">
                    <a16:rowId xmlns:a16="http://schemas.microsoft.com/office/drawing/2014/main" val="10001"/>
                  </a:ext>
                </a:extLst>
              </a:tr>
              <a:tr h="213322">
                <a:tc>
                  <a:txBody>
                    <a:bodyPr/>
                    <a:lstStyle/>
                    <a:p>
                      <a:pPr algn="ctr"/>
                      <a:r>
                        <a:rPr lang="en-US" sz="800" b="1" dirty="0">
                          <a:solidFill>
                            <a:schemeClr val="bg1"/>
                          </a:solidFill>
                        </a:rPr>
                        <a:t>Classic Buttons pushed around</a:t>
                      </a:r>
                      <a:r>
                        <a:rPr lang="en-US" sz="800" b="1" baseline="0" dirty="0">
                          <a:solidFill>
                            <a:schemeClr val="bg1"/>
                          </a:solidFill>
                        </a:rPr>
                        <a:t> Delivery of </a:t>
                      </a:r>
                      <a:r>
                        <a:rPr lang="en-US" sz="800" b="1" dirty="0">
                          <a:solidFill>
                            <a:schemeClr val="bg1"/>
                          </a:solidFill>
                        </a:rPr>
                        <a:t>the Reward</a:t>
                      </a:r>
                    </a:p>
                  </a:txBody>
                  <a:tcPr marT="45700" marB="45700" anchor="ctr">
                    <a:solidFill>
                      <a:srgbClr val="FF993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rPr>
                        <a:t>Teen</a:t>
                      </a:r>
                      <a:r>
                        <a:rPr lang="en-US" sz="800" b="1" baseline="0" dirty="0">
                          <a:solidFill>
                            <a:schemeClr val="bg1"/>
                          </a:solidFill>
                        </a:rPr>
                        <a:t> Button Filters</a:t>
                      </a:r>
                      <a:endParaRPr lang="en-US" sz="800" b="1" dirty="0">
                        <a:solidFill>
                          <a:schemeClr val="bg1"/>
                        </a:solidFill>
                      </a:endParaRPr>
                    </a:p>
                  </a:txBody>
                  <a:tcPr marT="45700" marB="45700" anchor="ctr">
                    <a:solidFill>
                      <a:srgbClr val="FF9933"/>
                    </a:solidFill>
                  </a:tcPr>
                </a:tc>
                <a:extLst>
                  <a:ext uri="{0D108BD9-81ED-4DB2-BD59-A6C34878D82A}">
                    <a16:rowId xmlns:a16="http://schemas.microsoft.com/office/drawing/2014/main" val="10002"/>
                  </a:ext>
                </a:extLst>
              </a:tr>
              <a:tr h="1310620">
                <a:tc>
                  <a:txBody>
                    <a:bodyPr/>
                    <a:lstStyle/>
                    <a:p>
                      <a:pPr algn="l"/>
                      <a:r>
                        <a:rPr lang="en-US" sz="800" dirty="0">
                          <a:solidFill>
                            <a:schemeClr val="tx1"/>
                          </a:solidFill>
                        </a:rPr>
                        <a:t>Part 2 Delivery of the Reward</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forgets to give you the reward</a:t>
                      </a:r>
                    </a:p>
                    <a:p>
                      <a:pPr marL="228600" indent="-228600" algn="l">
                        <a:buFont typeface="+mj-lt"/>
                        <a:buAutoNum type="arabicPeriod"/>
                      </a:pPr>
                      <a:r>
                        <a:rPr lang="fr-FR" sz="800" b="0" i="0" u="none" strike="noStrike" kern="1200" baseline="0" dirty="0">
                          <a:solidFill>
                            <a:schemeClr val="dk1"/>
                          </a:solidFill>
                          <a:latin typeface="+mn-lt"/>
                          <a:ea typeface="+mn-ea"/>
                          <a:cs typeface="+mn-cs"/>
                        </a:rPr>
                        <a:t>Parent uses a “compliment sandwich”</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gives you an IOU instead of the reward</a:t>
                      </a:r>
                    </a:p>
                    <a:p>
                      <a:pPr marL="228600" indent="-228600" algn="l">
                        <a:buFont typeface="+mj-lt"/>
                        <a:buAutoNum type="arabicPeriod"/>
                      </a:pPr>
                      <a:r>
                        <a:rPr lang="en-US" sz="800" b="0" i="0" u="none" strike="noStrike" kern="1200" baseline="0" dirty="0">
                          <a:solidFill>
                            <a:schemeClr val="dk1"/>
                          </a:solidFill>
                          <a:latin typeface="+mn-lt"/>
                          <a:ea typeface="+mn-ea"/>
                          <a:cs typeface="+mn-cs"/>
                        </a:rPr>
                        <a:t>Something else</a:t>
                      </a:r>
                      <a:endParaRPr lang="en-US" sz="800" dirty="0">
                        <a:solidFill>
                          <a:schemeClr val="tx1"/>
                        </a:solidFill>
                      </a:endParaRPr>
                    </a:p>
                  </a:txBody>
                  <a:tcPr marT="45700" marB="45700">
                    <a:solidFill>
                      <a:srgbClr val="FFFF99"/>
                    </a:solidFill>
                  </a:tcPr>
                </a:tc>
                <a:tc>
                  <a:txBody>
                    <a:bodyPr/>
                    <a:lstStyle/>
                    <a:p>
                      <a:r>
                        <a:rPr lang="en-US" sz="800" b="0" i="0" u="none" strike="noStrike" kern="1200" baseline="0" dirty="0">
                          <a:solidFill>
                            <a:schemeClr val="dk1"/>
                          </a:solidFill>
                          <a:latin typeface="+mn-lt"/>
                          <a:ea typeface="+mn-ea"/>
                          <a:cs typeface="+mn-cs"/>
                        </a:rPr>
                        <a:t>1. Use the </a:t>
                      </a:r>
                      <a:r>
                        <a:rPr lang="en-US" sz="800" b="0" i="1" u="none" strike="noStrike" kern="1200" baseline="0" dirty="0">
                          <a:solidFill>
                            <a:schemeClr val="dk1"/>
                          </a:solidFill>
                          <a:latin typeface="+mn-lt"/>
                          <a:ea typeface="+mn-ea"/>
                          <a:cs typeface="+mn-cs"/>
                        </a:rPr>
                        <a:t>Art of Negotiation </a:t>
                      </a:r>
                      <a:r>
                        <a:rPr lang="en-US" sz="800" b="0" i="0" u="none" strike="noStrike" kern="1200" baseline="0" dirty="0">
                          <a:solidFill>
                            <a:schemeClr val="dk1"/>
                          </a:solidFill>
                          <a:latin typeface="+mn-lt"/>
                          <a:ea typeface="+mn-ea"/>
                          <a:cs typeface="+mn-cs"/>
                        </a:rPr>
                        <a:t>and politely ask, “Mom, do</a:t>
                      </a:r>
                    </a:p>
                    <a:p>
                      <a:r>
                        <a:rPr lang="en-US" sz="800" b="0" i="0" u="none" strike="noStrike" kern="1200" baseline="0" dirty="0">
                          <a:solidFill>
                            <a:schemeClr val="dk1"/>
                          </a:solidFill>
                          <a:latin typeface="+mn-lt"/>
                          <a:ea typeface="+mn-ea"/>
                          <a:cs typeface="+mn-cs"/>
                        </a:rPr>
                        <a:t>you think I followed the rule today and if so, is it possible</a:t>
                      </a:r>
                    </a:p>
                    <a:p>
                      <a:r>
                        <a:rPr lang="en-US" sz="800" b="0" i="0" u="none" strike="noStrike" kern="1200" baseline="0" dirty="0">
                          <a:solidFill>
                            <a:schemeClr val="dk1"/>
                          </a:solidFill>
                          <a:latin typeface="+mn-lt"/>
                          <a:ea typeface="+mn-ea"/>
                          <a:cs typeface="+mn-cs"/>
                        </a:rPr>
                        <a:t>for me to get the reward?”</a:t>
                      </a:r>
                    </a:p>
                    <a:p>
                      <a:r>
                        <a:rPr lang="en-US" sz="800" b="0" i="0" u="none" strike="noStrike" kern="1200" baseline="0" dirty="0">
                          <a:solidFill>
                            <a:schemeClr val="dk1"/>
                          </a:solidFill>
                          <a:latin typeface="+mn-lt"/>
                          <a:ea typeface="+mn-ea"/>
                          <a:cs typeface="+mn-cs"/>
                        </a:rPr>
                        <a:t>2. </a:t>
                      </a:r>
                      <a:r>
                        <a:rPr lang="en-US" sz="800" b="1" i="0" u="none" strike="noStrike" kern="1200" baseline="0" dirty="0">
                          <a:solidFill>
                            <a:schemeClr val="dk1"/>
                          </a:solidFill>
                          <a:latin typeface="+mn-lt"/>
                          <a:ea typeface="+mn-ea"/>
                          <a:cs typeface="+mn-cs"/>
                        </a:rPr>
                        <a:t>Button Filter #5: </a:t>
                      </a:r>
                      <a:r>
                        <a:rPr lang="en-US" sz="800" b="0" i="0" u="none" strike="noStrike" kern="1200" baseline="0" dirty="0">
                          <a:solidFill>
                            <a:schemeClr val="dk1"/>
                          </a:solidFill>
                          <a:latin typeface="+mn-lt"/>
                          <a:ea typeface="+mn-ea"/>
                          <a:cs typeface="+mn-cs"/>
                        </a:rPr>
                        <a:t>Do something wacky by miming</a:t>
                      </a:r>
                    </a:p>
                    <a:p>
                      <a:r>
                        <a:rPr lang="en-US" sz="800" b="0" i="0" u="none" strike="noStrike" kern="1200" baseline="0" dirty="0">
                          <a:solidFill>
                            <a:schemeClr val="dk1"/>
                          </a:solidFill>
                          <a:latin typeface="+mn-lt"/>
                          <a:ea typeface="+mn-ea"/>
                          <a:cs typeface="+mn-cs"/>
                        </a:rPr>
                        <a:t>eating a sandwich to respectfully remind mom or dad she is</a:t>
                      </a:r>
                    </a:p>
                    <a:p>
                      <a:r>
                        <a:rPr lang="en-US" sz="800" b="0" i="0" u="none" strike="noStrike" kern="1200" baseline="0" dirty="0">
                          <a:solidFill>
                            <a:schemeClr val="dk1"/>
                          </a:solidFill>
                          <a:latin typeface="+mn-lt"/>
                          <a:ea typeface="+mn-ea"/>
                          <a:cs typeface="+mn-cs"/>
                        </a:rPr>
                        <a:t>giving you a compliment sandwich. (this is worked out</a:t>
                      </a:r>
                    </a:p>
                    <a:p>
                      <a:r>
                        <a:rPr lang="en-US" sz="800" b="0" i="0" u="none" strike="noStrike" kern="1200" baseline="0" dirty="0">
                          <a:solidFill>
                            <a:schemeClr val="dk1"/>
                          </a:solidFill>
                          <a:latin typeface="+mn-lt"/>
                          <a:ea typeface="+mn-ea"/>
                          <a:cs typeface="+mn-cs"/>
                        </a:rPr>
                        <a:t>with mom ahead of time)</a:t>
                      </a:r>
                    </a:p>
                    <a:p>
                      <a:r>
                        <a:rPr lang="en-US" sz="800" b="0" i="0" u="none" strike="noStrike" kern="1200" baseline="0" dirty="0">
                          <a:solidFill>
                            <a:schemeClr val="dk1"/>
                          </a:solidFill>
                          <a:latin typeface="+mn-lt"/>
                          <a:ea typeface="+mn-ea"/>
                          <a:cs typeface="+mn-cs"/>
                        </a:rPr>
                        <a:t>3. Use the </a:t>
                      </a:r>
                      <a:r>
                        <a:rPr lang="en-US" sz="800" b="0" i="1" u="none" strike="noStrike" kern="1200" baseline="0" dirty="0">
                          <a:solidFill>
                            <a:schemeClr val="dk1"/>
                          </a:solidFill>
                          <a:latin typeface="+mn-lt"/>
                          <a:ea typeface="+mn-ea"/>
                          <a:cs typeface="+mn-cs"/>
                        </a:rPr>
                        <a:t>Art of Negotiation </a:t>
                      </a:r>
                      <a:r>
                        <a:rPr lang="en-US" sz="800" b="0" i="0" u="none" strike="noStrike" kern="1200" baseline="0" dirty="0">
                          <a:solidFill>
                            <a:schemeClr val="dk1"/>
                          </a:solidFill>
                          <a:latin typeface="+mn-lt"/>
                          <a:ea typeface="+mn-ea"/>
                          <a:cs typeface="+mn-cs"/>
                        </a:rPr>
                        <a:t>and politely ask mom or dad when</a:t>
                      </a:r>
                    </a:p>
                    <a:p>
                      <a:r>
                        <a:rPr lang="en-US" sz="800" b="0" i="0" u="none" strike="noStrike" kern="1200" baseline="0" dirty="0">
                          <a:solidFill>
                            <a:schemeClr val="dk1"/>
                          </a:solidFill>
                          <a:latin typeface="+mn-lt"/>
                          <a:ea typeface="+mn-ea"/>
                          <a:cs typeface="+mn-cs"/>
                        </a:rPr>
                        <a:t>you will be able to cash in the IOU</a:t>
                      </a:r>
                    </a:p>
                    <a:p>
                      <a:r>
                        <a:rPr lang="en-US" sz="800" b="0" i="0" u="none" strike="noStrike" kern="1200" baseline="0" dirty="0">
                          <a:solidFill>
                            <a:schemeClr val="dk1"/>
                          </a:solidFill>
                          <a:latin typeface="+mn-lt"/>
                          <a:ea typeface="+mn-ea"/>
                          <a:cs typeface="+mn-cs"/>
                        </a:rPr>
                        <a:t>4. Will not happen</a:t>
                      </a:r>
                      <a:endParaRPr lang="en-US" sz="800" baseline="0" dirty="0">
                        <a:solidFill>
                          <a:schemeClr val="tx1"/>
                        </a:solidFill>
                      </a:endParaRPr>
                    </a:p>
                  </a:txBody>
                  <a:tcPr marT="45700" marB="45700">
                    <a:solidFill>
                      <a:srgbClr val="FFFF99"/>
                    </a:solidFill>
                  </a:tcPr>
                </a:tc>
                <a:extLst>
                  <a:ext uri="{0D108BD9-81ED-4DB2-BD59-A6C34878D82A}">
                    <a16:rowId xmlns:a16="http://schemas.microsoft.com/office/drawing/2014/main" val="10003"/>
                  </a:ext>
                </a:extLst>
              </a:tr>
              <a:tr h="213322">
                <a:tc>
                  <a:txBody>
                    <a:bodyPr/>
                    <a:lstStyle/>
                    <a:p>
                      <a:pPr algn="ctr">
                        <a:buFont typeface="Arial" charset="0"/>
                        <a:buNone/>
                      </a:pPr>
                      <a:r>
                        <a:rPr lang="en-US" sz="800" b="1" dirty="0">
                          <a:solidFill>
                            <a:schemeClr val="bg1"/>
                          </a:solidFill>
                        </a:rPr>
                        <a:t>Classic Buttons pushed around</a:t>
                      </a:r>
                      <a:r>
                        <a:rPr lang="en-US" sz="800" b="1" baseline="0" dirty="0">
                          <a:solidFill>
                            <a:schemeClr val="bg1"/>
                          </a:solidFill>
                        </a:rPr>
                        <a:t> Delivery of the Consequences</a:t>
                      </a:r>
                      <a:endParaRPr lang="en-US" sz="800" b="1" dirty="0">
                        <a:solidFill>
                          <a:schemeClr val="bg1"/>
                        </a:solidFill>
                      </a:endParaRPr>
                    </a:p>
                  </a:txBody>
                  <a:tcPr marT="45700" marB="45700" anchor="ctr">
                    <a:solidFill>
                      <a:srgbClr val="FF9933"/>
                    </a:solidFill>
                  </a:tcPr>
                </a:tc>
                <a:tc>
                  <a:txBody>
                    <a:bodyPr/>
                    <a:lstStyle/>
                    <a:p>
                      <a:pPr algn="ctr">
                        <a:buFont typeface="Arial" charset="0"/>
                        <a:buNone/>
                      </a:pPr>
                      <a:r>
                        <a:rPr lang="en-US" sz="800" b="1" dirty="0">
                          <a:solidFill>
                            <a:schemeClr val="bg1"/>
                          </a:solidFill>
                        </a:rPr>
                        <a:t>Teen</a:t>
                      </a:r>
                      <a:r>
                        <a:rPr lang="en-US" sz="800" b="1" baseline="0" dirty="0">
                          <a:solidFill>
                            <a:schemeClr val="bg1"/>
                          </a:solidFill>
                        </a:rPr>
                        <a:t> Button Filters</a:t>
                      </a:r>
                      <a:endParaRPr lang="en-US" sz="800" b="1" dirty="0">
                        <a:solidFill>
                          <a:schemeClr val="bg1"/>
                        </a:solidFill>
                      </a:endParaRPr>
                    </a:p>
                  </a:txBody>
                  <a:tcPr marT="45700" marB="45700" anchor="ctr">
                    <a:solidFill>
                      <a:srgbClr val="FF9933"/>
                    </a:solidFill>
                  </a:tcPr>
                </a:tc>
                <a:extLst>
                  <a:ext uri="{0D108BD9-81ED-4DB2-BD59-A6C34878D82A}">
                    <a16:rowId xmlns:a16="http://schemas.microsoft.com/office/drawing/2014/main" val="10004"/>
                  </a:ext>
                </a:extLst>
              </a:tr>
              <a:tr h="1432542">
                <a:tc>
                  <a:txBody>
                    <a:bodyPr/>
                    <a:lstStyle/>
                    <a:p>
                      <a:pPr algn="l">
                        <a:buFont typeface="Arial" charset="0"/>
                        <a:buNone/>
                      </a:pPr>
                      <a:r>
                        <a:rPr lang="en-US" sz="800" dirty="0">
                          <a:solidFill>
                            <a:schemeClr val="tx1"/>
                          </a:solidFill>
                        </a:rPr>
                        <a:t>Part</a:t>
                      </a:r>
                      <a:r>
                        <a:rPr lang="en-US" sz="800" baseline="0" dirty="0">
                          <a:solidFill>
                            <a:schemeClr val="tx1"/>
                          </a:solidFill>
                        </a:rPr>
                        <a:t> 3 Delivery of the Consequence</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loses their temper</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“Piles On”</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uses labels and brings up the past</a:t>
                      </a:r>
                    </a:p>
                    <a:p>
                      <a:pPr marL="228600" indent="-228600" algn="l">
                        <a:buFont typeface="+mj-lt"/>
                        <a:buAutoNum type="arabicPeriod"/>
                      </a:pPr>
                      <a:r>
                        <a:rPr lang="en-US" sz="800" b="0" i="0" u="none" strike="noStrike" kern="1200" baseline="0" dirty="0">
                          <a:solidFill>
                            <a:schemeClr val="dk1"/>
                          </a:solidFill>
                          <a:latin typeface="+mn-lt"/>
                          <a:ea typeface="+mn-ea"/>
                          <a:cs typeface="+mn-cs"/>
                        </a:rPr>
                        <a:t>Something else</a:t>
                      </a:r>
                      <a:endParaRPr lang="en-US" sz="800" b="0" baseline="0" dirty="0">
                        <a:solidFill>
                          <a:schemeClr val="tx1"/>
                        </a:solidFill>
                      </a:endParaRPr>
                    </a:p>
                  </a:txBody>
                  <a:tcPr marT="45700" marB="45700">
                    <a:solidFill>
                      <a:srgbClr val="FFFF99"/>
                    </a:solidFill>
                  </a:tcPr>
                </a:tc>
                <a:tc>
                  <a:txBody>
                    <a:bodyPr/>
                    <a:lstStyle/>
                    <a:p>
                      <a:r>
                        <a:rPr lang="en-US" sz="800" b="0" i="0" u="none" strike="noStrike" kern="1200" baseline="0" dirty="0">
                          <a:solidFill>
                            <a:schemeClr val="dk1"/>
                          </a:solidFill>
                          <a:latin typeface="+mn-lt"/>
                          <a:ea typeface="+mn-ea"/>
                          <a:cs typeface="+mn-cs"/>
                        </a:rPr>
                        <a:t>1. Use </a:t>
                      </a:r>
                      <a:r>
                        <a:rPr lang="en-US" sz="800" b="1" i="0" u="none" strike="noStrike" kern="1200" baseline="0" dirty="0">
                          <a:solidFill>
                            <a:schemeClr val="dk1"/>
                          </a:solidFill>
                          <a:latin typeface="+mn-lt"/>
                          <a:ea typeface="+mn-ea"/>
                          <a:cs typeface="+mn-cs"/>
                        </a:rPr>
                        <a:t>Button Filter #1: </a:t>
                      </a:r>
                      <a:r>
                        <a:rPr lang="en-US" sz="800" b="0" i="0" u="none" strike="noStrike" kern="1200" baseline="0" dirty="0">
                          <a:solidFill>
                            <a:schemeClr val="dk1"/>
                          </a:solidFill>
                          <a:latin typeface="+mn-lt"/>
                          <a:ea typeface="+mn-ea"/>
                          <a:cs typeface="+mn-cs"/>
                        </a:rPr>
                        <a:t>Exit and Wait and politely ask</a:t>
                      </a:r>
                    </a:p>
                    <a:p>
                      <a:r>
                        <a:rPr lang="en-US" sz="800" b="0" i="0" u="none" strike="noStrike" kern="1200" baseline="0" dirty="0">
                          <a:solidFill>
                            <a:schemeClr val="dk1"/>
                          </a:solidFill>
                          <a:latin typeface="+mn-lt"/>
                          <a:ea typeface="+mn-ea"/>
                          <a:cs typeface="+mn-cs"/>
                        </a:rPr>
                        <a:t>parent if you can leave for 5 minutes to cool down</a:t>
                      </a:r>
                    </a:p>
                    <a:p>
                      <a:r>
                        <a:rPr lang="en-US" sz="800" b="0" i="0" u="none" strike="noStrike" kern="1200" baseline="0" dirty="0">
                          <a:solidFill>
                            <a:schemeClr val="dk1"/>
                          </a:solidFill>
                          <a:latin typeface="+mn-lt"/>
                          <a:ea typeface="+mn-ea"/>
                          <a:cs typeface="+mn-cs"/>
                        </a:rPr>
                        <a:t>(pre-arranged with parent). Remember, to come</a:t>
                      </a:r>
                    </a:p>
                    <a:p>
                      <a:r>
                        <a:rPr lang="en-US" sz="800" b="0" i="0" u="none" strike="noStrike" kern="1200" baseline="0" dirty="0">
                          <a:solidFill>
                            <a:schemeClr val="dk1"/>
                          </a:solidFill>
                          <a:latin typeface="+mn-lt"/>
                          <a:ea typeface="+mn-ea"/>
                          <a:cs typeface="+mn-cs"/>
                        </a:rPr>
                        <a:t>back in 5 minutes as agreed.</a:t>
                      </a:r>
                    </a:p>
                    <a:p>
                      <a:r>
                        <a:rPr lang="en-US" sz="800" b="0" i="0" u="none" strike="noStrike" kern="1200" baseline="0" dirty="0">
                          <a:solidFill>
                            <a:schemeClr val="dk1"/>
                          </a:solidFill>
                          <a:latin typeface="+mn-lt"/>
                          <a:ea typeface="+mn-ea"/>
                          <a:cs typeface="+mn-cs"/>
                        </a:rPr>
                        <a:t>2. Use </a:t>
                      </a:r>
                      <a:r>
                        <a:rPr lang="en-US" sz="800" b="1" i="0" u="none" strike="noStrike" kern="1200" baseline="0" dirty="0">
                          <a:solidFill>
                            <a:schemeClr val="dk1"/>
                          </a:solidFill>
                          <a:latin typeface="+mn-lt"/>
                          <a:ea typeface="+mn-ea"/>
                          <a:cs typeface="+mn-cs"/>
                        </a:rPr>
                        <a:t>Button Filter #2: </a:t>
                      </a:r>
                      <a:r>
                        <a:rPr lang="en-US" sz="800" b="0" i="0" u="none" strike="noStrike" kern="1200" baseline="0" dirty="0">
                          <a:solidFill>
                            <a:schemeClr val="dk1"/>
                          </a:solidFill>
                          <a:latin typeface="+mn-lt"/>
                          <a:ea typeface="+mn-ea"/>
                          <a:cs typeface="+mn-cs"/>
                        </a:rPr>
                        <a:t>Just say yes and obey immediately.</a:t>
                      </a:r>
                    </a:p>
                    <a:p>
                      <a:r>
                        <a:rPr lang="en-US" sz="800" b="0" i="0" u="none" strike="noStrike" kern="1200" baseline="0" dirty="0">
                          <a:solidFill>
                            <a:schemeClr val="dk1"/>
                          </a:solidFill>
                          <a:latin typeface="+mn-lt"/>
                          <a:ea typeface="+mn-ea"/>
                          <a:cs typeface="+mn-cs"/>
                        </a:rPr>
                        <a:t>Remember that “when I obey, I will earn trust and our family</a:t>
                      </a:r>
                    </a:p>
                    <a:p>
                      <a:r>
                        <a:rPr lang="en-US" sz="800" b="0" i="0" u="none" strike="noStrike" kern="1200" baseline="0" dirty="0">
                          <a:solidFill>
                            <a:schemeClr val="dk1"/>
                          </a:solidFill>
                          <a:latin typeface="+mn-lt"/>
                          <a:ea typeface="+mn-ea"/>
                          <a:cs typeface="+mn-cs"/>
                        </a:rPr>
                        <a:t>will be less stressed out”</a:t>
                      </a:r>
                    </a:p>
                    <a:p>
                      <a:r>
                        <a:rPr lang="en-US" sz="800" b="0" i="0" u="none" strike="noStrike" kern="1200" baseline="0" dirty="0">
                          <a:solidFill>
                            <a:schemeClr val="dk1"/>
                          </a:solidFill>
                          <a:latin typeface="+mn-lt"/>
                          <a:ea typeface="+mn-ea"/>
                          <a:cs typeface="+mn-cs"/>
                        </a:rPr>
                        <a:t>3. Use </a:t>
                      </a:r>
                      <a:r>
                        <a:rPr lang="en-US" sz="800" b="1" i="0" u="none" strike="noStrike" kern="1200" baseline="0" dirty="0">
                          <a:solidFill>
                            <a:schemeClr val="dk1"/>
                          </a:solidFill>
                          <a:latin typeface="+mn-lt"/>
                          <a:ea typeface="+mn-ea"/>
                          <a:cs typeface="+mn-cs"/>
                        </a:rPr>
                        <a:t>Button Filter #3: </a:t>
                      </a:r>
                      <a:r>
                        <a:rPr lang="en-US" sz="800" b="0" i="0" u="none" strike="noStrike" kern="1200" baseline="0" dirty="0">
                          <a:solidFill>
                            <a:schemeClr val="dk1"/>
                          </a:solidFill>
                          <a:latin typeface="+mn-lt"/>
                          <a:ea typeface="+mn-ea"/>
                          <a:cs typeface="+mn-cs"/>
                        </a:rPr>
                        <a:t>Keep things Short and don’t get</a:t>
                      </a:r>
                    </a:p>
                    <a:p>
                      <a:r>
                        <a:rPr lang="en-US" sz="800" b="0" i="0" u="none" strike="noStrike" kern="1200" baseline="0" dirty="0">
                          <a:solidFill>
                            <a:schemeClr val="dk1"/>
                          </a:solidFill>
                          <a:latin typeface="+mn-lt"/>
                          <a:ea typeface="+mn-ea"/>
                          <a:cs typeface="+mn-cs"/>
                        </a:rPr>
                        <a:t>into an argument. Remember that it takes time for you</a:t>
                      </a:r>
                    </a:p>
                    <a:p>
                      <a:r>
                        <a:rPr lang="en-US" sz="800" b="0" i="0" u="none" strike="noStrike" kern="1200" baseline="0" dirty="0">
                          <a:solidFill>
                            <a:schemeClr val="dk1"/>
                          </a:solidFill>
                          <a:latin typeface="+mn-lt"/>
                          <a:ea typeface="+mn-ea"/>
                          <a:cs typeface="+mn-cs"/>
                        </a:rPr>
                        <a:t>to earn trust back</a:t>
                      </a:r>
                    </a:p>
                    <a:p>
                      <a:r>
                        <a:rPr lang="en-US" sz="800" b="0" i="0" u="none" strike="noStrike" kern="1200" baseline="0" dirty="0">
                          <a:solidFill>
                            <a:schemeClr val="dk1"/>
                          </a:solidFill>
                          <a:latin typeface="+mn-lt"/>
                          <a:ea typeface="+mn-ea"/>
                          <a:cs typeface="+mn-cs"/>
                        </a:rPr>
                        <a:t>4. Will not happen</a:t>
                      </a:r>
                      <a:endParaRPr lang="en-US" sz="800" dirty="0">
                        <a:solidFill>
                          <a:schemeClr val="tx1"/>
                        </a:solidFill>
                      </a:endParaRPr>
                    </a:p>
                  </a:txBody>
                  <a:tcPr marT="45700" marB="45700">
                    <a:solidFill>
                      <a:srgbClr val="FFFF99"/>
                    </a:solidFill>
                  </a:tcPr>
                </a:tc>
                <a:extLst>
                  <a:ext uri="{0D108BD9-81ED-4DB2-BD59-A6C34878D82A}">
                    <a16:rowId xmlns:a16="http://schemas.microsoft.com/office/drawing/2014/main" val="10005"/>
                  </a:ext>
                </a:extLst>
              </a:tr>
              <a:tr h="213322">
                <a:tc>
                  <a:txBody>
                    <a:bodyPr/>
                    <a:lstStyle/>
                    <a:p>
                      <a:pPr algn="ctr">
                        <a:buFont typeface="Arial" charset="0"/>
                        <a:buNone/>
                      </a:pPr>
                      <a:r>
                        <a:rPr lang="en-US" sz="800" b="1" dirty="0">
                          <a:solidFill>
                            <a:schemeClr val="bg1"/>
                          </a:solidFill>
                        </a:rPr>
                        <a:t>Classic Buttons pushed around</a:t>
                      </a:r>
                      <a:r>
                        <a:rPr lang="en-US" sz="800" b="1" baseline="0" dirty="0">
                          <a:solidFill>
                            <a:schemeClr val="bg1"/>
                          </a:solidFill>
                        </a:rPr>
                        <a:t> Softness &amp; Nurturance</a:t>
                      </a:r>
                      <a:endParaRPr lang="en-US" sz="800" b="1" dirty="0">
                        <a:solidFill>
                          <a:schemeClr val="bg1"/>
                        </a:solidFill>
                      </a:endParaRPr>
                    </a:p>
                  </a:txBody>
                  <a:tcPr marT="45700" marB="45700" anchor="ctr">
                    <a:solidFill>
                      <a:srgbClr val="FF9933"/>
                    </a:solidFill>
                  </a:tcPr>
                </a:tc>
                <a:tc>
                  <a:txBody>
                    <a:bodyPr/>
                    <a:lstStyle/>
                    <a:p>
                      <a:pPr algn="ctr">
                        <a:buFont typeface="Arial" charset="0"/>
                        <a:buNone/>
                      </a:pPr>
                      <a:r>
                        <a:rPr lang="en-US" sz="800" b="1" dirty="0">
                          <a:solidFill>
                            <a:schemeClr val="bg1"/>
                          </a:solidFill>
                        </a:rPr>
                        <a:t>Teen</a:t>
                      </a:r>
                      <a:r>
                        <a:rPr lang="en-US" sz="800" b="1" baseline="0" dirty="0">
                          <a:solidFill>
                            <a:schemeClr val="bg1"/>
                          </a:solidFill>
                        </a:rPr>
                        <a:t> Button Filters</a:t>
                      </a:r>
                      <a:endParaRPr lang="en-US" sz="800" b="1" dirty="0">
                        <a:solidFill>
                          <a:schemeClr val="bg1"/>
                        </a:solidFill>
                      </a:endParaRPr>
                    </a:p>
                  </a:txBody>
                  <a:tcPr marT="45700" marB="45700" anchor="ctr">
                    <a:solidFill>
                      <a:srgbClr val="FF9933"/>
                    </a:solidFill>
                  </a:tcPr>
                </a:tc>
                <a:extLst>
                  <a:ext uri="{0D108BD9-81ED-4DB2-BD59-A6C34878D82A}">
                    <a16:rowId xmlns:a16="http://schemas.microsoft.com/office/drawing/2014/main" val="10006"/>
                  </a:ext>
                </a:extLst>
              </a:tr>
              <a:tr h="822932">
                <a:tc>
                  <a:txBody>
                    <a:bodyPr/>
                    <a:lstStyle/>
                    <a:p>
                      <a:pPr algn="l">
                        <a:buFont typeface="Arial" charset="0"/>
                        <a:buNone/>
                      </a:pPr>
                      <a:r>
                        <a:rPr lang="en-US" sz="800" dirty="0">
                          <a:solidFill>
                            <a:schemeClr val="tx1"/>
                          </a:solidFill>
                        </a:rPr>
                        <a:t>Part 4 Showing Love &amp; Nurturance</a:t>
                      </a:r>
                    </a:p>
                    <a:p>
                      <a:pPr marL="228600" indent="-228600" algn="l">
                        <a:buFont typeface="+mj-lt"/>
                        <a:buAutoNum type="arabicPeriod"/>
                      </a:pPr>
                      <a:r>
                        <a:rPr lang="en-US" sz="800" b="0" i="0" u="none" strike="noStrike" kern="1200" baseline="0" dirty="0">
                          <a:solidFill>
                            <a:schemeClr val="dk1"/>
                          </a:solidFill>
                          <a:latin typeface="+mn-lt"/>
                          <a:ea typeface="+mn-ea"/>
                          <a:cs typeface="+mn-cs"/>
                        </a:rPr>
                        <a:t>Parent forgets to give the Positive Teen Report</a:t>
                      </a:r>
                    </a:p>
                    <a:p>
                      <a:pPr marL="228600" indent="-228600">
                        <a:buFont typeface="+mj-lt"/>
                        <a:buAutoNum type="arabicPeriod"/>
                      </a:pPr>
                      <a:r>
                        <a:rPr lang="en-US" sz="800" b="0" i="0" u="none" strike="noStrike" kern="1200" baseline="0" dirty="0">
                          <a:solidFill>
                            <a:schemeClr val="dk1"/>
                          </a:solidFill>
                          <a:latin typeface="+mn-lt"/>
                          <a:ea typeface="+mn-ea"/>
                          <a:cs typeface="+mn-cs"/>
                        </a:rPr>
                        <a:t>Parent gets mad about something and backs out of</a:t>
                      </a:r>
                    </a:p>
                    <a:p>
                      <a:pPr marL="228600" indent="-228600">
                        <a:buFont typeface="+mj-lt"/>
                        <a:buAutoNum type="arabicPeriod"/>
                      </a:pPr>
                      <a:r>
                        <a:rPr lang="en-US" sz="800" b="0" i="0" u="none" strike="noStrike" kern="1200" baseline="0" dirty="0">
                          <a:solidFill>
                            <a:schemeClr val="dk1"/>
                          </a:solidFill>
                          <a:latin typeface="+mn-lt"/>
                          <a:ea typeface="+mn-ea"/>
                          <a:cs typeface="+mn-cs"/>
                        </a:rPr>
                        <a:t>a special outing</a:t>
                      </a:r>
                    </a:p>
                    <a:p>
                      <a:pPr marL="228600" indent="-228600">
                        <a:buFont typeface="+mj-lt"/>
                        <a:buAutoNum type="arabicPeriod"/>
                      </a:pPr>
                      <a:r>
                        <a:rPr lang="en-US" sz="800" b="0" i="0" u="none" strike="noStrike" kern="1200" baseline="0" dirty="0">
                          <a:solidFill>
                            <a:schemeClr val="dk1"/>
                          </a:solidFill>
                          <a:latin typeface="+mn-lt"/>
                          <a:ea typeface="+mn-ea"/>
                          <a:cs typeface="+mn-cs"/>
                        </a:rPr>
                        <a:t>Something else</a:t>
                      </a:r>
                      <a:endParaRPr lang="en-US" sz="800" dirty="0">
                        <a:solidFill>
                          <a:schemeClr val="tx1"/>
                        </a:solidFill>
                      </a:endParaRPr>
                    </a:p>
                  </a:txBody>
                  <a:tcPr marT="45700" marB="45700" anchor="ctr">
                    <a:solidFill>
                      <a:srgbClr val="FFFF99"/>
                    </a:solidFill>
                  </a:tcPr>
                </a:tc>
                <a:tc>
                  <a:txBody>
                    <a:bodyPr/>
                    <a:lstStyle/>
                    <a:p>
                      <a:r>
                        <a:rPr lang="en-US" sz="800" b="0" i="0" u="none" strike="noStrike" kern="1200" baseline="0" dirty="0">
                          <a:solidFill>
                            <a:schemeClr val="dk1"/>
                          </a:solidFill>
                          <a:latin typeface="+mn-lt"/>
                          <a:ea typeface="+mn-ea"/>
                          <a:cs typeface="+mn-cs"/>
                        </a:rPr>
                        <a:t>1. Give a </a:t>
                      </a:r>
                      <a:r>
                        <a:rPr lang="en-US" sz="800" b="0" i="1" u="none" strike="noStrike" kern="1200" baseline="0" dirty="0">
                          <a:solidFill>
                            <a:schemeClr val="dk1"/>
                          </a:solidFill>
                          <a:latin typeface="+mn-lt"/>
                          <a:ea typeface="+mn-ea"/>
                          <a:cs typeface="+mn-cs"/>
                        </a:rPr>
                        <a:t>Positive Parent Repor</a:t>
                      </a:r>
                      <a:r>
                        <a:rPr lang="en-US" sz="800" b="0" i="0" u="none" strike="noStrike" kern="1200" baseline="0" dirty="0">
                          <a:solidFill>
                            <a:schemeClr val="dk1"/>
                          </a:solidFill>
                          <a:latin typeface="+mn-lt"/>
                          <a:ea typeface="+mn-ea"/>
                          <a:cs typeface="+mn-cs"/>
                        </a:rPr>
                        <a:t>t to show your love and</a:t>
                      </a:r>
                    </a:p>
                    <a:p>
                      <a:r>
                        <a:rPr lang="en-US" sz="800" b="0" i="0" u="none" strike="noStrike" kern="1200" baseline="0" dirty="0">
                          <a:solidFill>
                            <a:schemeClr val="dk1"/>
                          </a:solidFill>
                          <a:latin typeface="+mn-lt"/>
                          <a:ea typeface="+mn-ea"/>
                          <a:cs typeface="+mn-cs"/>
                        </a:rPr>
                        <a:t>appreciation for your parent</a:t>
                      </a:r>
                    </a:p>
                    <a:p>
                      <a:r>
                        <a:rPr lang="en-US" sz="800" b="0" i="0" u="none" strike="noStrike" kern="1200" baseline="0" dirty="0">
                          <a:solidFill>
                            <a:schemeClr val="dk1"/>
                          </a:solidFill>
                          <a:latin typeface="+mn-lt"/>
                          <a:ea typeface="+mn-ea"/>
                          <a:cs typeface="+mn-cs"/>
                        </a:rPr>
                        <a:t>2. Use </a:t>
                      </a:r>
                      <a:r>
                        <a:rPr lang="en-US" sz="800" b="1" i="0" u="none" strike="noStrike" kern="1200" baseline="0" dirty="0">
                          <a:solidFill>
                            <a:schemeClr val="dk1"/>
                          </a:solidFill>
                          <a:latin typeface="+mn-lt"/>
                          <a:ea typeface="+mn-ea"/>
                          <a:cs typeface="+mn-cs"/>
                        </a:rPr>
                        <a:t>Button Filter #3: </a:t>
                      </a:r>
                      <a:r>
                        <a:rPr lang="en-US" sz="800" b="0" i="0" u="none" strike="noStrike" kern="1200" baseline="0" dirty="0">
                          <a:solidFill>
                            <a:schemeClr val="dk1"/>
                          </a:solidFill>
                          <a:latin typeface="+mn-lt"/>
                          <a:ea typeface="+mn-ea"/>
                          <a:cs typeface="+mn-cs"/>
                        </a:rPr>
                        <a:t>Keep Things Short and apologize</a:t>
                      </a:r>
                    </a:p>
                    <a:p>
                      <a:r>
                        <a:rPr lang="en-US" sz="800" b="0" i="0" u="none" strike="noStrike" kern="1200" baseline="0" dirty="0">
                          <a:solidFill>
                            <a:schemeClr val="dk1"/>
                          </a:solidFill>
                          <a:latin typeface="+mn-lt"/>
                          <a:ea typeface="+mn-ea"/>
                          <a:cs typeface="+mn-cs"/>
                        </a:rPr>
                        <a:t>to mom for disappointing her and say “you will do better</a:t>
                      </a:r>
                    </a:p>
                    <a:p>
                      <a:r>
                        <a:rPr lang="en-US" sz="800" b="0" i="0" u="none" strike="noStrike" kern="1200" baseline="0" dirty="0">
                          <a:solidFill>
                            <a:schemeClr val="dk1"/>
                          </a:solidFill>
                          <a:latin typeface="+mn-lt"/>
                          <a:ea typeface="+mn-ea"/>
                          <a:cs typeface="+mn-cs"/>
                        </a:rPr>
                        <a:t>next time”</a:t>
                      </a:r>
                    </a:p>
                    <a:p>
                      <a:r>
                        <a:rPr lang="en-US" sz="800" b="0" i="0" u="none" strike="noStrike" kern="1200" baseline="0" dirty="0">
                          <a:solidFill>
                            <a:schemeClr val="dk1"/>
                          </a:solidFill>
                          <a:latin typeface="+mn-lt"/>
                          <a:ea typeface="+mn-ea"/>
                          <a:cs typeface="+mn-cs"/>
                        </a:rPr>
                        <a:t>3. Will not happen</a:t>
                      </a:r>
                      <a:endParaRPr lang="en-US" sz="800" dirty="0">
                        <a:solidFill>
                          <a:schemeClr val="tx1"/>
                        </a:solidFill>
                      </a:endParaRPr>
                    </a:p>
                  </a:txBody>
                  <a:tcPr marT="45700" marB="45700" anchor="ctr">
                    <a:solidFill>
                      <a:srgbClr val="FFFF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a:extLst>
              <a:ext uri="{FF2B5EF4-FFF2-40B4-BE49-F238E27FC236}">
                <a16:creationId xmlns:a16="http://schemas.microsoft.com/office/drawing/2014/main" id="{82F457D8-C5AA-7B4E-89DA-76993253EFC5}"/>
              </a:ext>
            </a:extLst>
          </p:cNvPr>
          <p:cNvSpPr>
            <a:spLocks noGrp="1"/>
          </p:cNvSpPr>
          <p:nvPr>
            <p:ph type="title"/>
          </p:nvPr>
        </p:nvSpPr>
        <p:spPr>
          <a:xfrm>
            <a:off x="15875" y="0"/>
            <a:ext cx="9144000" cy="593725"/>
          </a:xfrm>
          <a:solidFill>
            <a:srgbClr val="FFFF99"/>
          </a:solidFill>
        </p:spPr>
        <p:txBody>
          <a:bodyPr/>
          <a:lstStyle/>
          <a:p>
            <a:pPr>
              <a:defRPr/>
            </a:pPr>
            <a:r>
              <a:rPr lang="en-US" altLang="en-US" sz="2000" dirty="0">
                <a:effectLst>
                  <a:outerShdw blurRad="38100" dist="38100" dir="2700000" algn="tl">
                    <a:srgbClr val="000000">
                      <a:alpha val="43137"/>
                    </a:srgbClr>
                  </a:outerShdw>
                </a:effectLst>
              </a:rPr>
              <a:t>Countermoves for Parent &amp; Village Roles</a:t>
            </a:r>
          </a:p>
        </p:txBody>
      </p:sp>
      <p:graphicFrame>
        <p:nvGraphicFramePr>
          <p:cNvPr id="4" name="Content Placeholder 3">
            <a:extLst>
              <a:ext uri="{FF2B5EF4-FFF2-40B4-BE49-F238E27FC236}">
                <a16:creationId xmlns:a16="http://schemas.microsoft.com/office/drawing/2014/main" id="{285666E6-B19A-F042-99EB-ACA85CD8BA48}"/>
              </a:ext>
            </a:extLst>
          </p:cNvPr>
          <p:cNvGraphicFramePr>
            <a:graphicFrameLocks noGrp="1"/>
          </p:cNvGraphicFramePr>
          <p:nvPr>
            <p:ph idx="1"/>
          </p:nvPr>
        </p:nvGraphicFramePr>
        <p:xfrm>
          <a:off x="138113" y="762000"/>
          <a:ext cx="8991600" cy="5837238"/>
        </p:xfrm>
        <a:graphic>
          <a:graphicData uri="http://schemas.openxmlformats.org/drawingml/2006/table">
            <a:tbl>
              <a:tblPr firstRow="1" bandRow="1">
                <a:tableStyleId>{21E4AEA4-8DFA-4A89-87EB-49C32662AFE0}</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04817">
                <a:tc>
                  <a:txBody>
                    <a:bodyPr/>
                    <a:lstStyle/>
                    <a:p>
                      <a:pPr algn="ctr"/>
                      <a:r>
                        <a:rPr lang="en-US" sz="1400" dirty="0"/>
                        <a:t>Part 1: Delivering the PTR</a:t>
                      </a:r>
                    </a:p>
                  </a:txBody>
                  <a:tcPr marT="45722" marB="45722" anchor="ctr">
                    <a:solidFill>
                      <a:srgbClr val="FF9933"/>
                    </a:solidFill>
                  </a:tcPr>
                </a:tc>
                <a:tc>
                  <a:txBody>
                    <a:bodyPr/>
                    <a:lstStyle/>
                    <a:p>
                      <a:pPr algn="ctr"/>
                      <a:r>
                        <a:rPr lang="en-US" sz="1400" dirty="0"/>
                        <a:t>Parent Button Buster Countermoves</a:t>
                      </a:r>
                    </a:p>
                  </a:txBody>
                  <a:tcPr marT="45722" marB="45722" anchor="ctr">
                    <a:solidFill>
                      <a:srgbClr val="FF9933"/>
                    </a:solidFill>
                  </a:tcPr>
                </a:tc>
                <a:extLst>
                  <a:ext uri="{0D108BD9-81ED-4DB2-BD59-A6C34878D82A}">
                    <a16:rowId xmlns:a16="http://schemas.microsoft.com/office/drawing/2014/main" val="10000"/>
                  </a:ext>
                </a:extLst>
              </a:tr>
              <a:tr h="1447879">
                <a:tc>
                  <a:txBody>
                    <a:bodyPr/>
                    <a:lstStyle/>
                    <a:p>
                      <a:pPr algn="l">
                        <a:buFont typeface="Arial" charset="0"/>
                        <a:buNone/>
                      </a:pPr>
                      <a:r>
                        <a:rPr lang="en-US" sz="1200" dirty="0"/>
                        <a:t>1.</a:t>
                      </a:r>
                      <a:r>
                        <a:rPr lang="en-US" sz="1200" baseline="0" dirty="0"/>
                        <a:t> </a:t>
                      </a:r>
                      <a:r>
                        <a:rPr lang="en-US" sz="1200" dirty="0"/>
                        <a:t>Works Great – No Problem</a:t>
                      </a:r>
                    </a:p>
                    <a:p>
                      <a:pPr algn="l">
                        <a:buFont typeface="Arial" charset="0"/>
                        <a:buNone/>
                      </a:pPr>
                      <a:r>
                        <a:rPr lang="en-US" sz="1200" dirty="0"/>
                        <a:t>2. Tears up the PTR in front of you</a:t>
                      </a:r>
                      <a:endParaRPr lang="en-US" sz="1200" baseline="0" dirty="0"/>
                    </a:p>
                    <a:p>
                      <a:pPr algn="l">
                        <a:buFont typeface="Arial" charset="0"/>
                        <a:buNone/>
                      </a:pPr>
                      <a:r>
                        <a:rPr lang="en-US" sz="1200" baseline="0" dirty="0"/>
                        <a:t>3. Bruce’s Misbehavior does not change</a:t>
                      </a:r>
                    </a:p>
                    <a:p>
                      <a:pPr algn="l">
                        <a:buFont typeface="Arial" charset="0"/>
                        <a:buNone/>
                      </a:pPr>
                      <a:r>
                        <a:rPr lang="en-US" sz="1200" baseline="0" dirty="0"/>
                        <a:t>4. Something else</a:t>
                      </a:r>
                      <a:endParaRPr lang="en-US" sz="1200" dirty="0"/>
                    </a:p>
                  </a:txBody>
                  <a:tcPr marT="45722" marB="45722">
                    <a:solidFill>
                      <a:srgbClr val="FFFF99"/>
                    </a:solidFill>
                  </a:tcPr>
                </a:tc>
                <a:tc>
                  <a:txBody>
                    <a:bodyPr/>
                    <a:lstStyle/>
                    <a:p>
                      <a:pPr>
                        <a:buFont typeface="Arial" pitchFamily="34" charset="0"/>
                        <a:buChar char="•"/>
                      </a:pPr>
                      <a:endParaRPr lang="en-US" sz="500" dirty="0"/>
                    </a:p>
                    <a:p>
                      <a:pPr>
                        <a:buFont typeface="Arial" pitchFamily="34" charset="0"/>
                        <a:buNone/>
                      </a:pPr>
                      <a:r>
                        <a:rPr lang="en-US" sz="1200" dirty="0"/>
                        <a:t>1.</a:t>
                      </a:r>
                      <a:r>
                        <a:rPr lang="en-US" sz="1200" baseline="0" dirty="0"/>
                        <a:t> </a:t>
                      </a:r>
                      <a:r>
                        <a:rPr lang="en-US" sz="1200" dirty="0"/>
                        <a:t>Mom and Dad will say “I love you, Bruce” when giving</a:t>
                      </a:r>
                      <a:r>
                        <a:rPr lang="en-US" sz="1200" baseline="0" dirty="0"/>
                        <a:t> the PTR</a:t>
                      </a:r>
                      <a:endParaRPr lang="en-US" sz="1200" dirty="0"/>
                    </a:p>
                    <a:p>
                      <a:pPr>
                        <a:buFont typeface="Arial" charset="0"/>
                        <a:buNone/>
                      </a:pPr>
                      <a:r>
                        <a:rPr lang="en-US" sz="1200" dirty="0"/>
                        <a:t>2. BB #1</a:t>
                      </a:r>
                      <a:r>
                        <a:rPr lang="en-US" sz="1200" baseline="0" dirty="0"/>
                        <a:t> Don’t </a:t>
                      </a:r>
                      <a:r>
                        <a:rPr lang="en-US" sz="1200" baseline="0" dirty="0">
                          <a:solidFill>
                            <a:schemeClr val="tx1"/>
                          </a:solidFill>
                        </a:rPr>
                        <a:t>take it Personally </a:t>
                      </a:r>
                      <a:r>
                        <a:rPr lang="en-US" sz="1200" baseline="0" dirty="0"/>
                        <a:t>– Mom will think “he is testing me” &amp; BB #2 Exit</a:t>
                      </a:r>
                    </a:p>
                    <a:p>
                      <a:pPr>
                        <a:buFont typeface="Arial" charset="0"/>
                        <a:buNone/>
                      </a:pPr>
                      <a:r>
                        <a:rPr lang="en-US" sz="1200" baseline="0" dirty="0"/>
                        <a:t>3. BB #1 Don’t take it Personally- Remind myself that “It takes time for change to happen”</a:t>
                      </a:r>
                    </a:p>
                    <a:p>
                      <a:pPr>
                        <a:buFont typeface="Arial" charset="0"/>
                        <a:buNone/>
                      </a:pPr>
                      <a:r>
                        <a:rPr lang="en-US" sz="1200" baseline="0" dirty="0"/>
                        <a:t>4.Willl not happen</a:t>
                      </a:r>
                    </a:p>
                  </a:txBody>
                  <a:tcPr marT="45722" marB="45722">
                    <a:solidFill>
                      <a:srgbClr val="FFFF99"/>
                    </a:solidFill>
                  </a:tcPr>
                </a:tc>
                <a:extLst>
                  <a:ext uri="{0D108BD9-81ED-4DB2-BD59-A6C34878D82A}">
                    <a16:rowId xmlns:a16="http://schemas.microsoft.com/office/drawing/2014/main" val="10001"/>
                  </a:ext>
                </a:extLst>
              </a:tr>
              <a:tr h="304817">
                <a:tc>
                  <a:txBody>
                    <a:bodyPr/>
                    <a:lstStyle/>
                    <a:p>
                      <a:pPr algn="ctr"/>
                      <a:r>
                        <a:rPr lang="en-US" sz="1400" b="1" dirty="0">
                          <a:solidFill>
                            <a:schemeClr val="bg1"/>
                          </a:solidFill>
                        </a:rPr>
                        <a:t>Part</a:t>
                      </a:r>
                      <a:r>
                        <a:rPr lang="en-US" sz="1400" b="1" baseline="0" dirty="0">
                          <a:solidFill>
                            <a:schemeClr val="bg1"/>
                          </a:solidFill>
                        </a:rPr>
                        <a:t> 2: Going on Special Outing</a:t>
                      </a:r>
                      <a:endParaRPr lang="en-US" sz="1400" b="1" dirty="0">
                        <a:solidFill>
                          <a:schemeClr val="bg1"/>
                        </a:solidFill>
                      </a:endParaRPr>
                    </a:p>
                  </a:txBody>
                  <a:tcPr marT="45722" marB="45722" anchor="ctr">
                    <a:solidFill>
                      <a:srgbClr val="FF9933"/>
                    </a:solidFill>
                  </a:tcPr>
                </a:tc>
                <a:tc>
                  <a:txBody>
                    <a:bodyPr/>
                    <a:lstStyle/>
                    <a:p>
                      <a:pPr algn="ctr"/>
                      <a:r>
                        <a:rPr lang="en-US" sz="1400" b="1" dirty="0">
                          <a:solidFill>
                            <a:schemeClr val="bg1"/>
                          </a:solidFill>
                        </a:rPr>
                        <a:t>Parent Button Buster Countermoves</a:t>
                      </a:r>
                    </a:p>
                  </a:txBody>
                  <a:tcPr marT="45722" marB="45722" anchor="ctr">
                    <a:solidFill>
                      <a:srgbClr val="FF9933"/>
                    </a:solidFill>
                  </a:tcPr>
                </a:tc>
                <a:extLst>
                  <a:ext uri="{0D108BD9-81ED-4DB2-BD59-A6C34878D82A}">
                    <a16:rowId xmlns:a16="http://schemas.microsoft.com/office/drawing/2014/main" val="10002"/>
                  </a:ext>
                </a:extLst>
              </a:tr>
              <a:tr h="1737454">
                <a:tc>
                  <a:txBody>
                    <a:bodyPr/>
                    <a:lstStyle/>
                    <a:p>
                      <a:pPr algn="l">
                        <a:buFont typeface="Arial" charset="0"/>
                        <a:buNone/>
                      </a:pPr>
                      <a:r>
                        <a:rPr lang="en-US" sz="1200" dirty="0">
                          <a:solidFill>
                            <a:schemeClr val="tx1"/>
                          </a:solidFill>
                        </a:rPr>
                        <a:t>1. Works Great-</a:t>
                      </a:r>
                      <a:r>
                        <a:rPr lang="en-US" sz="1200" baseline="0" dirty="0">
                          <a:solidFill>
                            <a:schemeClr val="tx1"/>
                          </a:solidFill>
                        </a:rPr>
                        <a:t> No Problem</a:t>
                      </a:r>
                      <a:endParaRPr lang="en-US" sz="1200" dirty="0">
                        <a:solidFill>
                          <a:schemeClr val="tx1"/>
                        </a:solidFill>
                      </a:endParaRPr>
                    </a:p>
                    <a:p>
                      <a:pPr algn="l">
                        <a:buFont typeface="Arial" charset="0"/>
                        <a:buNone/>
                      </a:pPr>
                      <a:r>
                        <a:rPr lang="en-US" sz="1200" dirty="0">
                          <a:solidFill>
                            <a:schemeClr val="tx1"/>
                          </a:solidFill>
                        </a:rPr>
                        <a:t>2. Bruce refuses to go to his dad</a:t>
                      </a:r>
                    </a:p>
                    <a:p>
                      <a:pPr algn="l">
                        <a:buFont typeface="Arial" charset="0"/>
                        <a:buNone/>
                      </a:pPr>
                      <a:r>
                        <a:rPr lang="en-US" sz="1200" dirty="0">
                          <a:solidFill>
                            <a:schemeClr val="tx1"/>
                          </a:solidFill>
                        </a:rPr>
                        <a:t>3. Bruce</a:t>
                      </a:r>
                      <a:r>
                        <a:rPr lang="en-US" sz="1200" baseline="0" dirty="0">
                          <a:solidFill>
                            <a:schemeClr val="tx1"/>
                          </a:solidFill>
                        </a:rPr>
                        <a:t> </a:t>
                      </a:r>
                      <a:r>
                        <a:rPr lang="en-US" sz="1200" dirty="0">
                          <a:solidFill>
                            <a:schemeClr val="tx1"/>
                          </a:solidFill>
                        </a:rPr>
                        <a:t>wants a bribe in order to go</a:t>
                      </a:r>
                    </a:p>
                    <a:p>
                      <a:pPr algn="l">
                        <a:buFont typeface="Arial" charset="0"/>
                        <a:buNone/>
                      </a:pPr>
                      <a:r>
                        <a:rPr lang="en-US" sz="1200" dirty="0">
                          <a:solidFill>
                            <a:schemeClr val="tx1"/>
                          </a:solidFill>
                        </a:rPr>
                        <a:t>4. Bruce</a:t>
                      </a:r>
                      <a:r>
                        <a:rPr lang="en-US" sz="1200" baseline="0" dirty="0">
                          <a:solidFill>
                            <a:schemeClr val="tx1"/>
                          </a:solidFill>
                        </a:rPr>
                        <a:t> says the outing is stupid and mocks it</a:t>
                      </a:r>
                    </a:p>
                    <a:p>
                      <a:pPr algn="l">
                        <a:buFont typeface="Arial" charset="0"/>
                        <a:buNone/>
                      </a:pPr>
                      <a:r>
                        <a:rPr lang="en-US" sz="1200" baseline="0" dirty="0">
                          <a:solidFill>
                            <a:schemeClr val="tx1"/>
                          </a:solidFill>
                        </a:rPr>
                        <a:t>5. Something else </a:t>
                      </a:r>
                      <a:endParaRPr lang="en-US" sz="1200" dirty="0">
                        <a:solidFill>
                          <a:schemeClr val="tx1"/>
                        </a:solidFill>
                      </a:endParaRPr>
                    </a:p>
                  </a:txBody>
                  <a:tcPr marT="45722" marB="45722">
                    <a:solidFill>
                      <a:srgbClr val="FFFF99"/>
                    </a:solidFill>
                  </a:tcPr>
                </a:tc>
                <a:tc>
                  <a:txBody>
                    <a:bodyPr/>
                    <a:lstStyle/>
                    <a:p>
                      <a:pPr marL="228600" indent="-228600" algn="l">
                        <a:buFont typeface="Arial" pitchFamily="34" charset="0"/>
                        <a:buNone/>
                      </a:pPr>
                      <a:r>
                        <a:rPr lang="en-US" sz="1200" dirty="0">
                          <a:solidFill>
                            <a:schemeClr val="tx1"/>
                          </a:solidFill>
                        </a:rPr>
                        <a:t>1. Will enjoy this special time together</a:t>
                      </a:r>
                    </a:p>
                    <a:p>
                      <a:pPr marL="228600" indent="-228600" algn="l">
                        <a:buFont typeface="Arial" pitchFamily="34" charset="0"/>
                        <a:buNone/>
                      </a:pPr>
                      <a:r>
                        <a:rPr lang="en-US" sz="1200" dirty="0">
                          <a:solidFill>
                            <a:schemeClr val="tx1"/>
                          </a:solidFill>
                        </a:rPr>
                        <a:t>2.</a:t>
                      </a:r>
                      <a:r>
                        <a:rPr lang="en-US" sz="1200" baseline="0" dirty="0">
                          <a:solidFill>
                            <a:schemeClr val="tx1"/>
                          </a:solidFill>
                        </a:rPr>
                        <a:t> Dad will hang out with Bruce at home</a:t>
                      </a:r>
                    </a:p>
                    <a:p>
                      <a:pPr algn="l">
                        <a:buFont typeface="Arial" charset="0"/>
                        <a:buNone/>
                      </a:pPr>
                      <a:r>
                        <a:rPr lang="en-US" sz="1200" baseline="0" dirty="0">
                          <a:solidFill>
                            <a:schemeClr val="tx1"/>
                          </a:solidFill>
                        </a:rPr>
                        <a:t>3. Give Bruce the bribe because you know that whatever it takes to help Bruce do what he needs to do is worth it in the short term</a:t>
                      </a:r>
                    </a:p>
                    <a:p>
                      <a:pPr algn="l">
                        <a:buFont typeface="Arial" charset="0"/>
                        <a:buNone/>
                      </a:pPr>
                      <a:r>
                        <a:rPr lang="en-US" sz="1200" baseline="0" dirty="0">
                          <a:solidFill>
                            <a:schemeClr val="tx1"/>
                          </a:solidFill>
                        </a:rPr>
                        <a:t>4. BB # 1 Don’t take it Personally-think, “He is embarrassed and this is a normal teenager response.”</a:t>
                      </a:r>
                    </a:p>
                    <a:p>
                      <a:pPr algn="l">
                        <a:buFont typeface="Arial" charset="0"/>
                        <a:buNone/>
                      </a:pPr>
                      <a:r>
                        <a:rPr lang="en-US" sz="1200" baseline="0" dirty="0">
                          <a:solidFill>
                            <a:schemeClr val="tx1"/>
                          </a:solidFill>
                        </a:rPr>
                        <a:t>5. Will not happen</a:t>
                      </a:r>
                    </a:p>
                    <a:p>
                      <a:pPr algn="l">
                        <a:buFont typeface="Arial" charset="0"/>
                        <a:buChar char="•"/>
                      </a:pPr>
                      <a:endParaRPr lang="en-US" sz="1200" dirty="0">
                        <a:solidFill>
                          <a:schemeClr val="tx1"/>
                        </a:solidFill>
                      </a:endParaRPr>
                    </a:p>
                  </a:txBody>
                  <a:tcPr marT="45722" marB="45722">
                    <a:solidFill>
                      <a:srgbClr val="FFFF99"/>
                    </a:solidFill>
                  </a:tcPr>
                </a:tc>
                <a:extLst>
                  <a:ext uri="{0D108BD9-81ED-4DB2-BD59-A6C34878D82A}">
                    <a16:rowId xmlns:a16="http://schemas.microsoft.com/office/drawing/2014/main" val="10003"/>
                  </a:ext>
                </a:extLst>
              </a:tr>
              <a:tr h="304817">
                <a:tc>
                  <a:txBody>
                    <a:bodyPr/>
                    <a:lstStyle/>
                    <a:p>
                      <a:pPr algn="ctr">
                        <a:buFont typeface="Arial" charset="0"/>
                        <a:buNone/>
                      </a:pPr>
                      <a:r>
                        <a:rPr lang="en-US" sz="1400" b="1" dirty="0">
                          <a:solidFill>
                            <a:schemeClr val="bg1"/>
                          </a:solidFill>
                        </a:rPr>
                        <a:t>Part</a:t>
                      </a:r>
                      <a:r>
                        <a:rPr lang="en-US" sz="1400" b="1" baseline="0" dirty="0">
                          <a:solidFill>
                            <a:schemeClr val="bg1"/>
                          </a:solidFill>
                        </a:rPr>
                        <a:t> 3:  Implementing Needed Protective Factors</a:t>
                      </a:r>
                      <a:endParaRPr lang="en-US" sz="1400" b="1" dirty="0">
                        <a:solidFill>
                          <a:schemeClr val="bg1"/>
                        </a:solidFill>
                      </a:endParaRPr>
                    </a:p>
                  </a:txBody>
                  <a:tcPr marT="45722" marB="45722" anchor="ctr">
                    <a:solidFill>
                      <a:srgbClr val="FF9933"/>
                    </a:solidFill>
                  </a:tcPr>
                </a:tc>
                <a:tc>
                  <a:txBody>
                    <a:bodyPr/>
                    <a:lstStyle/>
                    <a:p>
                      <a:pPr algn="ctr">
                        <a:buFont typeface="Arial" charset="0"/>
                        <a:buNone/>
                      </a:pPr>
                      <a:r>
                        <a:rPr lang="en-US" sz="1400" b="1" dirty="0">
                          <a:solidFill>
                            <a:schemeClr val="bg1"/>
                          </a:solidFill>
                        </a:rPr>
                        <a:t>Parent Button</a:t>
                      </a:r>
                      <a:r>
                        <a:rPr lang="en-US" sz="1400" b="1" baseline="0" dirty="0">
                          <a:solidFill>
                            <a:schemeClr val="bg1"/>
                          </a:solidFill>
                        </a:rPr>
                        <a:t> Buster Countermoves</a:t>
                      </a:r>
                      <a:endParaRPr lang="en-US" sz="1400" b="1" dirty="0">
                        <a:solidFill>
                          <a:schemeClr val="bg1"/>
                        </a:solidFill>
                      </a:endParaRPr>
                    </a:p>
                  </a:txBody>
                  <a:tcPr marT="45722" marB="45722" anchor="ctr">
                    <a:solidFill>
                      <a:srgbClr val="FF9933"/>
                    </a:solidFill>
                  </a:tcPr>
                </a:tc>
                <a:extLst>
                  <a:ext uri="{0D108BD9-81ED-4DB2-BD59-A6C34878D82A}">
                    <a16:rowId xmlns:a16="http://schemas.microsoft.com/office/drawing/2014/main" val="10004"/>
                  </a:ext>
                </a:extLst>
              </a:tr>
              <a:tr h="1737454">
                <a:tc>
                  <a:txBody>
                    <a:bodyPr/>
                    <a:lstStyle/>
                    <a:p>
                      <a:pPr marL="0" indent="0" algn="l">
                        <a:buFont typeface="+mj-lt"/>
                        <a:buNone/>
                      </a:pPr>
                      <a:r>
                        <a:rPr lang="en-US" sz="1200" b="0" i="0" u="none" strike="noStrike" kern="1200" baseline="0" dirty="0">
                          <a:solidFill>
                            <a:schemeClr val="dk1"/>
                          </a:solidFill>
                          <a:latin typeface="+mn-lt"/>
                          <a:ea typeface="+mn-ea"/>
                          <a:cs typeface="+mn-cs"/>
                        </a:rPr>
                        <a:t>1. Works Great – No Problem</a:t>
                      </a:r>
                    </a:p>
                    <a:p>
                      <a:pPr marL="0" indent="0">
                        <a:buFont typeface="+mj-lt"/>
                        <a:buNone/>
                      </a:pPr>
                      <a:r>
                        <a:rPr lang="en-US" sz="1200" b="0" i="0" u="none" strike="noStrike" kern="1200" baseline="0" dirty="0">
                          <a:solidFill>
                            <a:schemeClr val="dk1"/>
                          </a:solidFill>
                          <a:latin typeface="+mn-lt"/>
                          <a:ea typeface="+mn-ea"/>
                          <a:cs typeface="+mn-cs"/>
                        </a:rPr>
                        <a:t>2. Bruce refuses to go to his planned soccer</a:t>
                      </a:r>
                    </a:p>
                    <a:p>
                      <a:pPr marL="0" indent="0">
                        <a:buFont typeface="+mj-lt"/>
                        <a:buNone/>
                      </a:pPr>
                      <a:r>
                        <a:rPr lang="en-US" sz="1200" b="0" i="0" u="none" strike="noStrike" kern="1200" baseline="0" dirty="0">
                          <a:solidFill>
                            <a:schemeClr val="dk1"/>
                          </a:solidFill>
                          <a:latin typeface="+mn-lt"/>
                          <a:ea typeface="+mn-ea"/>
                          <a:cs typeface="+mn-cs"/>
                        </a:rPr>
                        <a:t>Practice</a:t>
                      </a:r>
                    </a:p>
                    <a:p>
                      <a:pPr marL="0" indent="0">
                        <a:buFont typeface="+mj-lt"/>
                        <a:buNone/>
                      </a:pPr>
                      <a:r>
                        <a:rPr lang="en-US" sz="1200" b="0" i="0" u="none" strike="noStrike" kern="1200" baseline="0" dirty="0">
                          <a:solidFill>
                            <a:schemeClr val="dk1"/>
                          </a:solidFill>
                          <a:latin typeface="+mn-lt"/>
                          <a:ea typeface="+mn-ea"/>
                          <a:cs typeface="+mn-cs"/>
                        </a:rPr>
                        <a:t>3. Bruce refuses to go to school with mom</a:t>
                      </a:r>
                    </a:p>
                    <a:p>
                      <a:pPr marL="0" indent="0">
                        <a:buFont typeface="+mj-lt"/>
                        <a:buNone/>
                      </a:pPr>
                      <a:r>
                        <a:rPr lang="en-US" sz="1200" b="0" i="0" u="none" strike="noStrike" kern="1200" baseline="0" dirty="0">
                          <a:solidFill>
                            <a:schemeClr val="dk1"/>
                          </a:solidFill>
                          <a:latin typeface="+mn-lt"/>
                          <a:ea typeface="+mn-ea"/>
                          <a:cs typeface="+mn-cs"/>
                        </a:rPr>
                        <a:t>4. Bruce refuses to go serve at Service Center.</a:t>
                      </a:r>
                    </a:p>
                    <a:p>
                      <a:pPr marL="0" indent="0">
                        <a:buFont typeface="+mj-lt"/>
                        <a:buNone/>
                      </a:pPr>
                      <a:r>
                        <a:rPr lang="en-US" sz="1200" b="0" i="0" u="none" strike="noStrike" kern="1200" baseline="0" dirty="0">
                          <a:solidFill>
                            <a:schemeClr val="dk1"/>
                          </a:solidFill>
                          <a:latin typeface="+mn-lt"/>
                          <a:ea typeface="+mn-ea"/>
                          <a:cs typeface="+mn-cs"/>
                        </a:rPr>
                        <a:t>5. Something else</a:t>
                      </a:r>
                      <a:endParaRPr lang="en-US" sz="1200" dirty="0">
                        <a:solidFill>
                          <a:schemeClr val="tx1"/>
                        </a:solidFill>
                      </a:endParaRPr>
                    </a:p>
                  </a:txBody>
                  <a:tcPr marT="45722" marB="45722">
                    <a:solidFill>
                      <a:srgbClr val="FFFF99"/>
                    </a:solidFill>
                  </a:tcPr>
                </a:tc>
                <a:tc>
                  <a:txBody>
                    <a:bodyPr/>
                    <a:lstStyle/>
                    <a:p>
                      <a:pPr algn="l">
                        <a:buFont typeface="Arial" charset="0"/>
                        <a:buNone/>
                      </a:pPr>
                      <a:r>
                        <a:rPr lang="en-US" sz="1200" b="0" i="0" u="none" strike="noStrike" kern="1200" baseline="0" dirty="0">
                          <a:solidFill>
                            <a:schemeClr val="dk1"/>
                          </a:solidFill>
                          <a:latin typeface="+mn-lt"/>
                          <a:ea typeface="+mn-ea"/>
                          <a:cs typeface="+mn-cs"/>
                        </a:rPr>
                        <a:t>1. No need for a backup plan</a:t>
                      </a:r>
                    </a:p>
                    <a:p>
                      <a:r>
                        <a:rPr lang="en-US" sz="1200" b="0" i="0" u="none" strike="noStrike" kern="1200" baseline="0" dirty="0">
                          <a:solidFill>
                            <a:schemeClr val="dk1"/>
                          </a:solidFill>
                          <a:latin typeface="+mn-lt"/>
                          <a:ea typeface="+mn-ea"/>
                          <a:cs typeface="+mn-cs"/>
                        </a:rPr>
                        <a:t>2. Tyson will come and pick him up and take him.</a:t>
                      </a:r>
                    </a:p>
                    <a:p>
                      <a:r>
                        <a:rPr lang="en-US" sz="1200" b="0" i="0" u="none" strike="noStrike" kern="1200" baseline="0" dirty="0">
                          <a:solidFill>
                            <a:schemeClr val="dk1"/>
                          </a:solidFill>
                          <a:latin typeface="+mn-lt"/>
                          <a:ea typeface="+mn-ea"/>
                          <a:cs typeface="+mn-cs"/>
                        </a:rPr>
                        <a:t>3. Dad will take Bruce to school </a:t>
                      </a:r>
                    </a:p>
                    <a:p>
                      <a:r>
                        <a:rPr lang="en-US" sz="1200" b="0" i="0" u="none" strike="noStrike" kern="1200" baseline="0" dirty="0">
                          <a:solidFill>
                            <a:schemeClr val="dk1"/>
                          </a:solidFill>
                          <a:latin typeface="+mn-lt"/>
                          <a:ea typeface="+mn-ea"/>
                          <a:cs typeface="+mn-cs"/>
                        </a:rPr>
                        <a:t>4. Plan ahead and have William transport to all community service</a:t>
                      </a:r>
                    </a:p>
                    <a:p>
                      <a:r>
                        <a:rPr lang="en-US" sz="1200" b="0" i="0" u="none" strike="noStrike" kern="1200" baseline="0" dirty="0">
                          <a:solidFill>
                            <a:schemeClr val="dk1"/>
                          </a:solidFill>
                          <a:latin typeface="+mn-lt"/>
                          <a:ea typeface="+mn-ea"/>
                          <a:cs typeface="+mn-cs"/>
                        </a:rPr>
                        <a:t>5. Will not happen</a:t>
                      </a:r>
                      <a:endParaRPr lang="en-US" sz="1200" dirty="0">
                        <a:solidFill>
                          <a:schemeClr val="tx1"/>
                        </a:solidFill>
                      </a:endParaRPr>
                    </a:p>
                  </a:txBody>
                  <a:tcPr marT="45722" marB="45722">
                    <a:solidFill>
                      <a:srgbClr val="FFFF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8B62D85-9DA2-9847-A91D-D2F364A9DAFD}"/>
              </a:ext>
            </a:extLst>
          </p:cNvPr>
          <p:cNvSpPr>
            <a:spLocks noGrp="1" noChangeArrowheads="1"/>
          </p:cNvSpPr>
          <p:nvPr>
            <p:ph type="title"/>
          </p:nvPr>
        </p:nvSpPr>
        <p:spPr>
          <a:xfrm>
            <a:off x="190500" y="76200"/>
            <a:ext cx="8839200" cy="1477963"/>
          </a:xfrm>
        </p:spPr>
        <p:txBody>
          <a:bodyPr/>
          <a:lstStyle/>
          <a:p>
            <a:r>
              <a:rPr lang="en-US" altLang="en-US" sz="3600"/>
              <a:t>Parents’ Roadmap to De-escalation of Aggression using the 5 Levels of Violence</a:t>
            </a:r>
          </a:p>
        </p:txBody>
      </p:sp>
      <p:graphicFrame>
        <p:nvGraphicFramePr>
          <p:cNvPr id="28742" name="Group 70">
            <a:extLst>
              <a:ext uri="{FF2B5EF4-FFF2-40B4-BE49-F238E27FC236}">
                <a16:creationId xmlns:a16="http://schemas.microsoft.com/office/drawing/2014/main" id="{BA5C55FC-5D00-4048-A754-5F160EC761D1}"/>
              </a:ext>
            </a:extLst>
          </p:cNvPr>
          <p:cNvGraphicFramePr>
            <a:graphicFrameLocks noGrp="1"/>
          </p:cNvGraphicFramePr>
          <p:nvPr>
            <p:ph idx="1"/>
          </p:nvPr>
        </p:nvGraphicFramePr>
        <p:xfrm>
          <a:off x="0" y="1905000"/>
          <a:ext cx="9144000" cy="4127500"/>
        </p:xfrm>
        <a:graphic>
          <a:graphicData uri="http://schemas.openxmlformats.org/drawingml/2006/table">
            <a:tbl>
              <a:tblPr/>
              <a:tblGrid>
                <a:gridCol w="931863">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608137">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57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charset="0"/>
                        </a:rPr>
                        <a:t>Level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charset="0"/>
                        </a:rPr>
                        <a:t>1: Whining &amp; Complaining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charset="0"/>
                        </a:rPr>
                        <a:t>2: Stubborn Refusal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6B9B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charset="0"/>
                        </a:rPr>
                        <a:t>3: Verbal Abuse &amp; Personal Attacks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Calibri" pitchFamily="34" charset="0"/>
                          <a:cs typeface="Arial" charset="0"/>
                        </a:rPr>
                        <a:t>4: Threats of Violence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Calibri" pitchFamily="34" charset="0"/>
                          <a:cs typeface="Arial" charset="0"/>
                        </a:rPr>
                        <a:t>5: Acts of Violence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32523"/>
                    </a:solidFill>
                  </a:tcPr>
                </a:tc>
                <a:extLst>
                  <a:ext uri="{0D108BD9-81ED-4DB2-BD59-A6C34878D82A}">
                    <a16:rowId xmlns:a16="http://schemas.microsoft.com/office/drawing/2014/main" val="10000"/>
                  </a:ext>
                </a:extLst>
              </a:tr>
              <a:tr h="1005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cs typeface="Arial" charset="0"/>
                        </a:rPr>
                        <a:t>Definition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mn-cs"/>
                        </a:rPr>
                        <a:t>Bruce </a:t>
                      </a:r>
                      <a:r>
                        <a:rPr kumimoji="0" lang="en-US" sz="1200" b="0" i="0" u="none" strike="noStrike" cap="none" normalizeH="0" baseline="0" dirty="0">
                          <a:ln>
                            <a:noFill/>
                          </a:ln>
                          <a:solidFill>
                            <a:srgbClr val="000000"/>
                          </a:solidFill>
                          <a:effectLst/>
                          <a:latin typeface="Calibri" pitchFamily="34" charset="0"/>
                          <a:cs typeface="Arial" charset="0"/>
                        </a:rPr>
                        <a:t>is testing you to see what he can get away with. He’s trying to annoy you so you’ll back down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mn-cs"/>
                        </a:rPr>
                        <a:t>Bruce </a:t>
                      </a:r>
                      <a:r>
                        <a:rPr kumimoji="0" lang="en-US" sz="1200" b="0" i="0" u="none" strike="noStrike" cap="none" normalizeH="0" baseline="0" dirty="0">
                          <a:ln>
                            <a:noFill/>
                          </a:ln>
                          <a:solidFill>
                            <a:srgbClr val="000000"/>
                          </a:solidFill>
                          <a:effectLst/>
                          <a:latin typeface="Calibri" pitchFamily="34" charset="0"/>
                          <a:cs typeface="Arial" charset="0"/>
                        </a:rPr>
                        <a:t>is trying to control the mood by getting you to lose your temper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mn-cs"/>
                        </a:rPr>
                        <a:t>Bruce </a:t>
                      </a:r>
                      <a:r>
                        <a:rPr kumimoji="0" lang="en-US" sz="1200" b="0" i="0" u="none" strike="noStrike" cap="none" normalizeH="0" baseline="0" dirty="0">
                          <a:ln>
                            <a:noFill/>
                          </a:ln>
                          <a:solidFill>
                            <a:srgbClr val="000000"/>
                          </a:solidFill>
                          <a:effectLst/>
                          <a:latin typeface="Calibri" pitchFamily="34" charset="0"/>
                          <a:cs typeface="Arial" charset="0"/>
                        </a:rPr>
                        <a:t>is becoming angry or agitated. He senses your fear &amp; lack of confidence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mn-cs"/>
                        </a:rPr>
                        <a:t>Bruce </a:t>
                      </a:r>
                      <a:r>
                        <a:rPr kumimoji="0" lang="en-US" sz="1200" b="0" i="0" u="none" strike="noStrike" cap="none" normalizeH="0" baseline="0" dirty="0">
                          <a:ln>
                            <a:noFill/>
                          </a:ln>
                          <a:solidFill>
                            <a:srgbClr val="000000"/>
                          </a:solidFill>
                          <a:effectLst/>
                          <a:latin typeface="Calibri" pitchFamily="34" charset="0"/>
                          <a:cs typeface="Arial" charset="0"/>
                        </a:rPr>
                        <a:t>is saying things like, “I’m going to hurt you,” to try to scare you into submission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mn-cs"/>
                        </a:rPr>
                        <a:t>Bruce </a:t>
                      </a:r>
                      <a:r>
                        <a:rPr kumimoji="0" lang="en-US" sz="1200" b="0" i="0" u="none" strike="noStrike" cap="none" normalizeH="0" baseline="0" dirty="0">
                          <a:ln>
                            <a:noFill/>
                          </a:ln>
                          <a:solidFill>
                            <a:srgbClr val="000000"/>
                          </a:solidFill>
                          <a:effectLst/>
                          <a:latin typeface="Calibri" pitchFamily="34" charset="0"/>
                          <a:cs typeface="Arial" charset="0"/>
                        </a:rPr>
                        <a:t>is physically aggressive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664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charset="0"/>
                        </a:rPr>
                        <a:t>Solution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cs typeface="Arial" charset="0"/>
                        </a:rPr>
                        <a:t>IGNORE!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cs typeface="Arial" charset="0"/>
                        </a:rPr>
                        <a:t>-Stay </a:t>
                      </a:r>
                      <a:r>
                        <a:rPr kumimoji="0" lang="en-US" sz="1200" b="1" i="0" u="none" strike="noStrike" cap="none" normalizeH="0" baseline="0">
                          <a:ln>
                            <a:noFill/>
                          </a:ln>
                          <a:solidFill>
                            <a:srgbClr val="000000"/>
                          </a:solidFill>
                          <a:effectLst/>
                          <a:latin typeface="Calibri" pitchFamily="34" charset="0"/>
                          <a:cs typeface="Arial" charset="0"/>
                        </a:rPr>
                        <a:t>calm</a:t>
                      </a:r>
                      <a:r>
                        <a:rPr kumimoji="0" lang="en-US" sz="1200" b="0" i="0" u="none" strike="noStrike" cap="none" normalizeH="0" baseline="0">
                          <a:ln>
                            <a:noFill/>
                          </a:ln>
                          <a:solidFill>
                            <a:srgbClr val="000000"/>
                          </a:solidFill>
                          <a:effectLst/>
                          <a:latin typeface="Calibri" pitchFamily="34" charset="0"/>
                          <a:cs typeface="Arial" charset="0"/>
                        </a:rPr>
                        <a:t> &amp; </a:t>
                      </a:r>
                      <a:r>
                        <a:rPr kumimoji="0" lang="en-US" sz="1200" b="1" i="0" u="none" strike="noStrike" cap="none" normalizeH="0" baseline="0">
                          <a:ln>
                            <a:noFill/>
                          </a:ln>
                          <a:solidFill>
                            <a:srgbClr val="000000"/>
                          </a:solidFill>
                          <a:effectLst/>
                          <a:latin typeface="Calibri" pitchFamily="34" charset="0"/>
                          <a:cs typeface="Arial" charset="0"/>
                        </a:rPr>
                        <a:t>firm</a:t>
                      </a:r>
                      <a:r>
                        <a:rPr kumimoji="0" lang="en-US" sz="1200" b="0" i="0" u="none" strike="noStrike" cap="none" normalizeH="0" baseline="0">
                          <a:ln>
                            <a:noFill/>
                          </a:ln>
                          <a:solidFill>
                            <a:srgbClr val="000000"/>
                          </a:solidFill>
                          <a:effectLst/>
                          <a:latin typeface="Calibri" pitchFamily="34" charset="0"/>
                          <a:cs typeface="Arial" charset="0"/>
                        </a:rPr>
                        <a:t> by using reflectors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charset="0"/>
                        </a:rPr>
                        <a:t>SHORT &amp; TO THE POINT!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-Repeat the rule &amp; the consequence </a:t>
                      </a:r>
                      <a:r>
                        <a:rPr kumimoji="0" lang="en-US" sz="1200" b="0" i="0" u="sng" strike="noStrike" cap="none" normalizeH="0" baseline="0" dirty="0">
                          <a:ln>
                            <a:noFill/>
                          </a:ln>
                          <a:solidFill>
                            <a:srgbClr val="000000"/>
                          </a:solidFill>
                          <a:effectLst/>
                          <a:latin typeface="Calibri" pitchFamily="34" charset="0"/>
                          <a:cs typeface="Arial" charset="0"/>
                        </a:rPr>
                        <a:t>once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-Don’t let your buttons get pushed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-Give Bruce time to comply with your direction. If he doesn’t comply by the time specified, give </a:t>
                      </a:r>
                      <a:r>
                        <a:rPr kumimoji="0" lang="en-US" sz="1200" b="0" i="0" u="sng" strike="noStrike" cap="none" normalizeH="0" baseline="0" dirty="0">
                          <a:ln>
                            <a:noFill/>
                          </a:ln>
                          <a:solidFill>
                            <a:srgbClr val="000000"/>
                          </a:solidFill>
                          <a:effectLst/>
                          <a:latin typeface="Calibri" pitchFamily="34" charset="0"/>
                          <a:cs typeface="Arial" charset="0"/>
                        </a:rPr>
                        <a:t>DISRESPECT</a:t>
                      </a:r>
                      <a:r>
                        <a:rPr kumimoji="0" lang="en-US" sz="1200" b="0" i="0" u="none" strike="noStrike" cap="none" normalizeH="0" baseline="0" dirty="0">
                          <a:ln>
                            <a:noFill/>
                          </a:ln>
                          <a:solidFill>
                            <a:srgbClr val="000000"/>
                          </a:solidFill>
                          <a:effectLst/>
                          <a:latin typeface="Calibri" pitchFamily="34" charset="0"/>
                          <a:cs typeface="Arial" charset="0"/>
                        </a:rPr>
                        <a:t> consequences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charset="0"/>
                        </a:rPr>
                        <a:t>EXIT &amp; WAIT!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-Give yourself &amp; Bruce time to cool off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-Try being playful to lighten the mood (get Bruce to laugh – “Old McDonald consequences”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-Give </a:t>
                      </a:r>
                      <a:r>
                        <a:rPr kumimoji="0" lang="en-US" sz="1200" b="0" i="0" u="sng" strike="noStrike" cap="none" normalizeH="0" baseline="0" dirty="0">
                          <a:ln>
                            <a:noFill/>
                          </a:ln>
                          <a:solidFill>
                            <a:srgbClr val="000000"/>
                          </a:solidFill>
                          <a:effectLst/>
                          <a:latin typeface="Calibri" pitchFamily="34" charset="0"/>
                          <a:cs typeface="Arial" charset="0"/>
                        </a:rPr>
                        <a:t>DISRESPECT</a:t>
                      </a:r>
                      <a:r>
                        <a:rPr kumimoji="0" lang="en-US" sz="1200" b="0" i="0" u="none" strike="noStrike" cap="none" normalizeH="0" baseline="0" dirty="0">
                          <a:ln>
                            <a:noFill/>
                          </a:ln>
                          <a:solidFill>
                            <a:srgbClr val="000000"/>
                          </a:solidFill>
                          <a:effectLst/>
                          <a:latin typeface="Calibri" pitchFamily="34" charset="0"/>
                          <a:cs typeface="Arial" charset="0"/>
                        </a:rPr>
                        <a:t> consequences when you &amp; Bruce are CALM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charset="0"/>
                        </a:rPr>
                        <a:t>EXIT &amp; WAIT!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-Do not approach Bruce until you &amp; Bruce are CALM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-Give “</a:t>
                      </a:r>
                      <a:r>
                        <a:rPr kumimoji="0" lang="en-US" sz="1200" b="0" i="0" u="sng" strike="noStrike" cap="none" normalizeH="0" baseline="0" dirty="0">
                          <a:ln>
                            <a:noFill/>
                          </a:ln>
                          <a:solidFill>
                            <a:srgbClr val="000000"/>
                          </a:solidFill>
                          <a:effectLst/>
                          <a:latin typeface="Calibri" pitchFamily="34" charset="0"/>
                          <a:cs typeface="Arial" charset="0"/>
                        </a:rPr>
                        <a:t>THREATS”</a:t>
                      </a:r>
                      <a:r>
                        <a:rPr kumimoji="0" lang="en-US" sz="1200" b="0" i="0" u="none" strike="noStrike" cap="none" normalizeH="0" baseline="0" dirty="0">
                          <a:ln>
                            <a:noFill/>
                          </a:ln>
                          <a:solidFill>
                            <a:srgbClr val="000000"/>
                          </a:solidFill>
                          <a:effectLst/>
                          <a:latin typeface="Calibri" pitchFamily="34" charset="0"/>
                          <a:cs typeface="Arial" charset="0"/>
                        </a:rPr>
                        <a:t> consequence from the NONVIOLENCE CONTRACT when everyone is calm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cs typeface="Arial" charset="0"/>
                        </a:rPr>
                        <a:t>CALL 911!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-Exit immediately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-Call the police &amp; file assault and battery charges if Bruce hurts anyone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cs typeface="Arial" charset="0"/>
                        </a:rPr>
                        <a:t>-Give </a:t>
                      </a:r>
                      <a:r>
                        <a:rPr kumimoji="0" lang="en-US" sz="1200" b="0" i="0" u="sng" strike="noStrike" cap="none" normalizeH="0" baseline="0" dirty="0">
                          <a:ln>
                            <a:noFill/>
                          </a:ln>
                          <a:solidFill>
                            <a:srgbClr val="000000"/>
                          </a:solidFill>
                          <a:effectLst/>
                          <a:latin typeface="Calibri" pitchFamily="34" charset="0"/>
                          <a:cs typeface="Arial" charset="0"/>
                        </a:rPr>
                        <a:t>“ACTS”</a:t>
                      </a:r>
                      <a:r>
                        <a:rPr kumimoji="0" lang="en-US" sz="1200" b="0" i="0" u="none" strike="noStrike" cap="none" normalizeH="0" baseline="0" dirty="0">
                          <a:ln>
                            <a:noFill/>
                          </a:ln>
                          <a:solidFill>
                            <a:srgbClr val="000000"/>
                          </a:solidFill>
                          <a:effectLst/>
                          <a:latin typeface="Calibri" pitchFamily="34" charset="0"/>
                          <a:cs typeface="Arial" charset="0"/>
                        </a:rPr>
                        <a:t> or </a:t>
                      </a:r>
                      <a:r>
                        <a:rPr kumimoji="0" lang="en-US" sz="1200" b="0" i="0" u="sng" strike="noStrike" cap="none" normalizeH="0" baseline="0" dirty="0">
                          <a:ln>
                            <a:noFill/>
                          </a:ln>
                          <a:solidFill>
                            <a:srgbClr val="000000"/>
                          </a:solidFill>
                          <a:effectLst/>
                          <a:latin typeface="Calibri" pitchFamily="34" charset="0"/>
                          <a:cs typeface="Arial" charset="0"/>
                        </a:rPr>
                        <a:t>“PROPERTY DESTRUCTION</a:t>
                      </a:r>
                      <a:r>
                        <a:rPr kumimoji="0" lang="en-US" sz="1200" b="0" i="0" u="none" strike="noStrike" cap="none" normalizeH="0" baseline="0" dirty="0">
                          <a:ln>
                            <a:noFill/>
                          </a:ln>
                          <a:solidFill>
                            <a:srgbClr val="000000"/>
                          </a:solidFill>
                          <a:effectLst/>
                          <a:latin typeface="Calibri" pitchFamily="34" charset="0"/>
                          <a:cs typeface="Arial" charset="0"/>
                        </a:rPr>
                        <a:t>” consequences from NONVIOLENCE CONTRACT when everyone is CALM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66593" name="Rectangle 71">
            <a:extLst>
              <a:ext uri="{FF2B5EF4-FFF2-40B4-BE49-F238E27FC236}">
                <a16:creationId xmlns:a16="http://schemas.microsoft.com/office/drawing/2014/main" id="{3CB0B527-2A8F-EB43-B2B7-6B80AA462C03}"/>
              </a:ext>
            </a:extLst>
          </p:cNvPr>
          <p:cNvSpPr>
            <a:spLocks noChangeArrowheads="1"/>
          </p:cNvSpPr>
          <p:nvPr/>
        </p:nvSpPr>
        <p:spPr bwMode="auto">
          <a:xfrm>
            <a:off x="76200" y="6096000"/>
            <a:ext cx="906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solidFill>
                  <a:srgbClr val="000000"/>
                </a:solidFill>
                <a:latin typeface="Calibri" panose="020F0502020204030204" pitchFamily="34" charset="0"/>
              </a:rPr>
              <a:t>Prevention: restrict </a:t>
            </a:r>
            <a:r>
              <a:rPr lang="en-US" altLang="en-US" sz="1800" b="1">
                <a:latin typeface="Calibri" panose="020F0502020204030204" pitchFamily="34" charset="0"/>
              </a:rPr>
              <a:t>Bruce’s  </a:t>
            </a:r>
            <a:r>
              <a:rPr lang="en-US" altLang="en-US" sz="1800" b="1">
                <a:solidFill>
                  <a:srgbClr val="000000"/>
                </a:solidFill>
                <a:latin typeface="Calibri" panose="020F0502020204030204" pitchFamily="34" charset="0"/>
              </a:rPr>
              <a:t>access to objects he could use as lethal weapons (e.g., guns, knives) by locking up these items &amp; placing them out of his reach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9">
            <a:extLst>
              <a:ext uri="{FF2B5EF4-FFF2-40B4-BE49-F238E27FC236}">
                <a16:creationId xmlns:a16="http://schemas.microsoft.com/office/drawing/2014/main" id="{9E36FF61-DEF7-9244-92A2-196B779F90DE}"/>
              </a:ext>
            </a:extLst>
          </p:cNvPr>
          <p:cNvSpPr>
            <a:spLocks noGrp="1"/>
          </p:cNvSpPr>
          <p:nvPr>
            <p:ph type="body" sz="quarter" idx="23"/>
          </p:nvPr>
        </p:nvSpPr>
        <p:spPr>
          <a:xfrm>
            <a:off x="457200" y="1168400"/>
            <a:ext cx="5867400" cy="431800"/>
          </a:xfrm>
        </p:spPr>
        <p:txBody>
          <a:bodyPr/>
          <a:lstStyle/>
          <a:p>
            <a:pPr eaLnBrk="1" hangingPunct="1">
              <a:buFont typeface="Arial" charset="0"/>
              <a:buNone/>
              <a:defRPr/>
            </a:pPr>
            <a:r>
              <a:rPr lang="en-JM" altLang="en-US" b="0" dirty="0">
                <a:latin typeface="Arial Regular" charset="0"/>
              </a:rPr>
              <a:t>Visual Demonstration of the Family’s “Dance”</a:t>
            </a:r>
            <a:endParaRPr lang="en-US" altLang="en-US" b="0" dirty="0">
              <a:latin typeface="Arial Regular" charset="0"/>
            </a:endParaRPr>
          </a:p>
        </p:txBody>
      </p:sp>
      <p:sp>
        <p:nvSpPr>
          <p:cNvPr id="68611" name="Title 1">
            <a:extLst>
              <a:ext uri="{FF2B5EF4-FFF2-40B4-BE49-F238E27FC236}">
                <a16:creationId xmlns:a16="http://schemas.microsoft.com/office/drawing/2014/main" id="{0E22AC88-4599-D946-9998-EF6A520C8834}"/>
              </a:ext>
            </a:extLst>
          </p:cNvPr>
          <p:cNvSpPr>
            <a:spLocks noGrp="1" noChangeArrowheads="1"/>
          </p:cNvSpPr>
          <p:nvPr>
            <p:ph type="title"/>
          </p:nvPr>
        </p:nvSpPr>
        <p:spPr/>
        <p:txBody>
          <a:bodyPr/>
          <a:lstStyle/>
          <a:p>
            <a:pPr algn="l" eaLnBrk="1" hangingPunct="1"/>
            <a:r>
              <a:rPr lang="en-JM" altLang="en-US"/>
              <a:t>Bruce’s Family Dance</a:t>
            </a:r>
            <a:endParaRPr lang="en-JM" altLang="en-US" sz="2400"/>
          </a:p>
        </p:txBody>
      </p:sp>
      <p:pic>
        <p:nvPicPr>
          <p:cNvPr id="68612" name="Picture 24">
            <a:extLst>
              <a:ext uri="{FF2B5EF4-FFF2-40B4-BE49-F238E27FC236}">
                <a16:creationId xmlns:a16="http://schemas.microsoft.com/office/drawing/2014/main" id="{81B61C60-2011-604C-A975-3A02FE3DC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7158">
            <a:off x="2133600" y="2278063"/>
            <a:ext cx="4310063"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4">
            <a:extLst>
              <a:ext uri="{FF2B5EF4-FFF2-40B4-BE49-F238E27FC236}">
                <a16:creationId xmlns:a16="http://schemas.microsoft.com/office/drawing/2014/main" id="{496B850A-6EBC-534F-B72C-B2E855AA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120650"/>
            <a:ext cx="11001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3">
            <a:extLst>
              <a:ext uri="{FF2B5EF4-FFF2-40B4-BE49-F238E27FC236}">
                <a16:creationId xmlns:a16="http://schemas.microsoft.com/office/drawing/2014/main" id="{8E475D9E-F3DA-894C-A942-A38E22D4957E}"/>
              </a:ext>
            </a:extLst>
          </p:cNvPr>
          <p:cNvSpPr>
            <a:spLocks noGrp="1" noChangeArrowheads="1"/>
          </p:cNvSpPr>
          <p:nvPr>
            <p:ph type="title"/>
          </p:nvPr>
        </p:nvSpPr>
        <p:spPr>
          <a:xfrm>
            <a:off x="-452438" y="120650"/>
            <a:ext cx="9144001" cy="684213"/>
          </a:xfrm>
        </p:spPr>
        <p:txBody>
          <a:bodyPr/>
          <a:lstStyle/>
          <a:p>
            <a:r>
              <a:rPr lang="en-US" altLang="en-US" sz="2400"/>
              <a:t>The Current “Dance” – What is Happening Now</a:t>
            </a:r>
          </a:p>
        </p:txBody>
      </p:sp>
      <p:sp>
        <p:nvSpPr>
          <p:cNvPr id="10" name="Curved Up Arrow 9">
            <a:extLst>
              <a:ext uri="{FF2B5EF4-FFF2-40B4-BE49-F238E27FC236}">
                <a16:creationId xmlns:a16="http://schemas.microsoft.com/office/drawing/2014/main" id="{A9E75C77-563F-D84C-8A09-EDABE2760FB4}"/>
              </a:ext>
            </a:extLst>
          </p:cNvPr>
          <p:cNvSpPr/>
          <p:nvPr/>
        </p:nvSpPr>
        <p:spPr>
          <a:xfrm flipV="1">
            <a:off x="3217863" y="3168650"/>
            <a:ext cx="2616200" cy="3270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Curved Up Arrow 10">
            <a:extLst>
              <a:ext uri="{FF2B5EF4-FFF2-40B4-BE49-F238E27FC236}">
                <a16:creationId xmlns:a16="http://schemas.microsoft.com/office/drawing/2014/main" id="{9D36CA12-4700-7045-8ABA-3A5A21E50065}"/>
              </a:ext>
            </a:extLst>
          </p:cNvPr>
          <p:cNvSpPr/>
          <p:nvPr/>
        </p:nvSpPr>
        <p:spPr>
          <a:xfrm flipV="1">
            <a:off x="2328863" y="2574925"/>
            <a:ext cx="4411662" cy="4159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Up Arrow 11">
            <a:extLst>
              <a:ext uri="{FF2B5EF4-FFF2-40B4-BE49-F238E27FC236}">
                <a16:creationId xmlns:a16="http://schemas.microsoft.com/office/drawing/2014/main" id="{985562A1-10B6-6E4A-AAC4-C2BA1673E292}"/>
              </a:ext>
            </a:extLst>
          </p:cNvPr>
          <p:cNvSpPr/>
          <p:nvPr/>
        </p:nvSpPr>
        <p:spPr>
          <a:xfrm flipH="1">
            <a:off x="3109913" y="4083050"/>
            <a:ext cx="2649537" cy="328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Curved Up Arrow 12">
            <a:extLst>
              <a:ext uri="{FF2B5EF4-FFF2-40B4-BE49-F238E27FC236}">
                <a16:creationId xmlns:a16="http://schemas.microsoft.com/office/drawing/2014/main" id="{BFD681B6-B257-344C-B6AA-2CC852F75E92}"/>
              </a:ext>
            </a:extLst>
          </p:cNvPr>
          <p:cNvSpPr/>
          <p:nvPr/>
        </p:nvSpPr>
        <p:spPr>
          <a:xfrm flipH="1">
            <a:off x="1987550" y="4586288"/>
            <a:ext cx="4608513" cy="339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0664" name="Text Box 3">
            <a:extLst>
              <a:ext uri="{FF2B5EF4-FFF2-40B4-BE49-F238E27FC236}">
                <a16:creationId xmlns:a16="http://schemas.microsoft.com/office/drawing/2014/main" id="{134F9A33-8026-3748-B9DC-0157E835B8F1}"/>
              </a:ext>
            </a:extLst>
          </p:cNvPr>
          <p:cNvSpPr txBox="1">
            <a:spLocks noChangeArrowheads="1"/>
          </p:cNvSpPr>
          <p:nvPr/>
        </p:nvSpPr>
        <p:spPr bwMode="auto">
          <a:xfrm>
            <a:off x="2600325" y="3590925"/>
            <a:ext cx="1330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a:latin typeface="CastleT" charset="0"/>
              </a:rPr>
              <a:t>Bruce</a:t>
            </a:r>
          </a:p>
        </p:txBody>
      </p:sp>
      <p:sp>
        <p:nvSpPr>
          <p:cNvPr id="70665" name="Text Box 4">
            <a:extLst>
              <a:ext uri="{FF2B5EF4-FFF2-40B4-BE49-F238E27FC236}">
                <a16:creationId xmlns:a16="http://schemas.microsoft.com/office/drawing/2014/main" id="{AB379E19-4AEC-8040-9AEA-58435F19F769}"/>
              </a:ext>
            </a:extLst>
          </p:cNvPr>
          <p:cNvSpPr txBox="1">
            <a:spLocks noChangeArrowheads="1"/>
          </p:cNvSpPr>
          <p:nvPr/>
        </p:nvSpPr>
        <p:spPr bwMode="auto">
          <a:xfrm>
            <a:off x="4986338" y="3613150"/>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a:latin typeface="CastleT" charset="0"/>
              </a:rPr>
              <a:t>Mom &amp; Dad</a:t>
            </a:r>
          </a:p>
        </p:txBody>
      </p:sp>
      <p:sp>
        <p:nvSpPr>
          <p:cNvPr id="18" name="Text Box 6">
            <a:extLst>
              <a:ext uri="{FF2B5EF4-FFF2-40B4-BE49-F238E27FC236}">
                <a16:creationId xmlns:a16="http://schemas.microsoft.com/office/drawing/2014/main" id="{715DEF68-1059-0E47-8585-1633E8EF5A6F}"/>
              </a:ext>
            </a:extLst>
          </p:cNvPr>
          <p:cNvSpPr txBox="1">
            <a:spLocks noChangeArrowheads="1"/>
          </p:cNvSpPr>
          <p:nvPr/>
        </p:nvSpPr>
        <p:spPr bwMode="auto">
          <a:xfrm>
            <a:off x="2098675" y="4395788"/>
            <a:ext cx="4497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#2 – Mom and dad feel frustrated by Bruce’s on-going anger toward them and don’t understand why he is not getting better…</a:t>
            </a:r>
            <a:endParaRPr lang="en-US" altLang="en-US" sz="1100">
              <a:latin typeface="CastleT" charset="0"/>
            </a:endParaRPr>
          </a:p>
        </p:txBody>
      </p:sp>
      <p:sp>
        <p:nvSpPr>
          <p:cNvPr id="17" name="Text Box 5">
            <a:extLst>
              <a:ext uri="{FF2B5EF4-FFF2-40B4-BE49-F238E27FC236}">
                <a16:creationId xmlns:a16="http://schemas.microsoft.com/office/drawing/2014/main" id="{80E1B417-1289-6742-9001-E51F45C70BE2}"/>
              </a:ext>
            </a:extLst>
          </p:cNvPr>
          <p:cNvSpPr txBox="1">
            <a:spLocks noChangeArrowheads="1"/>
          </p:cNvSpPr>
          <p:nvPr/>
        </p:nvSpPr>
        <p:spPr bwMode="auto">
          <a:xfrm>
            <a:off x="2906713" y="2700338"/>
            <a:ext cx="31575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#1- Bruce feels anger toward mom and dad because they never talk about Grandma Gracie</a:t>
            </a:r>
            <a:endParaRPr lang="en-US" altLang="en-US" sz="1100">
              <a:latin typeface="CastleT" charset="0"/>
            </a:endParaRPr>
          </a:p>
          <a:p>
            <a:pPr algn="ctr">
              <a:spcBef>
                <a:spcPct val="50000"/>
              </a:spcBef>
              <a:buFontTx/>
              <a:buNone/>
            </a:pPr>
            <a:endParaRPr lang="en-US" altLang="en-US" sz="1100" i="1">
              <a:latin typeface="CastleT" charset="0"/>
            </a:endParaRPr>
          </a:p>
        </p:txBody>
      </p:sp>
      <p:sp>
        <p:nvSpPr>
          <p:cNvPr id="19" name="Text Box 7">
            <a:extLst>
              <a:ext uri="{FF2B5EF4-FFF2-40B4-BE49-F238E27FC236}">
                <a16:creationId xmlns:a16="http://schemas.microsoft.com/office/drawing/2014/main" id="{D3B446BA-EFDD-434D-B0C2-B28FBB8B5BD7}"/>
              </a:ext>
            </a:extLst>
          </p:cNvPr>
          <p:cNvSpPr txBox="1">
            <a:spLocks noChangeArrowheads="1"/>
          </p:cNvSpPr>
          <p:nvPr/>
        </p:nvSpPr>
        <p:spPr bwMode="auto">
          <a:xfrm>
            <a:off x="2649538" y="2162175"/>
            <a:ext cx="378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a:latin typeface="CastleT" charset="0"/>
              </a:rPr>
              <a:t>#3- Bruce continues to struggle to manage his aggression despite their Non-Violence Plan</a:t>
            </a:r>
          </a:p>
        </p:txBody>
      </p:sp>
      <p:sp>
        <p:nvSpPr>
          <p:cNvPr id="20" name="Text Box 8">
            <a:extLst>
              <a:ext uri="{FF2B5EF4-FFF2-40B4-BE49-F238E27FC236}">
                <a16:creationId xmlns:a16="http://schemas.microsoft.com/office/drawing/2014/main" id="{8588B766-AD9C-AD43-9BB4-002063AAAF4D}"/>
              </a:ext>
            </a:extLst>
          </p:cNvPr>
          <p:cNvSpPr txBox="1">
            <a:spLocks noChangeArrowheads="1"/>
          </p:cNvSpPr>
          <p:nvPr/>
        </p:nvSpPr>
        <p:spPr bwMode="auto">
          <a:xfrm>
            <a:off x="2532063" y="4945063"/>
            <a:ext cx="3705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#4- As mom and dad’s frustration grows, they begin to be less consistent with the contract</a:t>
            </a:r>
            <a:endParaRPr lang="en-US" altLang="en-US" sz="1100">
              <a:latin typeface="CastleT" charset="0"/>
            </a:endParaRPr>
          </a:p>
        </p:txBody>
      </p:sp>
      <p:pic>
        <p:nvPicPr>
          <p:cNvPr id="70670" name="Picture 20">
            <a:extLst>
              <a:ext uri="{FF2B5EF4-FFF2-40B4-BE49-F238E27FC236}">
                <a16:creationId xmlns:a16="http://schemas.microsoft.com/office/drawing/2014/main" id="{3D3B959F-F27F-EC41-8D9B-1898BD45591B}"/>
              </a:ext>
            </a:extLst>
          </p:cNvPr>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3895725" y="3257550"/>
            <a:ext cx="1179513"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id="{1626863E-D020-5040-812C-03A946D95C2A}"/>
              </a:ext>
            </a:extLst>
          </p:cNvPr>
          <p:cNvSpPr/>
          <p:nvPr/>
        </p:nvSpPr>
        <p:spPr bwMode="auto">
          <a:xfrm>
            <a:off x="4119563" y="3419475"/>
            <a:ext cx="676275" cy="552450"/>
          </a:xfrm>
          <a:prstGeom prst="ellipse">
            <a:avLst/>
          </a:prstGeom>
          <a:blipFill dpi="0" rotWithShape="1">
            <a:blip r:embed="rId5" cstate="print">
              <a:alphaModFix amt="4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72" name="TextBox 30">
            <a:extLst>
              <a:ext uri="{FF2B5EF4-FFF2-40B4-BE49-F238E27FC236}">
                <a16:creationId xmlns:a16="http://schemas.microsoft.com/office/drawing/2014/main" id="{D23FB21B-9B29-3E45-8CB6-F2081E21DA67}"/>
              </a:ext>
            </a:extLst>
          </p:cNvPr>
          <p:cNvSpPr txBox="1">
            <a:spLocks noChangeArrowheads="1"/>
          </p:cNvSpPr>
          <p:nvPr/>
        </p:nvSpPr>
        <p:spPr bwMode="auto">
          <a:xfrm>
            <a:off x="3517900" y="4065588"/>
            <a:ext cx="1936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latin typeface="Comic Sans MS" panose="030F0902030302020204" pitchFamily="66" charset="0"/>
              </a:rPr>
              <a:t>Unhealed Wound Seed</a:t>
            </a:r>
          </a:p>
        </p:txBody>
      </p:sp>
      <p:sp>
        <p:nvSpPr>
          <p:cNvPr id="40" name="TextBox 39">
            <a:extLst>
              <a:ext uri="{FF2B5EF4-FFF2-40B4-BE49-F238E27FC236}">
                <a16:creationId xmlns:a16="http://schemas.microsoft.com/office/drawing/2014/main" id="{0BA38F77-7A5D-6B4F-97EF-BD2C4E4F36D5}"/>
              </a:ext>
            </a:extLst>
          </p:cNvPr>
          <p:cNvSpPr txBox="1">
            <a:spLocks noChangeArrowheads="1"/>
          </p:cNvSpPr>
          <p:nvPr/>
        </p:nvSpPr>
        <p:spPr bwMode="auto">
          <a:xfrm>
            <a:off x="158750" y="2835275"/>
            <a:ext cx="1290638" cy="2124075"/>
          </a:xfrm>
          <a:prstGeom prst="rect">
            <a:avLst/>
          </a:prstGeom>
          <a:noFill/>
          <a:ln w="9525">
            <a:solidFill>
              <a:srgbClr val="39889D"/>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u="sng"/>
              <a:t>Unhealthy Undercurrents</a:t>
            </a:r>
            <a:r>
              <a:rPr lang="en-US" altLang="en-US" sz="1100" u="sng"/>
              <a:t>:</a:t>
            </a:r>
          </a:p>
          <a:p>
            <a:pPr algn="ctr">
              <a:spcBef>
                <a:spcPct val="0"/>
              </a:spcBef>
              <a:buFontTx/>
              <a:buNone/>
            </a:pPr>
            <a:endParaRPr lang="en-US" altLang="en-US" sz="1100"/>
          </a:p>
          <a:p>
            <a:pPr algn="ctr">
              <a:spcBef>
                <a:spcPct val="0"/>
              </a:spcBef>
              <a:buFontTx/>
              <a:buNone/>
            </a:pPr>
            <a:r>
              <a:rPr lang="en-US" altLang="en-US" sz="1100"/>
              <a:t> Unforgiveness</a:t>
            </a:r>
          </a:p>
          <a:p>
            <a:pPr algn="ctr">
              <a:spcBef>
                <a:spcPct val="0"/>
              </a:spcBef>
              <a:buFontTx/>
              <a:buNone/>
            </a:pPr>
            <a:endParaRPr lang="en-US" altLang="en-US" sz="1100"/>
          </a:p>
          <a:p>
            <a:pPr algn="ctr">
              <a:spcBef>
                <a:spcPct val="0"/>
              </a:spcBef>
              <a:buFontTx/>
              <a:buNone/>
            </a:pPr>
            <a:r>
              <a:rPr lang="en-US" altLang="en-US" sz="1100"/>
              <a:t>Bitterness &amp; Resentment</a:t>
            </a:r>
          </a:p>
          <a:p>
            <a:pPr algn="ctr">
              <a:spcBef>
                <a:spcPct val="0"/>
              </a:spcBef>
              <a:buFontTx/>
              <a:buNone/>
            </a:pPr>
            <a:endParaRPr lang="en-US" altLang="en-US" sz="1100"/>
          </a:p>
          <a:p>
            <a:pPr algn="ctr">
              <a:spcBef>
                <a:spcPct val="0"/>
              </a:spcBef>
              <a:buFontTx/>
              <a:buNone/>
            </a:pPr>
            <a:r>
              <a:rPr lang="en-US" altLang="en-US" sz="1100"/>
              <a:t>Unresolved Grief &amp; Loss</a:t>
            </a:r>
          </a:p>
          <a:p>
            <a:pPr algn="ctr">
              <a:spcBef>
                <a:spcPct val="0"/>
              </a:spcBef>
              <a:buFontTx/>
              <a:buNone/>
            </a:pPr>
            <a:endParaRPr lang="en-US" altLang="en-US" sz="1100"/>
          </a:p>
          <a:p>
            <a:pPr algn="ctr">
              <a:spcBef>
                <a:spcPct val="0"/>
              </a:spcBef>
              <a:buFontTx/>
              <a:buNone/>
            </a:pPr>
            <a:endParaRPr lang="en-US" altLang="en-US" sz="1100"/>
          </a:p>
        </p:txBody>
      </p:sp>
      <p:sp>
        <p:nvSpPr>
          <p:cNvPr id="44" name="TextBox 43">
            <a:extLst>
              <a:ext uri="{FF2B5EF4-FFF2-40B4-BE49-F238E27FC236}">
                <a16:creationId xmlns:a16="http://schemas.microsoft.com/office/drawing/2014/main" id="{B15F2440-42DA-B844-BB18-B8F1EEDD231F}"/>
              </a:ext>
            </a:extLst>
          </p:cNvPr>
          <p:cNvSpPr txBox="1">
            <a:spLocks noChangeArrowheads="1"/>
          </p:cNvSpPr>
          <p:nvPr/>
        </p:nvSpPr>
        <p:spPr bwMode="auto">
          <a:xfrm>
            <a:off x="6464300" y="3400425"/>
            <a:ext cx="2336800" cy="600075"/>
          </a:xfrm>
          <a:prstGeom prst="rect">
            <a:avLst/>
          </a:prstGeom>
          <a:noFill/>
          <a:ln w="9525">
            <a:solidFill>
              <a:srgbClr val="39889D"/>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a:t>This dance feeds the seed of unhealed wounds.  (It is happy and well-fed every day!!)</a:t>
            </a:r>
          </a:p>
        </p:txBody>
      </p:sp>
      <p:sp>
        <p:nvSpPr>
          <p:cNvPr id="4" name="Rectangular Callout 3">
            <a:extLst>
              <a:ext uri="{FF2B5EF4-FFF2-40B4-BE49-F238E27FC236}">
                <a16:creationId xmlns:a16="http://schemas.microsoft.com/office/drawing/2014/main" id="{DF0F46C6-FAD6-1249-9DB4-8D6CFF13A9B3}"/>
              </a:ext>
            </a:extLst>
          </p:cNvPr>
          <p:cNvSpPr/>
          <p:nvPr/>
        </p:nvSpPr>
        <p:spPr>
          <a:xfrm>
            <a:off x="7004050" y="4316413"/>
            <a:ext cx="2036763" cy="746125"/>
          </a:xfrm>
          <a:prstGeom prst="wedgeRectCallout">
            <a:avLst>
              <a:gd name="adj1" fmla="val -105553"/>
              <a:gd name="adj2" fmla="val 5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“What is wrong with Bruce?  After all the work we have done, why is he continuing to misbehave???”</a:t>
            </a:r>
          </a:p>
        </p:txBody>
      </p:sp>
      <p:cxnSp>
        <p:nvCxnSpPr>
          <p:cNvPr id="27" name="Straight Arrow Connector 26">
            <a:extLst>
              <a:ext uri="{FF2B5EF4-FFF2-40B4-BE49-F238E27FC236}">
                <a16:creationId xmlns:a16="http://schemas.microsoft.com/office/drawing/2014/main" id="{914C4183-6EDB-4142-B049-C43CAE8565F9}"/>
              </a:ext>
            </a:extLst>
          </p:cNvPr>
          <p:cNvCxnSpPr>
            <a:cxnSpLocks/>
          </p:cNvCxnSpPr>
          <p:nvPr/>
        </p:nvCxnSpPr>
        <p:spPr>
          <a:xfrm flipV="1">
            <a:off x="1476375" y="1884363"/>
            <a:ext cx="1703388" cy="15859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E9173E8F-F23E-144E-8ABD-E94F62A80B3F}"/>
              </a:ext>
            </a:extLst>
          </p:cNvPr>
          <p:cNvCxnSpPr>
            <a:cxnSpLocks/>
          </p:cNvCxnSpPr>
          <p:nvPr/>
        </p:nvCxnSpPr>
        <p:spPr>
          <a:xfrm>
            <a:off x="1438275" y="3970338"/>
            <a:ext cx="704850" cy="1593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Curved Up Arrow 10">
            <a:extLst>
              <a:ext uri="{FF2B5EF4-FFF2-40B4-BE49-F238E27FC236}">
                <a16:creationId xmlns:a16="http://schemas.microsoft.com/office/drawing/2014/main" id="{4D2B2AF7-2A71-DC49-A3E3-23571DC265D1}"/>
              </a:ext>
            </a:extLst>
          </p:cNvPr>
          <p:cNvSpPr/>
          <p:nvPr/>
        </p:nvSpPr>
        <p:spPr>
          <a:xfrm flipV="1">
            <a:off x="1819275" y="1895475"/>
            <a:ext cx="5281613" cy="4175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Text Box 7">
            <a:extLst>
              <a:ext uri="{FF2B5EF4-FFF2-40B4-BE49-F238E27FC236}">
                <a16:creationId xmlns:a16="http://schemas.microsoft.com/office/drawing/2014/main" id="{1332B1E6-F37A-C74E-A7FF-01CBDF733B60}"/>
              </a:ext>
            </a:extLst>
          </p:cNvPr>
          <p:cNvSpPr txBox="1">
            <a:spLocks noChangeArrowheads="1"/>
          </p:cNvSpPr>
          <p:nvPr/>
        </p:nvSpPr>
        <p:spPr bwMode="auto">
          <a:xfrm>
            <a:off x="1616075" y="1617663"/>
            <a:ext cx="5740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a:latin typeface="CastleT" charset="0"/>
              </a:rPr>
              <a:t>#5- The unforgiveness and bitterness grows </a:t>
            </a:r>
          </a:p>
        </p:txBody>
      </p:sp>
      <p:sp>
        <p:nvSpPr>
          <p:cNvPr id="37" name="Curved Up Arrow 12">
            <a:extLst>
              <a:ext uri="{FF2B5EF4-FFF2-40B4-BE49-F238E27FC236}">
                <a16:creationId xmlns:a16="http://schemas.microsoft.com/office/drawing/2014/main" id="{2C7C6F67-F75E-B144-8934-CD573C44DD25}"/>
              </a:ext>
            </a:extLst>
          </p:cNvPr>
          <p:cNvSpPr/>
          <p:nvPr/>
        </p:nvSpPr>
        <p:spPr>
          <a:xfrm flipH="1">
            <a:off x="1963738" y="5108575"/>
            <a:ext cx="4608512" cy="339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Text Box 8">
            <a:extLst>
              <a:ext uri="{FF2B5EF4-FFF2-40B4-BE49-F238E27FC236}">
                <a16:creationId xmlns:a16="http://schemas.microsoft.com/office/drawing/2014/main" id="{09190A16-04C4-4A45-B576-FB1E6B0BAC96}"/>
              </a:ext>
            </a:extLst>
          </p:cNvPr>
          <p:cNvSpPr txBox="1">
            <a:spLocks noChangeArrowheads="1"/>
          </p:cNvSpPr>
          <p:nvPr/>
        </p:nvSpPr>
        <p:spPr bwMode="auto">
          <a:xfrm>
            <a:off x="1741488" y="5480050"/>
            <a:ext cx="5210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#6- With no resolution, Mom and Dad begin to feel resentment toward Bruce…</a:t>
            </a:r>
            <a:endParaRPr lang="en-US" altLang="en-US" sz="1100">
              <a:latin typeface="CastleT" charset="0"/>
            </a:endParaRPr>
          </a:p>
        </p:txBody>
      </p:sp>
      <p:sp>
        <p:nvSpPr>
          <p:cNvPr id="47" name="Oval 46">
            <a:extLst>
              <a:ext uri="{FF2B5EF4-FFF2-40B4-BE49-F238E27FC236}">
                <a16:creationId xmlns:a16="http://schemas.microsoft.com/office/drawing/2014/main" id="{2F5DDB71-4720-7948-8093-5BC5F66D76FD}"/>
              </a:ext>
            </a:extLst>
          </p:cNvPr>
          <p:cNvSpPr/>
          <p:nvPr/>
        </p:nvSpPr>
        <p:spPr>
          <a:xfrm>
            <a:off x="1336675" y="3840163"/>
            <a:ext cx="130175" cy="13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a:extLst>
              <a:ext uri="{FF2B5EF4-FFF2-40B4-BE49-F238E27FC236}">
                <a16:creationId xmlns:a16="http://schemas.microsoft.com/office/drawing/2014/main" id="{5848F700-C0EE-CA45-B588-D044D004B778}"/>
              </a:ext>
            </a:extLst>
          </p:cNvPr>
          <p:cNvSpPr/>
          <p:nvPr/>
        </p:nvSpPr>
        <p:spPr>
          <a:xfrm>
            <a:off x="1341438" y="3430588"/>
            <a:ext cx="130175" cy="13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1" name="Straight Arrow Connector 50">
            <a:extLst>
              <a:ext uri="{FF2B5EF4-FFF2-40B4-BE49-F238E27FC236}">
                <a16:creationId xmlns:a16="http://schemas.microsoft.com/office/drawing/2014/main" id="{39A97A37-02A8-0940-A985-F755CF8CACBF}"/>
              </a:ext>
            </a:extLst>
          </p:cNvPr>
          <p:cNvCxnSpPr>
            <a:cxnSpLocks/>
          </p:cNvCxnSpPr>
          <p:nvPr/>
        </p:nvCxnSpPr>
        <p:spPr>
          <a:xfrm flipV="1">
            <a:off x="1465263" y="3021013"/>
            <a:ext cx="1630362" cy="14351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Rectangular Callout 5">
            <a:extLst>
              <a:ext uri="{FF2B5EF4-FFF2-40B4-BE49-F238E27FC236}">
                <a16:creationId xmlns:a16="http://schemas.microsoft.com/office/drawing/2014/main" id="{3AD9A047-A471-B84C-87AE-9DB8ECD830C3}"/>
              </a:ext>
            </a:extLst>
          </p:cNvPr>
          <p:cNvSpPr/>
          <p:nvPr/>
        </p:nvSpPr>
        <p:spPr>
          <a:xfrm>
            <a:off x="7031038" y="5256213"/>
            <a:ext cx="1873250" cy="533400"/>
          </a:xfrm>
          <a:prstGeom prst="wedgeRectCallout">
            <a:avLst>
              <a:gd name="adj1" fmla="val -139529"/>
              <a:gd name="adj2" fmla="val -461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“We are starting to wonder if this is going to work…</a:t>
            </a:r>
          </a:p>
        </p:txBody>
      </p:sp>
      <p:sp>
        <p:nvSpPr>
          <p:cNvPr id="2" name="Speech Bubble: Oval 1">
            <a:extLst>
              <a:ext uri="{FF2B5EF4-FFF2-40B4-BE49-F238E27FC236}">
                <a16:creationId xmlns:a16="http://schemas.microsoft.com/office/drawing/2014/main" id="{F36D13F1-C57E-1A46-AE91-9F254DC8DEA2}"/>
              </a:ext>
            </a:extLst>
          </p:cNvPr>
          <p:cNvSpPr/>
          <p:nvPr/>
        </p:nvSpPr>
        <p:spPr>
          <a:xfrm>
            <a:off x="7353300" y="1376363"/>
            <a:ext cx="1589088" cy="1584325"/>
          </a:xfrm>
          <a:prstGeom prst="wedgeEllipseCallout">
            <a:avLst>
              <a:gd name="adj1" fmla="val -142040"/>
              <a:gd name="adj2" fmla="val 501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“I feel so sad about Grandma’s death and I am mad at my parents because they act like she never existed!</a:t>
            </a:r>
          </a:p>
        </p:txBody>
      </p:sp>
      <p:sp>
        <p:nvSpPr>
          <p:cNvPr id="8" name="Speech Bubble: Oval 7">
            <a:extLst>
              <a:ext uri="{FF2B5EF4-FFF2-40B4-BE49-F238E27FC236}">
                <a16:creationId xmlns:a16="http://schemas.microsoft.com/office/drawing/2014/main" id="{A08E979F-32E8-0C46-B425-D2285B8408FF}"/>
              </a:ext>
            </a:extLst>
          </p:cNvPr>
          <p:cNvSpPr/>
          <p:nvPr/>
        </p:nvSpPr>
        <p:spPr>
          <a:xfrm>
            <a:off x="115888" y="1027113"/>
            <a:ext cx="1847850" cy="1254125"/>
          </a:xfrm>
          <a:prstGeom prst="wedgeEllipseCallout">
            <a:avLst>
              <a:gd name="adj1" fmla="val 95767"/>
              <a:gd name="adj2" fmla="val 493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They don’t get it…I am so pissed off at them that I feel like I can hardly contain myself!”</a:t>
            </a:r>
            <a:endParaRPr lang="en-US" sz="1100" dirty="0">
              <a:solidFill>
                <a:schemeClr val="tx1"/>
              </a:solidFill>
            </a:endParaRPr>
          </a:p>
        </p:txBody>
      </p:sp>
      <p:sp>
        <p:nvSpPr>
          <p:cNvPr id="42" name="Oval 41">
            <a:extLst>
              <a:ext uri="{FF2B5EF4-FFF2-40B4-BE49-F238E27FC236}">
                <a16:creationId xmlns:a16="http://schemas.microsoft.com/office/drawing/2014/main" id="{3FC4E6D5-5E18-BD4E-94AD-F1A056FE8B9C}"/>
              </a:ext>
            </a:extLst>
          </p:cNvPr>
          <p:cNvSpPr/>
          <p:nvPr/>
        </p:nvSpPr>
        <p:spPr>
          <a:xfrm>
            <a:off x="1344613" y="4398963"/>
            <a:ext cx="131762" cy="128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right)">
                                      <p:cBhvr>
                                        <p:cTn id="62" dur="500"/>
                                        <p:tgtEl>
                                          <p:spTgt spid="3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500"/>
                                        <p:tgtEl>
                                          <p:spTgt spid="3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circle(in)">
                                      <p:cBhvr>
                                        <p:cTn id="70" dur="500"/>
                                        <p:tgtEl>
                                          <p:spTgt spid="3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down)">
                                      <p:cBhvr>
                                        <p:cTn id="80" dur="500"/>
                                        <p:tgtEl>
                                          <p:spTgt spid="50"/>
                                        </p:tgtEl>
                                      </p:cBhvr>
                                    </p:animEffect>
                                  </p:childTnLst>
                                </p:cTn>
                              </p:par>
                              <p:par>
                                <p:cTn id="81" presetID="6" presetClass="entr" presetSubtype="16"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circle(in)">
                                      <p:cBhvr>
                                        <p:cTn id="83" dur="500"/>
                                        <p:tgtEl>
                                          <p:spTgt spid="27"/>
                                        </p:tgtEl>
                                      </p:cBhvr>
                                    </p:animEffect>
                                  </p:childTnLst>
                                </p:cTn>
                              </p:par>
                              <p:par>
                                <p:cTn id="84" presetID="22" presetClass="entr" presetSubtype="4"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down)">
                                      <p:cBhvr>
                                        <p:cTn id="86" dur="500"/>
                                        <p:tgtEl>
                                          <p:spTgt spid="5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down)">
                                      <p:cBhvr>
                                        <p:cTn id="91" dur="500"/>
                                        <p:tgtEl>
                                          <p:spTgt spid="47"/>
                                        </p:tgtEl>
                                      </p:cBhvr>
                                    </p:animEffect>
                                  </p:childTnLst>
                                </p:cTn>
                              </p:par>
                              <p:par>
                                <p:cTn id="92" presetID="6" presetClass="entr" presetSubtype="16"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circle(in)">
                                      <p:cBhvr>
                                        <p:cTn id="94" dur="500"/>
                                        <p:tgtEl>
                                          <p:spTgt spid="4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down)">
                                      <p:cBhvr>
                                        <p:cTn id="99" dur="500"/>
                                        <p:tgtEl>
                                          <p:spTgt spid="4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down)">
                                      <p:cBhvr>
                                        <p:cTn id="10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7" grpId="0"/>
      <p:bldP spid="19" grpId="0"/>
      <p:bldP spid="20" grpId="0"/>
      <p:bldP spid="40" grpId="0" animBg="1"/>
      <p:bldP spid="44" grpId="0" animBg="1"/>
      <p:bldP spid="4" grpId="0" animBg="1"/>
      <p:bldP spid="33" grpId="0" animBg="1"/>
      <p:bldP spid="36" grpId="0"/>
      <p:bldP spid="37" grpId="0" animBg="1"/>
      <p:bldP spid="39" grpId="0"/>
      <p:bldP spid="47" grpId="0" animBg="1"/>
      <p:bldP spid="50" grpId="0" animBg="1"/>
      <p:bldP spid="35" grpId="0" animBg="1"/>
      <p:bldP spid="2" grpId="0" animBg="1"/>
      <p:bldP spid="8"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4">
            <a:extLst>
              <a:ext uri="{FF2B5EF4-FFF2-40B4-BE49-F238E27FC236}">
                <a16:creationId xmlns:a16="http://schemas.microsoft.com/office/drawing/2014/main" id="{43B5FDCF-1856-9E43-868B-03245DC56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120650"/>
            <a:ext cx="110013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rved Up Arrow 9">
            <a:extLst>
              <a:ext uri="{FF2B5EF4-FFF2-40B4-BE49-F238E27FC236}">
                <a16:creationId xmlns:a16="http://schemas.microsoft.com/office/drawing/2014/main" id="{CD1E8B70-A539-F941-8F24-3EF5BDA81C5E}"/>
              </a:ext>
            </a:extLst>
          </p:cNvPr>
          <p:cNvSpPr/>
          <p:nvPr/>
        </p:nvSpPr>
        <p:spPr>
          <a:xfrm flipV="1">
            <a:off x="3217863" y="3168650"/>
            <a:ext cx="2616200" cy="3270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Curved Up Arrow 10">
            <a:extLst>
              <a:ext uri="{FF2B5EF4-FFF2-40B4-BE49-F238E27FC236}">
                <a16:creationId xmlns:a16="http://schemas.microsoft.com/office/drawing/2014/main" id="{4B682396-9610-1B47-897B-9D2B4CE1C1B7}"/>
              </a:ext>
            </a:extLst>
          </p:cNvPr>
          <p:cNvSpPr/>
          <p:nvPr/>
        </p:nvSpPr>
        <p:spPr>
          <a:xfrm flipV="1">
            <a:off x="2328863" y="2574925"/>
            <a:ext cx="4411662" cy="4159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Curved Up Arrow 11">
            <a:extLst>
              <a:ext uri="{FF2B5EF4-FFF2-40B4-BE49-F238E27FC236}">
                <a16:creationId xmlns:a16="http://schemas.microsoft.com/office/drawing/2014/main" id="{A8B96727-D8DD-E046-AD52-81A6FC83BD62}"/>
              </a:ext>
            </a:extLst>
          </p:cNvPr>
          <p:cNvSpPr/>
          <p:nvPr/>
        </p:nvSpPr>
        <p:spPr>
          <a:xfrm flipH="1">
            <a:off x="3109913" y="4083050"/>
            <a:ext cx="2649537" cy="328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Curved Up Arrow 12">
            <a:extLst>
              <a:ext uri="{FF2B5EF4-FFF2-40B4-BE49-F238E27FC236}">
                <a16:creationId xmlns:a16="http://schemas.microsoft.com/office/drawing/2014/main" id="{38404C83-33AC-8648-95D5-D0098EBC6BDF}"/>
              </a:ext>
            </a:extLst>
          </p:cNvPr>
          <p:cNvSpPr/>
          <p:nvPr/>
        </p:nvSpPr>
        <p:spPr>
          <a:xfrm flipH="1">
            <a:off x="2130425" y="4667250"/>
            <a:ext cx="4608513" cy="339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2711" name="Text Box 3">
            <a:extLst>
              <a:ext uri="{FF2B5EF4-FFF2-40B4-BE49-F238E27FC236}">
                <a16:creationId xmlns:a16="http://schemas.microsoft.com/office/drawing/2014/main" id="{556068EC-89F2-694C-AF16-68A4D0C3B207}"/>
              </a:ext>
            </a:extLst>
          </p:cNvPr>
          <p:cNvSpPr txBox="1">
            <a:spLocks noChangeArrowheads="1"/>
          </p:cNvSpPr>
          <p:nvPr/>
        </p:nvSpPr>
        <p:spPr bwMode="auto">
          <a:xfrm>
            <a:off x="2600325" y="3590925"/>
            <a:ext cx="1330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a:latin typeface="CastleT" charset="0"/>
              </a:rPr>
              <a:t>Bruce</a:t>
            </a:r>
          </a:p>
        </p:txBody>
      </p:sp>
      <p:sp>
        <p:nvSpPr>
          <p:cNvPr id="72712" name="Text Box 4">
            <a:extLst>
              <a:ext uri="{FF2B5EF4-FFF2-40B4-BE49-F238E27FC236}">
                <a16:creationId xmlns:a16="http://schemas.microsoft.com/office/drawing/2014/main" id="{60276A7B-B29F-8C4C-8307-2C8134881429}"/>
              </a:ext>
            </a:extLst>
          </p:cNvPr>
          <p:cNvSpPr txBox="1">
            <a:spLocks noChangeArrowheads="1"/>
          </p:cNvSpPr>
          <p:nvPr/>
        </p:nvSpPr>
        <p:spPr bwMode="auto">
          <a:xfrm>
            <a:off x="4986338" y="3613150"/>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200" b="1">
                <a:latin typeface="CastleT" charset="0"/>
              </a:rPr>
              <a:t>Mom &amp; Dad</a:t>
            </a:r>
          </a:p>
        </p:txBody>
      </p:sp>
      <p:sp>
        <p:nvSpPr>
          <p:cNvPr id="18" name="Text Box 6">
            <a:extLst>
              <a:ext uri="{FF2B5EF4-FFF2-40B4-BE49-F238E27FC236}">
                <a16:creationId xmlns:a16="http://schemas.microsoft.com/office/drawing/2014/main" id="{B51E037F-DF97-3E4E-8658-6DE333995CA2}"/>
              </a:ext>
            </a:extLst>
          </p:cNvPr>
          <p:cNvSpPr txBox="1">
            <a:spLocks noChangeArrowheads="1"/>
          </p:cNvSpPr>
          <p:nvPr/>
        </p:nvSpPr>
        <p:spPr bwMode="auto">
          <a:xfrm>
            <a:off x="2266950" y="4410075"/>
            <a:ext cx="44973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#2 – Mom and dad begin to work the Playbook and feel encouraged as they see Bruce’s positive response as he seems to be less angry…</a:t>
            </a:r>
            <a:endParaRPr lang="en-US" altLang="en-US" sz="1100">
              <a:latin typeface="CastleT" charset="0"/>
            </a:endParaRPr>
          </a:p>
        </p:txBody>
      </p:sp>
      <p:sp>
        <p:nvSpPr>
          <p:cNvPr id="17" name="Text Box 5">
            <a:extLst>
              <a:ext uri="{FF2B5EF4-FFF2-40B4-BE49-F238E27FC236}">
                <a16:creationId xmlns:a16="http://schemas.microsoft.com/office/drawing/2014/main" id="{6E0A1F38-3612-0F48-80F1-40C77CD7E42B}"/>
              </a:ext>
            </a:extLst>
          </p:cNvPr>
          <p:cNvSpPr txBox="1">
            <a:spLocks noChangeArrowheads="1"/>
          </p:cNvSpPr>
          <p:nvPr/>
        </p:nvSpPr>
        <p:spPr bwMode="auto">
          <a:xfrm>
            <a:off x="2906713" y="2700338"/>
            <a:ext cx="31575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#1- Bruce and his mom and dad begin to talk about Grandma Gracie</a:t>
            </a:r>
            <a:endParaRPr lang="en-US" altLang="en-US" sz="1100">
              <a:latin typeface="CastleT" charset="0"/>
            </a:endParaRPr>
          </a:p>
          <a:p>
            <a:pPr algn="ctr">
              <a:spcBef>
                <a:spcPct val="50000"/>
              </a:spcBef>
              <a:buFontTx/>
              <a:buNone/>
            </a:pPr>
            <a:endParaRPr lang="en-US" altLang="en-US" sz="1100" i="1">
              <a:latin typeface="CastleT" charset="0"/>
            </a:endParaRPr>
          </a:p>
        </p:txBody>
      </p:sp>
      <p:sp>
        <p:nvSpPr>
          <p:cNvPr id="19" name="Text Box 7">
            <a:extLst>
              <a:ext uri="{FF2B5EF4-FFF2-40B4-BE49-F238E27FC236}">
                <a16:creationId xmlns:a16="http://schemas.microsoft.com/office/drawing/2014/main" id="{D0F2D5EB-0095-7C49-A021-C24ADAF92F9D}"/>
              </a:ext>
            </a:extLst>
          </p:cNvPr>
          <p:cNvSpPr txBox="1">
            <a:spLocks noChangeArrowheads="1"/>
          </p:cNvSpPr>
          <p:nvPr/>
        </p:nvSpPr>
        <p:spPr bwMode="auto">
          <a:xfrm>
            <a:off x="2649538" y="2162175"/>
            <a:ext cx="3784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a:latin typeface="CastleT" charset="0"/>
              </a:rPr>
              <a:t>#3- Bruce starts to feel less angry toward his parents and likes doing the playbook with them</a:t>
            </a:r>
          </a:p>
        </p:txBody>
      </p:sp>
      <p:sp>
        <p:nvSpPr>
          <p:cNvPr id="20" name="Text Box 8">
            <a:extLst>
              <a:ext uri="{FF2B5EF4-FFF2-40B4-BE49-F238E27FC236}">
                <a16:creationId xmlns:a16="http://schemas.microsoft.com/office/drawing/2014/main" id="{70FF2924-2222-3145-8528-4B1AB696E80E}"/>
              </a:ext>
            </a:extLst>
          </p:cNvPr>
          <p:cNvSpPr txBox="1">
            <a:spLocks noChangeArrowheads="1"/>
          </p:cNvSpPr>
          <p:nvPr/>
        </p:nvSpPr>
        <p:spPr bwMode="auto">
          <a:xfrm>
            <a:off x="2600325" y="5026025"/>
            <a:ext cx="3705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#4- Mom and Dad continue being consistent with all their written plans, knowing that in time, they will all heal</a:t>
            </a:r>
            <a:endParaRPr lang="en-US" altLang="en-US" sz="1100">
              <a:latin typeface="CastleT" charset="0"/>
            </a:endParaRPr>
          </a:p>
        </p:txBody>
      </p:sp>
      <p:sp>
        <p:nvSpPr>
          <p:cNvPr id="72717" name="TextBox 30">
            <a:extLst>
              <a:ext uri="{FF2B5EF4-FFF2-40B4-BE49-F238E27FC236}">
                <a16:creationId xmlns:a16="http://schemas.microsoft.com/office/drawing/2014/main" id="{31613B70-E90D-D34C-8785-D310CC566188}"/>
              </a:ext>
            </a:extLst>
          </p:cNvPr>
          <p:cNvSpPr txBox="1">
            <a:spLocks noChangeArrowheads="1"/>
          </p:cNvSpPr>
          <p:nvPr/>
        </p:nvSpPr>
        <p:spPr bwMode="auto">
          <a:xfrm>
            <a:off x="3517900" y="4065588"/>
            <a:ext cx="1936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latin typeface="Comic Sans MS" panose="030F0902030302020204" pitchFamily="66" charset="0"/>
              </a:rPr>
              <a:t>Unhealed Wound Seed</a:t>
            </a:r>
          </a:p>
        </p:txBody>
      </p:sp>
      <p:sp>
        <p:nvSpPr>
          <p:cNvPr id="40" name="TextBox 39">
            <a:extLst>
              <a:ext uri="{FF2B5EF4-FFF2-40B4-BE49-F238E27FC236}">
                <a16:creationId xmlns:a16="http://schemas.microsoft.com/office/drawing/2014/main" id="{BBD5ED19-4E68-A348-AE19-F7F77B7C3FDD}"/>
              </a:ext>
            </a:extLst>
          </p:cNvPr>
          <p:cNvSpPr txBox="1">
            <a:spLocks noChangeArrowheads="1"/>
          </p:cNvSpPr>
          <p:nvPr/>
        </p:nvSpPr>
        <p:spPr bwMode="auto">
          <a:xfrm>
            <a:off x="158750" y="2835275"/>
            <a:ext cx="1290638" cy="2124075"/>
          </a:xfrm>
          <a:prstGeom prst="rect">
            <a:avLst/>
          </a:prstGeom>
          <a:noFill/>
          <a:ln w="9525">
            <a:solidFill>
              <a:srgbClr val="39889D"/>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u="sng"/>
              <a:t>Unhealthy Undercurrents</a:t>
            </a:r>
            <a:r>
              <a:rPr lang="en-US" altLang="en-US" sz="1100" u="sng"/>
              <a:t>:</a:t>
            </a:r>
          </a:p>
          <a:p>
            <a:pPr algn="ctr">
              <a:spcBef>
                <a:spcPct val="0"/>
              </a:spcBef>
              <a:buFontTx/>
              <a:buNone/>
            </a:pPr>
            <a:endParaRPr lang="en-US" altLang="en-US" sz="1100"/>
          </a:p>
          <a:p>
            <a:pPr algn="ctr">
              <a:spcBef>
                <a:spcPct val="0"/>
              </a:spcBef>
              <a:buFontTx/>
              <a:buNone/>
            </a:pPr>
            <a:r>
              <a:rPr lang="en-US" altLang="en-US" sz="1100"/>
              <a:t> Forgiveness</a:t>
            </a:r>
          </a:p>
          <a:p>
            <a:pPr algn="ctr">
              <a:spcBef>
                <a:spcPct val="0"/>
              </a:spcBef>
              <a:buFontTx/>
              <a:buNone/>
            </a:pPr>
            <a:endParaRPr lang="en-US" altLang="en-US" sz="1100"/>
          </a:p>
          <a:p>
            <a:pPr algn="ctr">
              <a:spcBef>
                <a:spcPct val="0"/>
              </a:spcBef>
              <a:buFontTx/>
              <a:buNone/>
            </a:pPr>
            <a:r>
              <a:rPr lang="en-US" altLang="en-US" sz="1100"/>
              <a:t>Letting go of Bitterness &amp; Resentment</a:t>
            </a:r>
          </a:p>
          <a:p>
            <a:pPr algn="ctr">
              <a:spcBef>
                <a:spcPct val="0"/>
              </a:spcBef>
              <a:buFontTx/>
              <a:buNone/>
            </a:pPr>
            <a:endParaRPr lang="en-US" altLang="en-US" sz="1100"/>
          </a:p>
          <a:p>
            <a:pPr algn="ctr">
              <a:spcBef>
                <a:spcPct val="0"/>
              </a:spcBef>
              <a:buFontTx/>
              <a:buNone/>
            </a:pPr>
            <a:r>
              <a:rPr lang="en-US" altLang="en-US" sz="1100"/>
              <a:t>Grief Resolution</a:t>
            </a:r>
          </a:p>
          <a:p>
            <a:pPr algn="ctr">
              <a:spcBef>
                <a:spcPct val="0"/>
              </a:spcBef>
              <a:buFontTx/>
              <a:buNone/>
            </a:pPr>
            <a:endParaRPr lang="en-US" altLang="en-US" sz="1100"/>
          </a:p>
          <a:p>
            <a:pPr algn="ctr">
              <a:spcBef>
                <a:spcPct val="0"/>
              </a:spcBef>
              <a:buFontTx/>
              <a:buNone/>
            </a:pPr>
            <a:endParaRPr lang="en-US" altLang="en-US" sz="1100"/>
          </a:p>
        </p:txBody>
      </p:sp>
      <p:cxnSp>
        <p:nvCxnSpPr>
          <p:cNvPr id="27" name="Straight Arrow Connector 26">
            <a:extLst>
              <a:ext uri="{FF2B5EF4-FFF2-40B4-BE49-F238E27FC236}">
                <a16:creationId xmlns:a16="http://schemas.microsoft.com/office/drawing/2014/main" id="{0E41F177-5F15-674D-A41E-AA9516681FCE}"/>
              </a:ext>
            </a:extLst>
          </p:cNvPr>
          <p:cNvCxnSpPr>
            <a:cxnSpLocks/>
          </p:cNvCxnSpPr>
          <p:nvPr/>
        </p:nvCxnSpPr>
        <p:spPr>
          <a:xfrm flipV="1">
            <a:off x="1476375" y="1884363"/>
            <a:ext cx="1703388" cy="15859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878AE6C0-E581-4A42-8536-BA6E9DE53326}"/>
              </a:ext>
            </a:extLst>
          </p:cNvPr>
          <p:cNvCxnSpPr>
            <a:cxnSpLocks/>
          </p:cNvCxnSpPr>
          <p:nvPr/>
        </p:nvCxnSpPr>
        <p:spPr>
          <a:xfrm flipV="1">
            <a:off x="1438275" y="2390775"/>
            <a:ext cx="1671638" cy="15097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Curved Up Arrow 10">
            <a:extLst>
              <a:ext uri="{FF2B5EF4-FFF2-40B4-BE49-F238E27FC236}">
                <a16:creationId xmlns:a16="http://schemas.microsoft.com/office/drawing/2014/main" id="{191020AE-3188-0143-90EB-B03158F60005}"/>
              </a:ext>
            </a:extLst>
          </p:cNvPr>
          <p:cNvSpPr/>
          <p:nvPr/>
        </p:nvSpPr>
        <p:spPr>
          <a:xfrm flipV="1">
            <a:off x="1819275" y="1895475"/>
            <a:ext cx="5281613" cy="4175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Text Box 7">
            <a:extLst>
              <a:ext uri="{FF2B5EF4-FFF2-40B4-BE49-F238E27FC236}">
                <a16:creationId xmlns:a16="http://schemas.microsoft.com/office/drawing/2014/main" id="{C6A3C9A1-3D4C-1A48-A13A-FA00AAEB38D9}"/>
              </a:ext>
            </a:extLst>
          </p:cNvPr>
          <p:cNvSpPr txBox="1">
            <a:spLocks noChangeArrowheads="1"/>
          </p:cNvSpPr>
          <p:nvPr/>
        </p:nvSpPr>
        <p:spPr bwMode="auto">
          <a:xfrm>
            <a:off x="1616075" y="1617663"/>
            <a:ext cx="5740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i="1">
                <a:latin typeface="CastleT" charset="0"/>
              </a:rPr>
              <a:t>#5- The unforgiveness and bitterness starts to fade</a:t>
            </a:r>
          </a:p>
        </p:txBody>
      </p:sp>
      <p:sp>
        <p:nvSpPr>
          <p:cNvPr id="37" name="Curved Up Arrow 12">
            <a:extLst>
              <a:ext uri="{FF2B5EF4-FFF2-40B4-BE49-F238E27FC236}">
                <a16:creationId xmlns:a16="http://schemas.microsoft.com/office/drawing/2014/main" id="{7DEA615C-0801-A749-B8E1-32D064A64F0A}"/>
              </a:ext>
            </a:extLst>
          </p:cNvPr>
          <p:cNvSpPr/>
          <p:nvPr/>
        </p:nvSpPr>
        <p:spPr>
          <a:xfrm flipH="1">
            <a:off x="1963738" y="5229225"/>
            <a:ext cx="4608512" cy="3397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9" name="Text Box 8">
            <a:extLst>
              <a:ext uri="{FF2B5EF4-FFF2-40B4-BE49-F238E27FC236}">
                <a16:creationId xmlns:a16="http://schemas.microsoft.com/office/drawing/2014/main" id="{3374846D-D77B-5345-97CA-216290875478}"/>
              </a:ext>
            </a:extLst>
          </p:cNvPr>
          <p:cNvSpPr txBox="1">
            <a:spLocks noChangeArrowheads="1"/>
          </p:cNvSpPr>
          <p:nvPr/>
        </p:nvSpPr>
        <p:spPr bwMode="auto">
          <a:xfrm>
            <a:off x="1716088" y="5599113"/>
            <a:ext cx="5210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100" b="1">
                <a:latin typeface="CastleT" charset="0"/>
              </a:rPr>
              <a:t>#6- Mom and Dad begin to feel a lessening of resentment toward Bruce…</a:t>
            </a:r>
            <a:endParaRPr lang="en-US" altLang="en-US" sz="1100">
              <a:latin typeface="CastleT" charset="0"/>
            </a:endParaRPr>
          </a:p>
        </p:txBody>
      </p:sp>
      <p:sp>
        <p:nvSpPr>
          <p:cNvPr id="47" name="Oval 46">
            <a:extLst>
              <a:ext uri="{FF2B5EF4-FFF2-40B4-BE49-F238E27FC236}">
                <a16:creationId xmlns:a16="http://schemas.microsoft.com/office/drawing/2014/main" id="{EE3C63EF-42E3-184B-95DB-1A7509D8D5B2}"/>
              </a:ext>
            </a:extLst>
          </p:cNvPr>
          <p:cNvSpPr/>
          <p:nvPr/>
        </p:nvSpPr>
        <p:spPr>
          <a:xfrm>
            <a:off x="1336675" y="3840163"/>
            <a:ext cx="130175" cy="13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a:extLst>
              <a:ext uri="{FF2B5EF4-FFF2-40B4-BE49-F238E27FC236}">
                <a16:creationId xmlns:a16="http://schemas.microsoft.com/office/drawing/2014/main" id="{A59F3750-E876-FA40-BC2C-BA5542275E20}"/>
              </a:ext>
            </a:extLst>
          </p:cNvPr>
          <p:cNvSpPr/>
          <p:nvPr/>
        </p:nvSpPr>
        <p:spPr>
          <a:xfrm>
            <a:off x="1341438" y="3430588"/>
            <a:ext cx="130175" cy="130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1" name="Straight Arrow Connector 50">
            <a:extLst>
              <a:ext uri="{FF2B5EF4-FFF2-40B4-BE49-F238E27FC236}">
                <a16:creationId xmlns:a16="http://schemas.microsoft.com/office/drawing/2014/main" id="{9E914300-73D8-5348-988D-259E835FC27F}"/>
              </a:ext>
            </a:extLst>
          </p:cNvPr>
          <p:cNvCxnSpPr>
            <a:cxnSpLocks/>
          </p:cNvCxnSpPr>
          <p:nvPr/>
        </p:nvCxnSpPr>
        <p:spPr>
          <a:xfrm flipV="1">
            <a:off x="1450975" y="2976563"/>
            <a:ext cx="1630363" cy="14351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Rectangular Callout 5">
            <a:extLst>
              <a:ext uri="{FF2B5EF4-FFF2-40B4-BE49-F238E27FC236}">
                <a16:creationId xmlns:a16="http://schemas.microsoft.com/office/drawing/2014/main" id="{32BCA460-B459-074B-B3FF-19972FF6CF63}"/>
              </a:ext>
            </a:extLst>
          </p:cNvPr>
          <p:cNvSpPr/>
          <p:nvPr/>
        </p:nvSpPr>
        <p:spPr>
          <a:xfrm>
            <a:off x="6883400" y="5584825"/>
            <a:ext cx="1873250" cy="1058863"/>
          </a:xfrm>
          <a:prstGeom prst="wedgeRectCallout">
            <a:avLst>
              <a:gd name="adj1" fmla="val -92905"/>
              <a:gd name="adj2" fmla="val -783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“We know that this is going to work and can already see a difference not only in Bruce but in our own lessoning of resentment and anger”</a:t>
            </a:r>
          </a:p>
        </p:txBody>
      </p:sp>
      <p:sp>
        <p:nvSpPr>
          <p:cNvPr id="2" name="Speech Bubble: Oval 1">
            <a:extLst>
              <a:ext uri="{FF2B5EF4-FFF2-40B4-BE49-F238E27FC236}">
                <a16:creationId xmlns:a16="http://schemas.microsoft.com/office/drawing/2014/main" id="{F137963C-FA36-AC4F-AF27-B062516FF99F}"/>
              </a:ext>
            </a:extLst>
          </p:cNvPr>
          <p:cNvSpPr/>
          <p:nvPr/>
        </p:nvSpPr>
        <p:spPr>
          <a:xfrm>
            <a:off x="7353300" y="1376363"/>
            <a:ext cx="1589088" cy="1584325"/>
          </a:xfrm>
          <a:prstGeom prst="wedgeEllipseCallout">
            <a:avLst>
              <a:gd name="adj1" fmla="val -142040"/>
              <a:gd name="adj2" fmla="val 501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“I guess I was wrong…they just didn’t know the right way to talk about Grandma Gracie!</a:t>
            </a:r>
          </a:p>
        </p:txBody>
      </p:sp>
      <p:sp>
        <p:nvSpPr>
          <p:cNvPr id="8" name="Speech Bubble: Oval 7">
            <a:extLst>
              <a:ext uri="{FF2B5EF4-FFF2-40B4-BE49-F238E27FC236}">
                <a16:creationId xmlns:a16="http://schemas.microsoft.com/office/drawing/2014/main" id="{8B96275F-CFEC-0044-92C7-42C861C09E97}"/>
              </a:ext>
            </a:extLst>
          </p:cNvPr>
          <p:cNvSpPr/>
          <p:nvPr/>
        </p:nvSpPr>
        <p:spPr>
          <a:xfrm>
            <a:off x="115888" y="1027113"/>
            <a:ext cx="1847850" cy="1254125"/>
          </a:xfrm>
          <a:prstGeom prst="wedgeEllipseCallout">
            <a:avLst>
              <a:gd name="adj1" fmla="val 95767"/>
              <a:gd name="adj2" fmla="val 493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“I feel better now that I can talk about Grandma freely”</a:t>
            </a:r>
            <a:endParaRPr lang="en-US" sz="1100" dirty="0">
              <a:solidFill>
                <a:schemeClr val="tx1"/>
              </a:solidFill>
            </a:endParaRPr>
          </a:p>
        </p:txBody>
      </p:sp>
      <p:sp>
        <p:nvSpPr>
          <p:cNvPr id="42" name="Oval 41">
            <a:extLst>
              <a:ext uri="{FF2B5EF4-FFF2-40B4-BE49-F238E27FC236}">
                <a16:creationId xmlns:a16="http://schemas.microsoft.com/office/drawing/2014/main" id="{4F0F57EB-4AE4-5E40-AB5E-EC83908C68B7}"/>
              </a:ext>
            </a:extLst>
          </p:cNvPr>
          <p:cNvSpPr/>
          <p:nvPr/>
        </p:nvSpPr>
        <p:spPr>
          <a:xfrm>
            <a:off x="1344613" y="4398963"/>
            <a:ext cx="131762" cy="128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2732" name="Picture 20">
            <a:extLst>
              <a:ext uri="{FF2B5EF4-FFF2-40B4-BE49-F238E27FC236}">
                <a16:creationId xmlns:a16="http://schemas.microsoft.com/office/drawing/2014/main" id="{DB96BD04-0C5C-B742-961B-CAB38927E111}"/>
              </a:ext>
            </a:extLst>
          </p:cNvPr>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070350" y="3403600"/>
            <a:ext cx="7286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37">
            <a:extLst>
              <a:ext uri="{FF2B5EF4-FFF2-40B4-BE49-F238E27FC236}">
                <a16:creationId xmlns:a16="http://schemas.microsoft.com/office/drawing/2014/main" id="{0ED15A3E-7BD8-9848-9C2E-D53C56DC6D1E}"/>
              </a:ext>
            </a:extLst>
          </p:cNvPr>
          <p:cNvSpPr/>
          <p:nvPr/>
        </p:nvSpPr>
        <p:spPr>
          <a:xfrm>
            <a:off x="4189413" y="3484563"/>
            <a:ext cx="457200" cy="333375"/>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TextBox 40">
            <a:extLst>
              <a:ext uri="{FF2B5EF4-FFF2-40B4-BE49-F238E27FC236}">
                <a16:creationId xmlns:a16="http://schemas.microsoft.com/office/drawing/2014/main" id="{6A0EA673-3B78-2448-B049-745038FC60E8}"/>
              </a:ext>
            </a:extLst>
          </p:cNvPr>
          <p:cNvSpPr txBox="1">
            <a:spLocks noChangeArrowheads="1"/>
          </p:cNvSpPr>
          <p:nvPr/>
        </p:nvSpPr>
        <p:spPr bwMode="auto">
          <a:xfrm>
            <a:off x="6659563" y="3438525"/>
            <a:ext cx="2232025" cy="600075"/>
          </a:xfrm>
          <a:prstGeom prst="rect">
            <a:avLst/>
          </a:prstGeom>
          <a:noFill/>
          <a:ln w="9525">
            <a:solidFill>
              <a:srgbClr val="39889D"/>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a:t>This dance shrinks the seed of unhealed wounds.  (It is sad and being starved every day!!)</a:t>
            </a:r>
          </a:p>
        </p:txBody>
      </p:sp>
      <p:sp>
        <p:nvSpPr>
          <p:cNvPr id="72735" name="Title 3">
            <a:extLst>
              <a:ext uri="{FF2B5EF4-FFF2-40B4-BE49-F238E27FC236}">
                <a16:creationId xmlns:a16="http://schemas.microsoft.com/office/drawing/2014/main" id="{012014A2-A7DB-3744-B34B-7044FD131A18}"/>
              </a:ext>
            </a:extLst>
          </p:cNvPr>
          <p:cNvSpPr>
            <a:spLocks noGrp="1" noChangeArrowheads="1"/>
          </p:cNvSpPr>
          <p:nvPr>
            <p:ph type="title"/>
          </p:nvPr>
        </p:nvSpPr>
        <p:spPr>
          <a:xfrm>
            <a:off x="-206375" y="157163"/>
            <a:ext cx="9144000" cy="684212"/>
          </a:xfrm>
        </p:spPr>
        <p:txBody>
          <a:bodyPr/>
          <a:lstStyle/>
          <a:p>
            <a:r>
              <a:rPr lang="en-US" altLang="en-US" sz="2400"/>
              <a:t>The NEW “Dance” – What will happen in the future</a:t>
            </a:r>
          </a:p>
        </p:txBody>
      </p:sp>
      <p:pic>
        <p:nvPicPr>
          <p:cNvPr id="45" name="Picture 44">
            <a:extLst>
              <a:ext uri="{FF2B5EF4-FFF2-40B4-BE49-F238E27FC236}">
                <a16:creationId xmlns:a16="http://schemas.microsoft.com/office/drawing/2014/main" id="{C72CE112-1DE3-BF43-AFE7-248277498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08619">
            <a:off x="7138988" y="4318000"/>
            <a:ext cx="12255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0F21AF76-F5F9-2F41-AC6C-318D2A3FD3AF}"/>
              </a:ext>
            </a:extLst>
          </p:cNvPr>
          <p:cNvSpPr txBox="1">
            <a:spLocks noChangeArrowheads="1"/>
          </p:cNvSpPr>
          <p:nvPr/>
        </p:nvSpPr>
        <p:spPr bwMode="auto">
          <a:xfrm rot="-1623754">
            <a:off x="7300913" y="4525963"/>
            <a:ext cx="8524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000"/>
              <a:t>Memories Book</a:t>
            </a:r>
          </a:p>
          <a:p>
            <a:pPr algn="ctr">
              <a:spcBef>
                <a:spcPct val="0"/>
              </a:spcBef>
              <a:buFontTx/>
              <a:buNone/>
            </a:pPr>
            <a:endParaRPr lang="en-US" altLang="en-US" sz="500"/>
          </a:p>
          <a:p>
            <a:pPr algn="ctr">
              <a:spcBef>
                <a:spcPct val="0"/>
              </a:spcBef>
              <a:buFontTx/>
              <a:buNone/>
            </a:pPr>
            <a:endParaRPr lang="en-US" altLang="en-US" sz="300"/>
          </a:p>
          <a:p>
            <a:pPr algn="ctr">
              <a:spcBef>
                <a:spcPct val="0"/>
              </a:spcBef>
              <a:buFontTx/>
              <a:buNone/>
            </a:pPr>
            <a:r>
              <a:rPr lang="en-US" altLang="en-US" sz="1000"/>
              <a:t>(Antibiotic)</a:t>
            </a:r>
          </a:p>
        </p:txBody>
      </p:sp>
      <p:cxnSp>
        <p:nvCxnSpPr>
          <p:cNvPr id="48" name="Straight Arrow Connector 47">
            <a:extLst>
              <a:ext uri="{FF2B5EF4-FFF2-40B4-BE49-F238E27FC236}">
                <a16:creationId xmlns:a16="http://schemas.microsoft.com/office/drawing/2014/main" id="{CA273A45-261A-844D-BA3B-E63EE76E0EBC}"/>
              </a:ext>
            </a:extLst>
          </p:cNvPr>
          <p:cNvCxnSpPr>
            <a:cxnSpLocks/>
          </p:cNvCxnSpPr>
          <p:nvPr/>
        </p:nvCxnSpPr>
        <p:spPr>
          <a:xfrm flipH="1" flipV="1">
            <a:off x="6557963" y="4621213"/>
            <a:ext cx="650875" cy="7778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7F4A754E-F0E3-D742-B40B-0D3D9F0E1B89}"/>
              </a:ext>
            </a:extLst>
          </p:cNvPr>
          <p:cNvCxnSpPr>
            <a:cxnSpLocks/>
          </p:cNvCxnSpPr>
          <p:nvPr/>
        </p:nvCxnSpPr>
        <p:spPr>
          <a:xfrm>
            <a:off x="1450975" y="4525963"/>
            <a:ext cx="808038" cy="11255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right)">
                                      <p:cBhvr>
                                        <p:cTn id="60" dur="500"/>
                                        <p:tgtEl>
                                          <p:spTgt spid="3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circle(in)">
                                      <p:cBhvr>
                                        <p:cTn id="65" dur="500"/>
                                        <p:tgtEl>
                                          <p:spTgt spid="3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6" presetClass="entr" presetSubtype="16"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circle(in)">
                                      <p:cBhvr>
                                        <p:cTn id="78" dur="500"/>
                                        <p:tgtEl>
                                          <p:spTgt spid="27"/>
                                        </p:tgtEl>
                                      </p:cBhvr>
                                    </p:animEffect>
                                  </p:childTnLst>
                                </p:cTn>
                              </p:par>
                              <p:par>
                                <p:cTn id="79" presetID="22" presetClass="entr" presetSubtype="4"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down)">
                                      <p:cBhvr>
                                        <p:cTn id="81" dur="500"/>
                                        <p:tgtEl>
                                          <p:spTgt spid="5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down)">
                                      <p:cBhvr>
                                        <p:cTn id="86" dur="500"/>
                                        <p:tgtEl>
                                          <p:spTgt spid="47"/>
                                        </p:tgtEl>
                                      </p:cBhvr>
                                    </p:animEffect>
                                  </p:childTnLst>
                                </p:cTn>
                              </p:par>
                              <p:par>
                                <p:cTn id="87" presetID="6" presetClass="entr" presetSubtype="16"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circle(in)">
                                      <p:cBhvr>
                                        <p:cTn id="89" dur="500"/>
                                        <p:tgtEl>
                                          <p:spTgt spid="4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circle(in)">
                                      <p:cBhvr>
                                        <p:cTn id="104" dur="500"/>
                                        <p:tgtEl>
                                          <p:spTgt spid="46"/>
                                        </p:tgtEl>
                                      </p:cBhvr>
                                    </p:animEffect>
                                  </p:childTnLst>
                                </p:cTn>
                              </p:par>
                              <p:par>
                                <p:cTn id="105" presetID="6" presetClass="entr" presetSubtype="16"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circle(in)">
                                      <p:cBhvr>
                                        <p:cTn id="107" dur="500"/>
                                        <p:tgtEl>
                                          <p:spTgt spid="45"/>
                                        </p:tgtEl>
                                      </p:cBhvr>
                                    </p:animEffect>
                                  </p:childTnLst>
                                </p:cTn>
                              </p:par>
                              <p:par>
                                <p:cTn id="108" presetID="6" presetClass="entr" presetSubtype="16" fill="hold"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circle(in)">
                                      <p:cBhvr>
                                        <p:cTn id="110" dur="500"/>
                                        <p:tgtEl>
                                          <p:spTgt spid="48"/>
                                        </p:tgtEl>
                                      </p:cBhvr>
                                    </p:animEffect>
                                  </p:childTnLst>
                                </p:cTn>
                              </p:par>
                              <p:par>
                                <p:cTn id="111" presetID="22" presetClass="entr" presetSubtype="4"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animEffect transition="in" filter="wipe(down)">
                                      <p:cBhvr>
                                        <p:cTn id="11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p:bldP spid="17" grpId="0"/>
      <p:bldP spid="19" grpId="0"/>
      <p:bldP spid="20" grpId="0"/>
      <p:bldP spid="40" grpId="0" animBg="1"/>
      <p:bldP spid="33" grpId="0" animBg="1"/>
      <p:bldP spid="36" grpId="0"/>
      <p:bldP spid="37" grpId="0" animBg="1"/>
      <p:bldP spid="39" grpId="0"/>
      <p:bldP spid="47" grpId="0" animBg="1"/>
      <p:bldP spid="50" grpId="0" animBg="1"/>
      <p:bldP spid="35" grpId="0" animBg="1"/>
      <p:bldP spid="2" grpId="0" animBg="1"/>
      <p:bldP spid="8" grpId="0" animBg="1"/>
      <p:bldP spid="42" grpId="0" animBg="1"/>
      <p:bldP spid="41" grpId="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0B0A5D-E8ED-7F44-8BC0-78820694EF03}"/>
              </a:ext>
            </a:extLst>
          </p:cNvPr>
          <p:cNvSpPr>
            <a:spLocks noChangeArrowheads="1"/>
          </p:cNvSpPr>
          <p:nvPr/>
        </p:nvSpPr>
        <p:spPr bwMode="auto">
          <a:xfrm>
            <a:off x="176213" y="1347788"/>
            <a:ext cx="8686800" cy="5418137"/>
          </a:xfrm>
          <a:prstGeom prst="rect">
            <a:avLst/>
          </a:prstGeom>
          <a:noFill/>
          <a:ln>
            <a:noFill/>
          </a:ln>
        </p:spPr>
        <p:txBody>
          <a:bodyPr anchor="ctr">
            <a:spAutoFit/>
          </a:bodyPr>
          <a:lstStyle/>
          <a:p>
            <a:pPr marL="512763" indent="-512763" eaLnBrk="1" hangingPunct="1">
              <a:defRPr/>
            </a:pPr>
            <a:endParaRPr lang="en-US" sz="1200" dirty="0"/>
          </a:p>
          <a:p>
            <a:pPr marL="512763" indent="-512763" eaLnBrk="1" hangingPunct="1">
              <a:defRPr/>
            </a:pPr>
            <a:r>
              <a:rPr lang="en-US" sz="1400" b="1" u="sng" dirty="0">
                <a:solidFill>
                  <a:srgbClr val="C00000"/>
                </a:solidFill>
                <a:effectLst>
                  <a:outerShdw blurRad="38100" dist="38100" dir="2700000" algn="tl">
                    <a:srgbClr val="000000">
                      <a:alpha val="43137"/>
                    </a:srgbClr>
                  </a:outerShdw>
                </a:effectLst>
              </a:rPr>
              <a:t>Who:</a:t>
            </a:r>
          </a:p>
          <a:p>
            <a:pPr marL="512763" indent="-512763" eaLnBrk="1" hangingPunct="1">
              <a:buFont typeface="Courier New" panose="02070309020205020404" pitchFamily="49" charset="0"/>
              <a:buChar char="o"/>
              <a:defRPr/>
            </a:pPr>
            <a:r>
              <a:rPr lang="en-US" sz="1200" dirty="0"/>
              <a:t>Mom, dad and Bruce</a:t>
            </a:r>
          </a:p>
          <a:p>
            <a:pPr marL="512763" indent="-512763" eaLnBrk="1" hangingPunct="1">
              <a:buFont typeface="Courier New" panose="02070309020205020404" pitchFamily="49" charset="0"/>
              <a:buChar char="o"/>
              <a:defRPr/>
            </a:pPr>
            <a:r>
              <a:rPr lang="en-US" sz="1200" dirty="0"/>
              <a:t>April and William are the “Accountability” Monitors </a:t>
            </a:r>
          </a:p>
          <a:p>
            <a:pPr marL="512763" indent="-512763" eaLnBrk="1" hangingPunct="1">
              <a:defRPr/>
            </a:pPr>
            <a:endParaRPr lang="en-US" sz="1200" dirty="0"/>
          </a:p>
          <a:p>
            <a:pPr marL="512763" indent="-512763" eaLnBrk="1" hangingPunct="1">
              <a:defRPr/>
            </a:pPr>
            <a:r>
              <a:rPr lang="en-US" sz="1400" b="1" u="sng" dirty="0">
                <a:solidFill>
                  <a:srgbClr val="C00000"/>
                </a:solidFill>
                <a:effectLst>
                  <a:outerShdw blurRad="38100" dist="38100" dir="2700000" algn="tl">
                    <a:srgbClr val="000000">
                      <a:alpha val="43137"/>
                    </a:srgbClr>
                  </a:outerShdw>
                </a:effectLst>
              </a:rPr>
              <a:t>What:</a:t>
            </a:r>
            <a:endParaRPr lang="en-US" sz="1400" u="sng" dirty="0">
              <a:solidFill>
                <a:srgbClr val="C00000"/>
              </a:solidFill>
              <a:effectLst>
                <a:outerShdw blurRad="38100" dist="38100" dir="2700000" algn="tl">
                  <a:srgbClr val="000000">
                    <a:alpha val="43137"/>
                  </a:srgbClr>
                </a:outerShdw>
              </a:effectLst>
            </a:endParaRPr>
          </a:p>
          <a:p>
            <a:pPr marL="512763" indent="-512763" eaLnBrk="1" hangingPunct="1">
              <a:buFont typeface="Courier New" panose="02070309020205020404" pitchFamily="49" charset="0"/>
              <a:buChar char="o"/>
              <a:defRPr/>
            </a:pPr>
            <a:r>
              <a:rPr lang="en-US" sz="1200" dirty="0"/>
              <a:t>Mom, dad and Bruce will shop together for materials needed for The Memory Board of Appreciation. </a:t>
            </a:r>
          </a:p>
          <a:p>
            <a:pPr marL="512763" indent="-512763" eaLnBrk="1" hangingPunct="1">
              <a:buFont typeface="Courier New" panose="02070309020205020404" pitchFamily="49" charset="0"/>
              <a:buChar char="o"/>
              <a:defRPr/>
            </a:pPr>
            <a:r>
              <a:rPr lang="en-US" sz="1200" dirty="0"/>
              <a:t>The Memory Board of Appreciation is created over time and shared with Accountability Monitors </a:t>
            </a:r>
          </a:p>
          <a:p>
            <a:pPr marL="512763" indent="-512763" eaLnBrk="1" hangingPunct="1">
              <a:buFont typeface="Courier New" panose="02070309020205020404" pitchFamily="49" charset="0"/>
              <a:buChar char="o"/>
              <a:defRPr/>
            </a:pPr>
            <a:r>
              <a:rPr lang="en-US" sz="1200" dirty="0"/>
              <a:t>Items that can go on the Memory Board include; special pictures documenting something you appreciate about the other person, a note of a funny or special memory about the other person, a poem written to the other person, etc.</a:t>
            </a:r>
          </a:p>
          <a:p>
            <a:pPr marL="171450" indent="-171450" eaLnBrk="1" hangingPunct="1">
              <a:buFont typeface="Courier New" panose="02070309020205020404" pitchFamily="49" charset="0"/>
              <a:buChar char="o"/>
              <a:defRPr/>
            </a:pPr>
            <a:endParaRPr lang="en-US" sz="1200" b="1" dirty="0"/>
          </a:p>
          <a:p>
            <a:pPr marL="512763" indent="-512763" eaLnBrk="1" hangingPunct="1">
              <a:defRPr/>
            </a:pPr>
            <a:r>
              <a:rPr lang="en-US" sz="1400" b="1" u="sng" dirty="0">
                <a:solidFill>
                  <a:srgbClr val="C00000"/>
                </a:solidFill>
                <a:effectLst>
                  <a:outerShdw blurRad="38100" dist="38100" dir="2700000" algn="tl">
                    <a:srgbClr val="000000">
                      <a:alpha val="43137"/>
                    </a:srgbClr>
                  </a:outerShdw>
                </a:effectLst>
              </a:rPr>
              <a:t>When:</a:t>
            </a:r>
            <a:endParaRPr lang="en-US" sz="1400" u="sng" dirty="0">
              <a:solidFill>
                <a:srgbClr val="C00000"/>
              </a:solidFill>
              <a:effectLst>
                <a:outerShdw blurRad="38100" dist="38100" dir="2700000" algn="tl">
                  <a:srgbClr val="000000">
                    <a:alpha val="43137"/>
                  </a:srgbClr>
                </a:outerShdw>
              </a:effectLst>
            </a:endParaRPr>
          </a:p>
          <a:p>
            <a:pPr marL="512763" indent="-512763" eaLnBrk="1" hangingPunct="1">
              <a:buFont typeface="Courier New" panose="02070309020205020404" pitchFamily="49" charset="0"/>
              <a:buChar char="o"/>
              <a:defRPr/>
            </a:pPr>
            <a:r>
              <a:rPr lang="en-US" sz="1200" dirty="0"/>
              <a:t>Once a week, on Tuesday at 5:00 PM, Bruce and his parents will add a minimum of 2 items, apiece, to their Memory Board.</a:t>
            </a:r>
          </a:p>
          <a:p>
            <a:pPr marL="512763" indent="-512763" eaLnBrk="1" hangingPunct="1">
              <a:buFont typeface="Courier New" panose="02070309020205020404" pitchFamily="49" charset="0"/>
              <a:buChar char="o"/>
              <a:defRPr/>
            </a:pPr>
            <a:r>
              <a:rPr lang="en-US" sz="1200" dirty="0"/>
              <a:t>Once a week, on Saturday,  Bruce and his parents will show April and William their updated Memory Board of Appreciation.</a:t>
            </a:r>
          </a:p>
          <a:p>
            <a:pPr marL="512763" indent="-512763" eaLnBrk="1" hangingPunct="1">
              <a:buFont typeface="Courier New" panose="02070309020205020404" pitchFamily="49" charset="0"/>
              <a:buChar char="o"/>
              <a:defRPr/>
            </a:pPr>
            <a:r>
              <a:rPr lang="en-US" sz="1200" dirty="0"/>
              <a:t>Memory Board will be created/maintained for the next four week and when completed, will be hung in a special place in the house</a:t>
            </a:r>
          </a:p>
          <a:p>
            <a:pPr marL="512763" indent="-512763" eaLnBrk="1" hangingPunct="1">
              <a:defRPr/>
            </a:pPr>
            <a:endParaRPr lang="en-US" sz="1200" b="1" dirty="0"/>
          </a:p>
          <a:p>
            <a:pPr marL="512763" indent="-512763" eaLnBrk="1" hangingPunct="1">
              <a:defRPr/>
            </a:pPr>
            <a:r>
              <a:rPr lang="en-US" sz="1400" b="1" u="sng" dirty="0">
                <a:solidFill>
                  <a:srgbClr val="C00000"/>
                </a:solidFill>
                <a:effectLst>
                  <a:outerShdw blurRad="38100" dist="38100" dir="2700000" algn="tl">
                    <a:srgbClr val="000000">
                      <a:alpha val="43137"/>
                    </a:srgbClr>
                  </a:outerShdw>
                </a:effectLst>
              </a:rPr>
              <a:t>Where:</a:t>
            </a:r>
            <a:endParaRPr lang="en-US" sz="1400" u="sng" dirty="0">
              <a:solidFill>
                <a:srgbClr val="C00000"/>
              </a:solidFill>
              <a:effectLst>
                <a:outerShdw blurRad="38100" dist="38100" dir="2700000" algn="tl">
                  <a:srgbClr val="000000">
                    <a:alpha val="43137"/>
                  </a:srgbClr>
                </a:outerShdw>
              </a:effectLst>
            </a:endParaRPr>
          </a:p>
          <a:p>
            <a:pPr marL="512763" indent="-512763" eaLnBrk="1" hangingPunct="1">
              <a:buFont typeface="Courier New" panose="02070309020205020404" pitchFamily="49" charset="0"/>
              <a:buChar char="o"/>
              <a:defRPr/>
            </a:pPr>
            <a:r>
              <a:rPr lang="en-US" sz="1200" dirty="0"/>
              <a:t>The Memory Board will be proudly displayed in the dining room during the next four weeks as it is being created</a:t>
            </a:r>
          </a:p>
          <a:p>
            <a:pPr marL="512763" indent="-512763" eaLnBrk="1" hangingPunct="1">
              <a:buFont typeface="Courier New" panose="02070309020205020404" pitchFamily="49" charset="0"/>
              <a:buChar char="o"/>
              <a:defRPr/>
            </a:pPr>
            <a:r>
              <a:rPr lang="en-US" sz="1200" dirty="0"/>
              <a:t>The weekly Saturday morning updates will occur in the kitchen at the kitchen table. </a:t>
            </a:r>
          </a:p>
          <a:p>
            <a:pPr marL="512763" indent="-512763" eaLnBrk="1" hangingPunct="1">
              <a:defRPr/>
            </a:pPr>
            <a:endParaRPr lang="en-US" sz="1200" b="1" dirty="0"/>
          </a:p>
          <a:p>
            <a:pPr marL="512763" indent="-512763" eaLnBrk="1" hangingPunct="1">
              <a:defRPr/>
            </a:pPr>
            <a:r>
              <a:rPr lang="en-US" sz="1400" b="1" u="sng" dirty="0">
                <a:solidFill>
                  <a:srgbClr val="C00000"/>
                </a:solidFill>
                <a:effectLst>
                  <a:outerShdw blurRad="38100" dist="38100" dir="2700000" algn="tl">
                    <a:srgbClr val="000000">
                      <a:alpha val="43137"/>
                    </a:srgbClr>
                  </a:outerShdw>
                </a:effectLst>
              </a:rPr>
              <a:t>How:</a:t>
            </a:r>
          </a:p>
          <a:p>
            <a:pPr marL="512763" indent="-512763" eaLnBrk="1" hangingPunct="1">
              <a:buFont typeface="Courier New" panose="02070309020205020404" pitchFamily="49" charset="0"/>
              <a:buChar char="o"/>
              <a:defRPr/>
            </a:pPr>
            <a:r>
              <a:rPr lang="en-US" sz="1200" dirty="0"/>
              <a:t>Mom and Dad will make sure to maintain adequate supplies for the Board at their perspective houses (tape, paper, magazines for cutouts that can be selected to represent positive qualities of the other person, writing supplies, coloring supplies, stickers, etc.)</a:t>
            </a:r>
          </a:p>
          <a:p>
            <a:pPr marL="512763" indent="-512763" eaLnBrk="1" hangingPunct="1">
              <a:buFont typeface="Courier New" panose="02070309020205020404" pitchFamily="49" charset="0"/>
              <a:buChar char="o"/>
              <a:defRPr/>
            </a:pPr>
            <a:r>
              <a:rPr lang="en-US" sz="1200" dirty="0"/>
              <a:t>Initial supplies will be purchased by May 1st. Bruce will go with both mom and dad to the local craft store for supplies.</a:t>
            </a:r>
            <a:endParaRPr lang="en-US" dirty="0"/>
          </a:p>
        </p:txBody>
      </p:sp>
      <p:pic>
        <p:nvPicPr>
          <p:cNvPr id="74755" name="Picture 1">
            <a:extLst>
              <a:ext uri="{FF2B5EF4-FFF2-40B4-BE49-F238E27FC236}">
                <a16:creationId xmlns:a16="http://schemas.microsoft.com/office/drawing/2014/main" id="{C984D284-1D0D-D140-93BE-32BD958D28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95263"/>
            <a:ext cx="1536700" cy="1417637"/>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Box 1">
            <a:extLst>
              <a:ext uri="{FF2B5EF4-FFF2-40B4-BE49-F238E27FC236}">
                <a16:creationId xmlns:a16="http://schemas.microsoft.com/office/drawing/2014/main" id="{C97B130D-EF89-9846-BC55-9E082453663F}"/>
              </a:ext>
            </a:extLst>
          </p:cNvPr>
          <p:cNvSpPr txBox="1">
            <a:spLocks noChangeArrowheads="1"/>
          </p:cNvSpPr>
          <p:nvPr/>
        </p:nvSpPr>
        <p:spPr bwMode="auto">
          <a:xfrm>
            <a:off x="993775" y="165100"/>
            <a:ext cx="5799138" cy="1477963"/>
          </a:xfrm>
          <a:prstGeom prst="rect">
            <a:avLst/>
          </a:prstGeom>
          <a:blipFill>
            <a:blip r:embed="rId3"/>
            <a:tile tx="0" ty="0" sx="100000" sy="100000" flip="none" algn="tl"/>
          </a:blipFill>
          <a:ln w="38100">
            <a:solidFill>
              <a:schemeClr val="tx1"/>
            </a:solidFill>
          </a:ln>
          <a:effectLst>
            <a:outerShdw blurRad="50800" dist="38100" dir="5400000" algn="t" rotWithShape="0">
              <a:prstClr val="black">
                <a:alpha val="40000"/>
              </a:prstClr>
            </a:outerShdw>
          </a:effectLst>
        </p:spPr>
        <p:txBody>
          <a:bodyPr>
            <a:spAutoFit/>
          </a:bodyPr>
          <a:lstStyle>
            <a:lvl1pPr marL="512763" indent="-512763"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US" altLang="en-US" sz="2800" b="1" dirty="0">
                <a:solidFill>
                  <a:srgbClr val="C00000"/>
                </a:solidFill>
              </a:rPr>
              <a:t>Playbook to Heal Unforgiveness</a:t>
            </a:r>
          </a:p>
          <a:p>
            <a:pPr algn="ctr" eaLnBrk="1" hangingPunct="1">
              <a:spcBef>
                <a:spcPct val="0"/>
              </a:spcBef>
              <a:buFontTx/>
              <a:buNone/>
              <a:defRPr/>
            </a:pPr>
            <a:r>
              <a:rPr lang="en-US" altLang="en-US" sz="1600" b="1" dirty="0">
                <a:solidFill>
                  <a:srgbClr val="0070C0"/>
                </a:solidFill>
              </a:rPr>
              <a:t>  </a:t>
            </a:r>
            <a:r>
              <a:rPr lang="en-US" altLang="en-US" sz="1200" b="1" dirty="0">
                <a:solidFill>
                  <a:srgbClr val="0070C0"/>
                </a:solidFill>
              </a:rPr>
              <a:t>Memory Board of Appreciation to Maintain Forgiveness</a:t>
            </a:r>
          </a:p>
          <a:p>
            <a:pPr algn="ctr" eaLnBrk="1" hangingPunct="1">
              <a:spcBef>
                <a:spcPct val="0"/>
              </a:spcBef>
              <a:buFontTx/>
              <a:buNone/>
              <a:defRPr/>
            </a:pPr>
            <a:r>
              <a:rPr lang="en-US" altLang="en-US" sz="1200" b="1" i="1" dirty="0"/>
              <a:t>To inject the healthy undercurrent of Forgiveness to bring healing</a:t>
            </a:r>
          </a:p>
          <a:p>
            <a:pPr algn="ctr" eaLnBrk="1" hangingPunct="1">
              <a:spcBef>
                <a:spcPct val="0"/>
              </a:spcBef>
              <a:buFontTx/>
              <a:buNone/>
              <a:defRPr/>
            </a:pPr>
            <a:endParaRPr lang="en-US" altLang="en-US" sz="1600" b="1" dirty="0"/>
          </a:p>
          <a:p>
            <a:pPr algn="ctr" eaLnBrk="1" hangingPunct="1">
              <a:spcBef>
                <a:spcPct val="0"/>
              </a:spcBef>
              <a:buFontTx/>
              <a:buNone/>
              <a:defRPr/>
            </a:pPr>
            <a:endParaRPr lang="en-US" altLang="en-US"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1237822-3EE0-F847-8A27-F6D677E4909F}"/>
              </a:ext>
            </a:extLst>
          </p:cNvPr>
          <p:cNvSpPr txBox="1"/>
          <p:nvPr/>
        </p:nvSpPr>
        <p:spPr>
          <a:xfrm>
            <a:off x="4724400" y="1371600"/>
            <a:ext cx="4191000" cy="2032000"/>
          </a:xfrm>
          <a:prstGeom prst="rect">
            <a:avLst/>
          </a:prstGeom>
          <a:noFill/>
          <a:ln>
            <a:solidFill>
              <a:schemeClr val="tx1"/>
            </a:solidFill>
          </a:ln>
        </p:spPr>
        <p:txBody>
          <a:bodyPr>
            <a:spAutoFit/>
          </a:bodyPr>
          <a:lstStyle/>
          <a:p>
            <a:pPr eaLnBrk="1" hangingPunct="1">
              <a:defRPr/>
            </a:pPr>
            <a:r>
              <a:rPr lang="en-US" sz="1400" b="1" dirty="0"/>
              <a:t>Dad’s Top Three Stressors</a:t>
            </a:r>
          </a:p>
          <a:p>
            <a:pPr eaLnBrk="1" hangingPunct="1">
              <a:defRPr/>
            </a:pPr>
            <a:endParaRPr lang="en-US" sz="1200" b="1" dirty="0"/>
          </a:p>
          <a:p>
            <a:pPr marL="342900" indent="-342900" eaLnBrk="1" hangingPunct="1">
              <a:buFontTx/>
              <a:buAutoNum type="arabicPeriod"/>
              <a:defRPr/>
            </a:pPr>
            <a:r>
              <a:rPr lang="en-US" sz="1400" b="1" i="1" dirty="0">
                <a:solidFill>
                  <a:srgbClr val="0000FF"/>
                </a:solidFill>
                <a:effectLst>
                  <a:outerShdw blurRad="38100" dist="38100" dir="2700000" algn="tl">
                    <a:srgbClr val="C0C0C0"/>
                  </a:outerShdw>
                </a:effectLst>
                <a:cs typeface="Times New Roman" pitchFamily="18" charset="0"/>
              </a:rPr>
              <a:t>“Doesn’t apply himself at school” </a:t>
            </a:r>
            <a:r>
              <a:rPr lang="en-US" sz="1400" b="1" i="1" dirty="0">
                <a:solidFill>
                  <a:srgbClr val="FF0000"/>
                </a:solidFill>
                <a:effectLst>
                  <a:outerShdw blurRad="38100" dist="38100" dir="2700000" algn="tl">
                    <a:srgbClr val="C0C0C0"/>
                  </a:outerShdw>
                </a:effectLst>
                <a:cs typeface="Times New Roman" pitchFamily="18" charset="0"/>
              </a:rPr>
              <a:t>↓40%</a:t>
            </a:r>
            <a:r>
              <a:rPr lang="en-US" sz="1400" b="1" i="1" dirty="0">
                <a:solidFill>
                  <a:srgbClr val="0000FF"/>
                </a:solidFill>
                <a:effectLst>
                  <a:outerShdw blurRad="38100" dist="38100" dir="2700000" algn="tl">
                    <a:srgbClr val="C0C0C0"/>
                  </a:outerShdw>
                </a:effectLst>
                <a:cs typeface="Times New Roman" pitchFamily="18" charset="0"/>
              </a:rPr>
              <a:t> </a:t>
            </a:r>
          </a:p>
          <a:p>
            <a:pPr eaLnBrk="1" hangingPunct="1">
              <a:defRPr/>
            </a:pPr>
            <a:r>
              <a:rPr lang="en-US" sz="1400" b="1" dirty="0"/>
              <a:t>        (Failing Grades)</a:t>
            </a:r>
          </a:p>
          <a:p>
            <a:pPr marL="342900" indent="-342900" eaLnBrk="1" hangingPunct="1">
              <a:buFontTx/>
              <a:buAutoNum type="arabicPeriod"/>
              <a:defRPr/>
            </a:pPr>
            <a:endParaRPr lang="en-US" sz="800" b="1" dirty="0">
              <a:solidFill>
                <a:srgbClr val="0066FF"/>
              </a:solidFill>
            </a:endParaRPr>
          </a:p>
          <a:p>
            <a:pPr marL="342900" indent="-342900" eaLnBrk="1" hangingPunct="1">
              <a:buFontTx/>
              <a:buAutoNum type="arabicPeriod" startAt="2"/>
              <a:defRPr/>
            </a:pPr>
            <a:r>
              <a:rPr lang="en-US" sz="1400" b="1" i="1" dirty="0">
                <a:solidFill>
                  <a:srgbClr val="0000FF"/>
                </a:solidFill>
                <a:effectLst>
                  <a:outerShdw blurRad="38100" dist="38100" dir="2700000" algn="tl">
                    <a:srgbClr val="000000">
                      <a:alpha val="43137"/>
                    </a:srgbClr>
                  </a:outerShdw>
                </a:effectLst>
              </a:rPr>
              <a:t>“Doesn’t do what I ask” </a:t>
            </a:r>
            <a:r>
              <a:rPr lang="en-US" sz="1400" b="1" i="1" dirty="0">
                <a:solidFill>
                  <a:srgbClr val="FF0000"/>
                </a:solidFill>
                <a:effectLst>
                  <a:outerShdw blurRad="38100" dist="38100" dir="2700000" algn="tl">
                    <a:srgbClr val="C0C0C0"/>
                  </a:outerShdw>
                </a:effectLst>
                <a:cs typeface="Times New Roman" pitchFamily="18" charset="0"/>
              </a:rPr>
              <a:t>↓60%</a:t>
            </a:r>
            <a:r>
              <a:rPr lang="en-US" sz="1400" b="1" i="1" dirty="0">
                <a:solidFill>
                  <a:srgbClr val="0000FF"/>
                </a:solidFill>
                <a:effectLst>
                  <a:outerShdw blurRad="38100" dist="38100" dir="2700000" algn="tl">
                    <a:srgbClr val="000000">
                      <a:alpha val="43137"/>
                    </a:srgbClr>
                  </a:outerShdw>
                </a:effectLst>
              </a:rPr>
              <a:t> </a:t>
            </a:r>
          </a:p>
          <a:p>
            <a:pPr eaLnBrk="1" hangingPunct="1">
              <a:defRPr/>
            </a:pPr>
            <a:r>
              <a:rPr lang="en-US" sz="1400" b="1" dirty="0"/>
              <a:t>       (Disrespect)</a:t>
            </a:r>
          </a:p>
          <a:p>
            <a:pPr eaLnBrk="1" hangingPunct="1">
              <a:defRPr/>
            </a:pPr>
            <a:endParaRPr lang="en-US" sz="800" b="1" dirty="0">
              <a:solidFill>
                <a:srgbClr val="0066FF"/>
              </a:solidFill>
            </a:endParaRPr>
          </a:p>
          <a:p>
            <a:pPr marL="342900" indent="-342900" eaLnBrk="1" hangingPunct="1">
              <a:buFontTx/>
              <a:buAutoNum type="arabicPeriod" startAt="3"/>
              <a:defRPr/>
            </a:pPr>
            <a:r>
              <a:rPr lang="en-US" sz="1400" b="1" i="1" dirty="0">
                <a:solidFill>
                  <a:srgbClr val="0000FF"/>
                </a:solidFill>
                <a:effectLst>
                  <a:outerShdw blurRad="38100" dist="38100" dir="2700000" algn="tl">
                    <a:srgbClr val="000000">
                      <a:alpha val="43137"/>
                    </a:srgbClr>
                  </a:outerShdw>
                </a:effectLst>
                <a:cs typeface="Times New Roman" pitchFamily="18" charset="0"/>
              </a:rPr>
              <a:t>“Argues when asked to help out” </a:t>
            </a:r>
            <a:r>
              <a:rPr lang="en-US" sz="1400" b="1" i="1" dirty="0">
                <a:solidFill>
                  <a:srgbClr val="FF0000"/>
                </a:solidFill>
                <a:effectLst>
                  <a:outerShdw blurRad="38100" dist="38100" dir="2700000" algn="tl">
                    <a:srgbClr val="C0C0C0"/>
                  </a:outerShdw>
                </a:effectLst>
                <a:cs typeface="Times New Roman" pitchFamily="18" charset="0"/>
              </a:rPr>
              <a:t>↓30%</a:t>
            </a:r>
            <a:r>
              <a:rPr lang="en-US" sz="1400" b="1" i="1" dirty="0">
                <a:solidFill>
                  <a:srgbClr val="0000FF"/>
                </a:solidFill>
                <a:effectLst>
                  <a:outerShdw blurRad="38100" dist="38100" dir="2700000" algn="tl">
                    <a:srgbClr val="000000">
                      <a:alpha val="43137"/>
                    </a:srgbClr>
                  </a:outerShdw>
                </a:effectLst>
              </a:rPr>
              <a:t> </a:t>
            </a:r>
            <a:endParaRPr lang="en-US" sz="1400" b="1" i="1" dirty="0">
              <a:solidFill>
                <a:srgbClr val="0000FF"/>
              </a:solidFill>
              <a:effectLst>
                <a:outerShdw blurRad="38100" dist="38100" dir="2700000" algn="tl">
                  <a:srgbClr val="000000">
                    <a:alpha val="43137"/>
                  </a:srgbClr>
                </a:outerShdw>
              </a:effectLst>
              <a:cs typeface="Times New Roman" pitchFamily="18" charset="0"/>
            </a:endParaRPr>
          </a:p>
          <a:p>
            <a:pPr eaLnBrk="1" hangingPunct="1">
              <a:defRPr/>
            </a:pPr>
            <a:r>
              <a:rPr lang="en-US" sz="1400" b="1" dirty="0"/>
              <a:t>        (Chores)	  </a:t>
            </a:r>
          </a:p>
        </p:txBody>
      </p:sp>
      <p:sp>
        <p:nvSpPr>
          <p:cNvPr id="48131" name="Title 1">
            <a:extLst>
              <a:ext uri="{FF2B5EF4-FFF2-40B4-BE49-F238E27FC236}">
                <a16:creationId xmlns:a16="http://schemas.microsoft.com/office/drawing/2014/main" id="{815E3B28-787A-B840-93C5-D84F90617A53}"/>
              </a:ext>
            </a:extLst>
          </p:cNvPr>
          <p:cNvSpPr>
            <a:spLocks noGrp="1" noChangeArrowheads="1"/>
          </p:cNvSpPr>
          <p:nvPr>
            <p:ph type="title" idx="4294967295"/>
          </p:nvPr>
        </p:nvSpPr>
        <p:spPr>
          <a:xfrm>
            <a:off x="2819400" y="-76200"/>
            <a:ext cx="3505200" cy="609600"/>
          </a:xfrm>
        </p:spPr>
        <p:txBody>
          <a:bodyPr/>
          <a:lstStyle/>
          <a:p>
            <a:r>
              <a:rPr lang="en-US" altLang="en-US" sz="2400"/>
              <a:t>Stress Chart</a:t>
            </a:r>
          </a:p>
        </p:txBody>
      </p:sp>
      <p:grpSp>
        <p:nvGrpSpPr>
          <p:cNvPr id="48132" name="Group 5">
            <a:extLst>
              <a:ext uri="{FF2B5EF4-FFF2-40B4-BE49-F238E27FC236}">
                <a16:creationId xmlns:a16="http://schemas.microsoft.com/office/drawing/2014/main" id="{B12FC08F-0CEC-D44F-B659-EE6D530AC8CA}"/>
              </a:ext>
            </a:extLst>
          </p:cNvPr>
          <p:cNvGrpSpPr>
            <a:grpSpLocks/>
          </p:cNvGrpSpPr>
          <p:nvPr/>
        </p:nvGrpSpPr>
        <p:grpSpPr bwMode="auto">
          <a:xfrm>
            <a:off x="152400" y="838200"/>
            <a:ext cx="8991600" cy="369888"/>
            <a:chOff x="152400" y="838200"/>
            <a:chExt cx="8991600" cy="369888"/>
          </a:xfrm>
        </p:grpSpPr>
        <p:sp>
          <p:nvSpPr>
            <p:cNvPr id="48152" name="Rectangle 4">
              <a:extLst>
                <a:ext uri="{FF2B5EF4-FFF2-40B4-BE49-F238E27FC236}">
                  <a16:creationId xmlns:a16="http://schemas.microsoft.com/office/drawing/2014/main" id="{8CB9D21F-DCCE-F14B-8E35-F1F643C3B724}"/>
                </a:ext>
              </a:extLst>
            </p:cNvPr>
            <p:cNvSpPr>
              <a:spLocks noChangeArrowheads="1"/>
            </p:cNvSpPr>
            <p:nvPr/>
          </p:nvSpPr>
          <p:spPr bwMode="auto">
            <a:xfrm>
              <a:off x="152400" y="838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57200" algn="r"/>
                  <a:tab pos="2743200" algn="ctr"/>
                  <a:tab pos="5486400" algn="r"/>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57200" algn="r"/>
                  <a:tab pos="2743200" algn="ctr"/>
                  <a:tab pos="5486400" algn="r"/>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457200" algn="r"/>
                  <a:tab pos="2743200" algn="ctr"/>
                  <a:tab pos="5486400" algn="r"/>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457200" algn="r"/>
                  <a:tab pos="2743200" algn="ctr"/>
                  <a:tab pos="5486400" algn="r"/>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cs typeface="Times New Roman" panose="02020603050405020304" pitchFamily="18" charset="0"/>
                </a:rPr>
                <a:t>0%      10%       20%       30%     40%     50%     60%      70%     80%      90%     100%</a:t>
              </a:r>
              <a:endParaRPr lang="en-US" altLang="en-US" sz="1400" b="1">
                <a:cs typeface="Times New Roman" panose="02020603050405020304" pitchFamily="18" charset="0"/>
              </a:endParaRPr>
            </a:p>
          </p:txBody>
        </p:sp>
        <p:cxnSp>
          <p:nvCxnSpPr>
            <p:cNvPr id="7" name="Straight Connector 6">
              <a:extLst>
                <a:ext uri="{FF2B5EF4-FFF2-40B4-BE49-F238E27FC236}">
                  <a16:creationId xmlns:a16="http://schemas.microsoft.com/office/drawing/2014/main" id="{5B52EBB2-1F60-9A41-B605-4E0A820D1874}"/>
                </a:ext>
              </a:extLst>
            </p:cNvPr>
            <p:cNvCxnSpPr/>
            <p:nvPr/>
          </p:nvCxnSpPr>
          <p:spPr>
            <a:xfrm>
              <a:off x="228600" y="838200"/>
              <a:ext cx="8610600"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11" name="TextBox 10">
            <a:extLst>
              <a:ext uri="{FF2B5EF4-FFF2-40B4-BE49-F238E27FC236}">
                <a16:creationId xmlns:a16="http://schemas.microsoft.com/office/drawing/2014/main" id="{06AA36E3-3455-C744-AADB-65DE1C7D1CAB}"/>
              </a:ext>
            </a:extLst>
          </p:cNvPr>
          <p:cNvSpPr txBox="1"/>
          <p:nvPr/>
        </p:nvSpPr>
        <p:spPr>
          <a:xfrm>
            <a:off x="144463" y="3906838"/>
            <a:ext cx="4106862" cy="2244725"/>
          </a:xfrm>
          <a:prstGeom prst="rect">
            <a:avLst/>
          </a:prstGeom>
          <a:noFill/>
          <a:ln>
            <a:solidFill>
              <a:schemeClr val="tx1"/>
            </a:solidFill>
          </a:ln>
        </p:spPr>
        <p:txBody>
          <a:bodyPr>
            <a:spAutoFit/>
          </a:bodyPr>
          <a:lstStyle/>
          <a:p>
            <a:pPr eaLnBrk="1" hangingPunct="1">
              <a:defRPr/>
            </a:pPr>
            <a:r>
              <a:rPr lang="en-US" sz="1400" b="1" dirty="0"/>
              <a:t>Bruce’s Top Three Stressors</a:t>
            </a:r>
          </a:p>
          <a:p>
            <a:pPr eaLnBrk="1" hangingPunct="1">
              <a:defRPr/>
            </a:pPr>
            <a:endParaRPr lang="en-US" sz="1200" b="1" dirty="0"/>
          </a:p>
          <a:p>
            <a:pPr eaLnBrk="1" hangingPunct="1">
              <a:defRPr/>
            </a:pPr>
            <a:r>
              <a:rPr lang="en-US" sz="1400" b="1" i="1" dirty="0">
                <a:solidFill>
                  <a:srgbClr val="0000FF"/>
                </a:solidFill>
                <a:effectLst>
                  <a:outerShdw blurRad="38100" dist="38100" dir="2700000" algn="tl">
                    <a:srgbClr val="C0C0C0"/>
                  </a:outerShdw>
                </a:effectLst>
                <a:cs typeface="Times New Roman" pitchFamily="18" charset="0"/>
              </a:rPr>
              <a:t>1. “I can’t stand school” </a:t>
            </a:r>
            <a:r>
              <a:rPr lang="en-US" sz="1400" b="1" i="1" dirty="0">
                <a:solidFill>
                  <a:srgbClr val="FF0000"/>
                </a:solidFill>
                <a:effectLst>
                  <a:outerShdw blurRad="38100" dist="38100" dir="2700000" algn="tl">
                    <a:srgbClr val="C0C0C0"/>
                  </a:outerShdw>
                </a:effectLst>
                <a:cs typeface="Times New Roman" pitchFamily="18" charset="0"/>
              </a:rPr>
              <a:t>↓80%</a:t>
            </a:r>
            <a:r>
              <a:rPr lang="en-US" sz="1400" b="1" i="1" dirty="0">
                <a:solidFill>
                  <a:srgbClr val="0000FF"/>
                </a:solidFill>
                <a:effectLst>
                  <a:outerShdw blurRad="38100" dist="38100" dir="2700000" algn="tl">
                    <a:srgbClr val="000000">
                      <a:alpha val="43137"/>
                    </a:srgbClr>
                  </a:outerShdw>
                </a:effectLst>
              </a:rPr>
              <a:t> </a:t>
            </a:r>
            <a:endParaRPr lang="en-US" sz="1400" b="1" i="1" dirty="0">
              <a:solidFill>
                <a:srgbClr val="0000FF"/>
              </a:solidFill>
              <a:effectLst>
                <a:outerShdw blurRad="38100" dist="38100" dir="2700000" algn="tl">
                  <a:srgbClr val="C0C0C0"/>
                </a:outerShdw>
              </a:effectLst>
              <a:cs typeface="Times New Roman" pitchFamily="18" charset="0"/>
            </a:endParaRPr>
          </a:p>
          <a:p>
            <a:pPr eaLnBrk="1" hangingPunct="1">
              <a:defRPr/>
            </a:pPr>
            <a:r>
              <a:rPr lang="en-US" sz="1400" b="1" dirty="0"/>
              <a:t>  (Leaving home without permission)  </a:t>
            </a:r>
          </a:p>
          <a:p>
            <a:pPr marL="342900" indent="-342900" eaLnBrk="1" hangingPunct="1">
              <a:defRPr/>
            </a:pPr>
            <a:endParaRPr lang="en-US" sz="800" b="1" dirty="0"/>
          </a:p>
          <a:p>
            <a:pPr fontAlgn="auto">
              <a:spcBef>
                <a:spcPts val="0"/>
              </a:spcBef>
              <a:spcAft>
                <a:spcPts val="0"/>
              </a:spcAft>
              <a:defRPr/>
            </a:pPr>
            <a:r>
              <a:rPr lang="en-US" sz="1400" b="1" dirty="0">
                <a:solidFill>
                  <a:srgbClr val="0000FF"/>
                </a:solidFill>
                <a:effectLst>
                  <a:outerShdw blurRad="38100" dist="38100" dir="2700000" algn="tl">
                    <a:srgbClr val="000000">
                      <a:alpha val="43137"/>
                    </a:srgbClr>
                  </a:outerShdw>
                </a:effectLst>
              </a:rPr>
              <a:t>2.</a:t>
            </a:r>
            <a:r>
              <a:rPr lang="en-US" sz="1400" b="1" dirty="0">
                <a:solidFill>
                  <a:srgbClr val="0000FF"/>
                </a:solidFill>
              </a:rPr>
              <a:t> </a:t>
            </a:r>
            <a:r>
              <a:rPr lang="en-US" sz="1400" b="1" i="1" dirty="0">
                <a:solidFill>
                  <a:srgbClr val="0000FF"/>
                </a:solidFill>
                <a:effectLst>
                  <a:outerShdw blurRad="38100" dist="38100" dir="2700000" algn="tl">
                    <a:srgbClr val="C0C0C0"/>
                  </a:outerShdw>
                </a:effectLst>
                <a:cs typeface="Times New Roman" pitchFamily="18" charset="0"/>
              </a:rPr>
              <a:t>“Mom is always asking me to clean” </a:t>
            </a:r>
            <a:r>
              <a:rPr lang="en-US" sz="1400" b="1" i="1" dirty="0">
                <a:solidFill>
                  <a:srgbClr val="FF0000"/>
                </a:solidFill>
                <a:effectLst>
                  <a:outerShdw blurRad="38100" dist="38100" dir="2700000" algn="tl">
                    <a:srgbClr val="C0C0C0"/>
                  </a:outerShdw>
                </a:effectLst>
                <a:cs typeface="Times New Roman" pitchFamily="18" charset="0"/>
              </a:rPr>
              <a:t>↓90%</a:t>
            </a:r>
            <a:r>
              <a:rPr lang="en-US" sz="1400" b="1" i="1" dirty="0">
                <a:solidFill>
                  <a:srgbClr val="0000FF"/>
                </a:solidFill>
                <a:effectLst>
                  <a:outerShdw blurRad="38100" dist="38100" dir="2700000" algn="tl">
                    <a:srgbClr val="C0C0C0"/>
                  </a:outerShdw>
                </a:effectLst>
                <a:cs typeface="Times New Roman" pitchFamily="18" charset="0"/>
              </a:rPr>
              <a:t> </a:t>
            </a:r>
          </a:p>
          <a:p>
            <a:pPr fontAlgn="auto">
              <a:spcBef>
                <a:spcPts val="0"/>
              </a:spcBef>
              <a:spcAft>
                <a:spcPts val="0"/>
              </a:spcAft>
              <a:defRPr/>
            </a:pPr>
            <a:r>
              <a:rPr lang="en-US" sz="1400" b="1" i="1" dirty="0">
                <a:solidFill>
                  <a:srgbClr val="0000FF"/>
                </a:solidFill>
                <a:effectLst>
                  <a:outerShdw blurRad="38100" dist="38100" dir="2700000" algn="tl">
                    <a:srgbClr val="C0C0C0"/>
                  </a:outerShdw>
                </a:effectLst>
                <a:cs typeface="Times New Roman" pitchFamily="18" charset="0"/>
              </a:rPr>
              <a:t>      things.” </a:t>
            </a:r>
            <a:r>
              <a:rPr lang="en-US" sz="1400" b="1" dirty="0"/>
              <a:t>(Chores)</a:t>
            </a:r>
          </a:p>
          <a:p>
            <a:pPr marL="342900" indent="-342900" eaLnBrk="1" hangingPunct="1">
              <a:defRPr/>
            </a:pPr>
            <a:endParaRPr lang="en-US" sz="800" b="1" dirty="0"/>
          </a:p>
          <a:p>
            <a:pPr eaLnBrk="1" hangingPunct="1">
              <a:defRPr/>
            </a:pPr>
            <a:r>
              <a:rPr lang="en-US" sz="1400" b="1" i="1" dirty="0">
                <a:solidFill>
                  <a:srgbClr val="0000FF"/>
                </a:solidFill>
                <a:effectLst>
                  <a:outerShdw blurRad="38100" dist="38100" dir="2700000" algn="tl">
                    <a:srgbClr val="000000">
                      <a:alpha val="43137"/>
                    </a:srgbClr>
                  </a:outerShdw>
                </a:effectLst>
                <a:cs typeface="Times New Roman" pitchFamily="18" charset="0"/>
              </a:rPr>
              <a:t>3.</a:t>
            </a:r>
            <a:r>
              <a:rPr lang="en-US" sz="1400" b="1" i="1" dirty="0">
                <a:effectLst>
                  <a:outerShdw blurRad="38100" dist="38100" dir="2700000" algn="tl">
                    <a:srgbClr val="000000">
                      <a:alpha val="43137"/>
                    </a:srgbClr>
                  </a:outerShdw>
                </a:effectLst>
                <a:cs typeface="Times New Roman" pitchFamily="18" charset="0"/>
              </a:rPr>
              <a:t> </a:t>
            </a:r>
            <a:r>
              <a:rPr lang="en-US" sz="1400" b="1" i="1" dirty="0">
                <a:solidFill>
                  <a:srgbClr val="0000FF"/>
                </a:solidFill>
                <a:effectLst>
                  <a:outerShdw blurRad="38100" dist="38100" dir="2700000" algn="tl">
                    <a:srgbClr val="000000">
                      <a:alpha val="43137"/>
                    </a:srgbClr>
                  </a:outerShdw>
                </a:effectLst>
                <a:cs typeface="Times New Roman" pitchFamily="18" charset="0"/>
              </a:rPr>
              <a:t>“My bedtime is too early” </a:t>
            </a:r>
            <a:r>
              <a:rPr lang="en-US" sz="1400" b="1" i="1" dirty="0">
                <a:solidFill>
                  <a:srgbClr val="FF0000"/>
                </a:solidFill>
                <a:effectLst>
                  <a:outerShdw blurRad="38100" dist="38100" dir="2700000" algn="tl">
                    <a:srgbClr val="C0C0C0"/>
                  </a:outerShdw>
                </a:effectLst>
                <a:cs typeface="Times New Roman" pitchFamily="18" charset="0"/>
              </a:rPr>
              <a:t>↓40%</a:t>
            </a:r>
            <a:r>
              <a:rPr lang="en-US" sz="1400" b="1" i="1" dirty="0">
                <a:solidFill>
                  <a:srgbClr val="0000FF"/>
                </a:solidFill>
                <a:effectLst>
                  <a:outerShdw blurRad="38100" dist="38100" dir="2700000" algn="tl">
                    <a:srgbClr val="000000">
                      <a:alpha val="43137"/>
                    </a:srgbClr>
                  </a:outerShdw>
                </a:effectLst>
                <a:cs typeface="Times New Roman" pitchFamily="18" charset="0"/>
              </a:rPr>
              <a:t> </a:t>
            </a:r>
          </a:p>
          <a:p>
            <a:pPr eaLnBrk="1" hangingPunct="1">
              <a:defRPr/>
            </a:pPr>
            <a:r>
              <a:rPr lang="en-US" sz="1400" b="1" dirty="0"/>
              <a:t>         (Disrespect)</a:t>
            </a:r>
          </a:p>
          <a:p>
            <a:pPr eaLnBrk="1" hangingPunct="1">
              <a:defRPr/>
            </a:pPr>
            <a:endParaRPr lang="en-US" sz="1400" b="1" dirty="0"/>
          </a:p>
        </p:txBody>
      </p:sp>
      <p:sp>
        <p:nvSpPr>
          <p:cNvPr id="13" name="TextBox 12">
            <a:extLst>
              <a:ext uri="{FF2B5EF4-FFF2-40B4-BE49-F238E27FC236}">
                <a16:creationId xmlns:a16="http://schemas.microsoft.com/office/drawing/2014/main" id="{7270A48B-6D19-B243-8CC6-6114EF8444A6}"/>
              </a:ext>
            </a:extLst>
          </p:cNvPr>
          <p:cNvSpPr txBox="1"/>
          <p:nvPr/>
        </p:nvSpPr>
        <p:spPr>
          <a:xfrm>
            <a:off x="144463" y="1371600"/>
            <a:ext cx="4114800" cy="2246313"/>
          </a:xfrm>
          <a:prstGeom prst="rect">
            <a:avLst/>
          </a:prstGeom>
          <a:noFill/>
          <a:ln>
            <a:solidFill>
              <a:schemeClr val="tx1"/>
            </a:solidFill>
          </a:ln>
        </p:spPr>
        <p:txBody>
          <a:bodyPr>
            <a:spAutoFit/>
          </a:bodyPr>
          <a:lstStyle/>
          <a:p>
            <a:pPr eaLnBrk="1" hangingPunct="1">
              <a:defRPr/>
            </a:pPr>
            <a:r>
              <a:rPr lang="en-US" sz="1400" b="1" dirty="0"/>
              <a:t>Mom’s Top Three Stressors</a:t>
            </a:r>
          </a:p>
          <a:p>
            <a:pPr eaLnBrk="1" hangingPunct="1">
              <a:defRPr/>
            </a:pPr>
            <a:endParaRPr lang="en-US" sz="1200" b="1" dirty="0"/>
          </a:p>
          <a:p>
            <a:pPr marL="342900" indent="-342900" eaLnBrk="1" hangingPunct="1">
              <a:buFontTx/>
              <a:buAutoNum type="arabicPeriod"/>
              <a:defRPr/>
            </a:pPr>
            <a:r>
              <a:rPr lang="en-US" sz="1400" b="1" i="1" dirty="0">
                <a:solidFill>
                  <a:srgbClr val="0000FF"/>
                </a:solidFill>
                <a:effectLst>
                  <a:outerShdw blurRad="38100" dist="38100" dir="2700000" algn="tl">
                    <a:srgbClr val="C0C0C0"/>
                  </a:outerShdw>
                </a:effectLst>
                <a:cs typeface="Times New Roman" pitchFamily="18" charset="0"/>
              </a:rPr>
              <a:t>“Lack of Respect, Defiance” </a:t>
            </a:r>
            <a:r>
              <a:rPr lang="en-US" sz="1400" b="1" i="1" dirty="0">
                <a:solidFill>
                  <a:srgbClr val="FF0000"/>
                </a:solidFill>
                <a:effectLst>
                  <a:outerShdw blurRad="38100" dist="38100" dir="2700000" algn="tl">
                    <a:srgbClr val="C0C0C0"/>
                  </a:outerShdw>
                </a:effectLst>
                <a:cs typeface="Times New Roman" pitchFamily="18" charset="0"/>
              </a:rPr>
              <a:t>↓30%</a:t>
            </a:r>
          </a:p>
          <a:p>
            <a:pPr eaLnBrk="1" hangingPunct="1">
              <a:defRPr/>
            </a:pPr>
            <a:r>
              <a:rPr lang="en-US" sz="1400" b="1" dirty="0"/>
              <a:t>        (Disrespect)</a:t>
            </a:r>
          </a:p>
          <a:p>
            <a:pPr marL="342900" indent="-342900" eaLnBrk="1" hangingPunct="1">
              <a:defRPr/>
            </a:pPr>
            <a:endParaRPr lang="en-US" sz="800" b="1" dirty="0"/>
          </a:p>
          <a:p>
            <a:pPr marL="342900" indent="-342900" eaLnBrk="1" hangingPunct="1">
              <a:buFontTx/>
              <a:buAutoNum type="arabicPeriod" startAt="2"/>
              <a:defRPr/>
            </a:pPr>
            <a:r>
              <a:rPr lang="en-US" sz="1400" b="1" i="1" dirty="0">
                <a:solidFill>
                  <a:srgbClr val="0000FF"/>
                </a:solidFill>
                <a:effectLst>
                  <a:outerShdw blurRad="38100" dist="38100" dir="2700000" algn="tl">
                    <a:srgbClr val="000000">
                      <a:alpha val="43137"/>
                    </a:srgbClr>
                  </a:outerShdw>
                </a:effectLst>
              </a:rPr>
              <a:t>“He has a very short temper” </a:t>
            </a:r>
            <a:r>
              <a:rPr lang="en-US" sz="1400" b="1" i="1" dirty="0">
                <a:solidFill>
                  <a:srgbClr val="FF0000"/>
                </a:solidFill>
                <a:effectLst>
                  <a:outerShdw blurRad="38100" dist="38100" dir="2700000" algn="tl">
                    <a:srgbClr val="C0C0C0"/>
                  </a:outerShdw>
                </a:effectLst>
                <a:cs typeface="Times New Roman" pitchFamily="18" charset="0"/>
              </a:rPr>
              <a:t>↓40%</a:t>
            </a:r>
            <a:r>
              <a:rPr lang="en-US" sz="1400" b="1" i="1" dirty="0">
                <a:solidFill>
                  <a:srgbClr val="0000FF"/>
                </a:solidFill>
                <a:effectLst>
                  <a:outerShdw blurRad="38100" dist="38100" dir="2700000" algn="tl">
                    <a:srgbClr val="000000">
                      <a:alpha val="43137"/>
                    </a:srgbClr>
                  </a:outerShdw>
                </a:effectLst>
              </a:rPr>
              <a:t>           </a:t>
            </a:r>
          </a:p>
          <a:p>
            <a:pPr eaLnBrk="1" hangingPunct="1">
              <a:defRPr/>
            </a:pPr>
            <a:r>
              <a:rPr lang="en-US" sz="1400" b="1" dirty="0"/>
              <a:t>        (Aggression)</a:t>
            </a:r>
          </a:p>
          <a:p>
            <a:pPr marL="342900" indent="-342900" eaLnBrk="1" hangingPunct="1">
              <a:defRPr/>
            </a:pPr>
            <a:endParaRPr lang="en-US" sz="800" b="1" dirty="0"/>
          </a:p>
          <a:p>
            <a:pPr marL="342900" indent="-342900" eaLnBrk="1" hangingPunct="1">
              <a:buFontTx/>
              <a:buAutoNum type="arabicPeriod" startAt="3"/>
              <a:defRPr/>
            </a:pPr>
            <a:r>
              <a:rPr lang="en-US" sz="1400" b="1" i="1" dirty="0">
                <a:solidFill>
                  <a:srgbClr val="0000FF"/>
                </a:solidFill>
                <a:effectLst>
                  <a:outerShdw blurRad="38100" dist="38100" dir="2700000" algn="tl">
                    <a:srgbClr val="000000">
                      <a:alpha val="43137"/>
                    </a:srgbClr>
                  </a:outerShdw>
                </a:effectLst>
                <a:cs typeface="Times New Roman" pitchFamily="18" charset="0"/>
              </a:rPr>
              <a:t>“Refuses to do Chores” </a:t>
            </a:r>
            <a:r>
              <a:rPr lang="en-US" sz="1400" b="1" i="1" dirty="0">
                <a:solidFill>
                  <a:srgbClr val="FF0000"/>
                </a:solidFill>
                <a:effectLst>
                  <a:outerShdw blurRad="38100" dist="38100" dir="2700000" algn="tl">
                    <a:srgbClr val="C0C0C0"/>
                  </a:outerShdw>
                </a:effectLst>
                <a:cs typeface="Times New Roman" pitchFamily="18" charset="0"/>
              </a:rPr>
              <a:t>↓30%</a:t>
            </a:r>
            <a:endParaRPr lang="en-US" sz="1400" b="1" i="1" dirty="0">
              <a:solidFill>
                <a:srgbClr val="0000FF"/>
              </a:solidFill>
              <a:effectLst>
                <a:outerShdw blurRad="38100" dist="38100" dir="2700000" algn="tl">
                  <a:srgbClr val="000000">
                    <a:alpha val="43137"/>
                  </a:srgbClr>
                </a:outerShdw>
              </a:effectLst>
              <a:cs typeface="Times New Roman" pitchFamily="18" charset="0"/>
            </a:endParaRPr>
          </a:p>
          <a:p>
            <a:pPr eaLnBrk="1" hangingPunct="1">
              <a:defRPr/>
            </a:pPr>
            <a:r>
              <a:rPr lang="en-US" sz="1400" b="1" dirty="0"/>
              <a:t>        (Chores)</a:t>
            </a:r>
          </a:p>
          <a:p>
            <a:pPr marL="342900" indent="-342900" eaLnBrk="1" hangingPunct="1">
              <a:defRPr/>
            </a:pPr>
            <a:endParaRPr lang="en-US" sz="1400" b="1" dirty="0"/>
          </a:p>
        </p:txBody>
      </p:sp>
      <p:grpSp>
        <p:nvGrpSpPr>
          <p:cNvPr id="48135" name="Group 1">
            <a:extLst>
              <a:ext uri="{FF2B5EF4-FFF2-40B4-BE49-F238E27FC236}">
                <a16:creationId xmlns:a16="http://schemas.microsoft.com/office/drawing/2014/main" id="{E5A02883-10A5-DC4D-B465-D68EE9E7C743}"/>
              </a:ext>
            </a:extLst>
          </p:cNvPr>
          <p:cNvGrpSpPr>
            <a:grpSpLocks/>
          </p:cNvGrpSpPr>
          <p:nvPr/>
        </p:nvGrpSpPr>
        <p:grpSpPr bwMode="auto">
          <a:xfrm>
            <a:off x="5461000" y="252413"/>
            <a:ext cx="1095375" cy="676275"/>
            <a:chOff x="5461000" y="252413"/>
            <a:chExt cx="1095375" cy="676275"/>
          </a:xfrm>
        </p:grpSpPr>
        <p:sp>
          <p:nvSpPr>
            <p:cNvPr id="48" name="Text Box 6">
              <a:extLst>
                <a:ext uri="{FF2B5EF4-FFF2-40B4-BE49-F238E27FC236}">
                  <a16:creationId xmlns:a16="http://schemas.microsoft.com/office/drawing/2014/main" id="{BC477350-22D0-5D4E-95FA-EED283C05AC2}"/>
                </a:ext>
              </a:extLst>
            </p:cNvPr>
            <p:cNvSpPr txBox="1">
              <a:spLocks noChangeArrowheads="1"/>
            </p:cNvSpPr>
            <p:nvPr/>
          </p:nvSpPr>
          <p:spPr bwMode="auto">
            <a:xfrm>
              <a:off x="5461000" y="252413"/>
              <a:ext cx="1095375" cy="266700"/>
            </a:xfrm>
            <a:prstGeom prst="rect">
              <a:avLst/>
            </a:prstGeom>
            <a:noFill/>
            <a:ln w="9525">
              <a:noFill/>
              <a:miter lim="800000"/>
              <a:headEnd/>
              <a:tailEnd/>
            </a:ln>
          </p:spPr>
          <p:txBody>
            <a:bodyPr/>
            <a:lstStyle/>
            <a:p>
              <a:pPr eaLnBrk="1" hangingPunct="1">
                <a:defRPr/>
              </a:pPr>
              <a:r>
                <a:rPr lang="en-US" sz="1600" b="1" dirty="0">
                  <a:solidFill>
                    <a:srgbClr val="000080"/>
                  </a:solidFill>
                  <a:effectLst>
                    <a:outerShdw blurRad="38100" dist="38100" dir="2700000" algn="tl">
                      <a:srgbClr val="C0C0C0"/>
                    </a:outerShdw>
                  </a:effectLst>
                  <a:latin typeface="Arial" charset="0"/>
                  <a:cs typeface="Times New Roman" pitchFamily="18" charset="0"/>
                </a:rPr>
                <a:t> Bruce</a:t>
              </a:r>
              <a:endParaRPr lang="en-US" sz="1600" b="1" dirty="0">
                <a:latin typeface="Arial" charset="0"/>
                <a:cs typeface="Times New Roman" pitchFamily="18" charset="0"/>
              </a:endParaRPr>
            </a:p>
          </p:txBody>
        </p:sp>
        <p:cxnSp>
          <p:nvCxnSpPr>
            <p:cNvPr id="3" name="Straight Connector 2">
              <a:extLst>
                <a:ext uri="{FF2B5EF4-FFF2-40B4-BE49-F238E27FC236}">
                  <a16:creationId xmlns:a16="http://schemas.microsoft.com/office/drawing/2014/main" id="{8B7F77B0-DB8F-1A4E-9EFF-07C55CE641E1}"/>
                </a:ext>
              </a:extLst>
            </p:cNvPr>
            <p:cNvCxnSpPr/>
            <p:nvPr/>
          </p:nvCxnSpPr>
          <p:spPr>
            <a:xfrm>
              <a:off x="6096000" y="550863"/>
              <a:ext cx="0" cy="166687"/>
            </a:xfrm>
            <a:prstGeom prst="line">
              <a:avLst/>
            </a:prstGeom>
          </p:spPr>
          <p:style>
            <a:lnRef idx="1">
              <a:schemeClr val="dk1"/>
            </a:lnRef>
            <a:fillRef idx="0">
              <a:schemeClr val="dk1"/>
            </a:fillRef>
            <a:effectRef idx="0">
              <a:schemeClr val="dk1"/>
            </a:effectRef>
            <a:fontRef idx="minor">
              <a:schemeClr val="tx1"/>
            </a:fontRef>
          </p:style>
        </p:cxnSp>
        <p:sp>
          <p:nvSpPr>
            <p:cNvPr id="16" name="Text Box 24">
              <a:extLst>
                <a:ext uri="{FF2B5EF4-FFF2-40B4-BE49-F238E27FC236}">
                  <a16:creationId xmlns:a16="http://schemas.microsoft.com/office/drawing/2014/main" id="{180E1FF5-1F55-F54F-8260-090A953A8B40}"/>
                </a:ext>
              </a:extLst>
            </p:cNvPr>
            <p:cNvSpPr txBox="1">
              <a:spLocks noChangeArrowheads="1"/>
            </p:cNvSpPr>
            <p:nvPr/>
          </p:nvSpPr>
          <p:spPr bwMode="auto">
            <a:xfrm>
              <a:off x="5908675" y="587375"/>
              <a:ext cx="339725" cy="341313"/>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latin typeface="Arial" charset="0"/>
                  <a:cs typeface="Times New Roman" pitchFamily="18" charset="0"/>
                </a:rPr>
                <a:t>X</a:t>
              </a:r>
              <a:endParaRPr lang="en-US" sz="2400" b="1" u="sng" dirty="0">
                <a:solidFill>
                  <a:srgbClr val="C00000"/>
                </a:solidFill>
                <a:latin typeface="Arial" charset="0"/>
                <a:cs typeface="Times New Roman" pitchFamily="18" charset="0"/>
              </a:endParaRPr>
            </a:p>
            <a:p>
              <a:pPr eaLnBrk="1" hangingPunct="1">
                <a:defRPr/>
              </a:pPr>
              <a:endParaRPr lang="en-US" sz="2400" b="1" dirty="0">
                <a:solidFill>
                  <a:srgbClr val="C00000"/>
                </a:solidFill>
                <a:latin typeface="Arial" charset="0"/>
                <a:cs typeface="Times New Roman" pitchFamily="18" charset="0"/>
              </a:endParaRPr>
            </a:p>
          </p:txBody>
        </p:sp>
      </p:grpSp>
      <p:grpSp>
        <p:nvGrpSpPr>
          <p:cNvPr id="48136" name="Group 3">
            <a:extLst>
              <a:ext uri="{FF2B5EF4-FFF2-40B4-BE49-F238E27FC236}">
                <a16:creationId xmlns:a16="http://schemas.microsoft.com/office/drawing/2014/main" id="{4B44B544-BE27-C049-93D4-1A0D3EE4F2B4}"/>
              </a:ext>
            </a:extLst>
          </p:cNvPr>
          <p:cNvGrpSpPr>
            <a:grpSpLocks/>
          </p:cNvGrpSpPr>
          <p:nvPr/>
        </p:nvGrpSpPr>
        <p:grpSpPr bwMode="auto">
          <a:xfrm>
            <a:off x="6507163" y="85725"/>
            <a:ext cx="835025" cy="835025"/>
            <a:chOff x="6507642" y="84932"/>
            <a:chExt cx="835025" cy="835708"/>
          </a:xfrm>
        </p:grpSpPr>
        <p:sp>
          <p:nvSpPr>
            <p:cNvPr id="20" name="Text Box 6">
              <a:extLst>
                <a:ext uri="{FF2B5EF4-FFF2-40B4-BE49-F238E27FC236}">
                  <a16:creationId xmlns:a16="http://schemas.microsoft.com/office/drawing/2014/main" id="{0DB51715-00AD-CB4C-9131-A6189D5034AD}"/>
                </a:ext>
              </a:extLst>
            </p:cNvPr>
            <p:cNvSpPr txBox="1">
              <a:spLocks noChangeArrowheads="1"/>
            </p:cNvSpPr>
            <p:nvPr/>
          </p:nvSpPr>
          <p:spPr bwMode="auto">
            <a:xfrm>
              <a:off x="6507642" y="84932"/>
              <a:ext cx="835025" cy="335237"/>
            </a:xfrm>
            <a:prstGeom prst="rect">
              <a:avLst/>
            </a:prstGeom>
            <a:noFill/>
            <a:ln w="9525">
              <a:noFill/>
              <a:miter lim="800000"/>
              <a:headEnd/>
              <a:tailEnd/>
            </a:ln>
          </p:spPr>
          <p:txBody>
            <a:bodyPr/>
            <a:lstStyle/>
            <a:p>
              <a:pPr eaLnBrk="1" hangingPunct="1">
                <a:defRPr/>
              </a:pPr>
              <a:r>
                <a:rPr lang="en-US" sz="1600" b="1" dirty="0">
                  <a:solidFill>
                    <a:srgbClr val="000080"/>
                  </a:solidFill>
                  <a:effectLst>
                    <a:outerShdw blurRad="38100" dist="38100" dir="2700000" algn="tl">
                      <a:srgbClr val="C0C0C0"/>
                    </a:outerShdw>
                  </a:effectLst>
                  <a:latin typeface="Arial" charset="0"/>
                  <a:cs typeface="Times New Roman" pitchFamily="18" charset="0"/>
                </a:rPr>
                <a:t>Dad</a:t>
              </a:r>
              <a:endParaRPr lang="en-US" sz="3200" b="1" dirty="0">
                <a:latin typeface="Arial" charset="0"/>
                <a:cs typeface="Times New Roman" pitchFamily="18" charset="0"/>
              </a:endParaRPr>
            </a:p>
          </p:txBody>
        </p:sp>
        <p:cxnSp>
          <p:nvCxnSpPr>
            <p:cNvPr id="50" name="Straight Connector 49">
              <a:extLst>
                <a:ext uri="{FF2B5EF4-FFF2-40B4-BE49-F238E27FC236}">
                  <a16:creationId xmlns:a16="http://schemas.microsoft.com/office/drawing/2014/main" id="{EA5FB8D7-B80D-E042-B2F7-A99172D68134}"/>
                </a:ext>
              </a:extLst>
            </p:cNvPr>
            <p:cNvCxnSpPr/>
            <p:nvPr/>
          </p:nvCxnSpPr>
          <p:spPr>
            <a:xfrm>
              <a:off x="6794979" y="391571"/>
              <a:ext cx="3175" cy="338414"/>
            </a:xfrm>
            <a:prstGeom prst="line">
              <a:avLst/>
            </a:prstGeom>
          </p:spPr>
          <p:style>
            <a:lnRef idx="1">
              <a:schemeClr val="dk1"/>
            </a:lnRef>
            <a:fillRef idx="0">
              <a:schemeClr val="dk1"/>
            </a:fillRef>
            <a:effectRef idx="0">
              <a:schemeClr val="dk1"/>
            </a:effectRef>
            <a:fontRef idx="minor">
              <a:schemeClr val="tx1"/>
            </a:fontRef>
          </p:style>
        </p:cxnSp>
        <p:sp>
          <p:nvSpPr>
            <p:cNvPr id="17" name="Text Box 24">
              <a:extLst>
                <a:ext uri="{FF2B5EF4-FFF2-40B4-BE49-F238E27FC236}">
                  <a16:creationId xmlns:a16="http://schemas.microsoft.com/office/drawing/2014/main" id="{D082C5FB-B247-3741-BD46-8E822897F627}"/>
                </a:ext>
              </a:extLst>
            </p:cNvPr>
            <p:cNvSpPr txBox="1">
              <a:spLocks noChangeArrowheads="1"/>
            </p:cNvSpPr>
            <p:nvPr/>
          </p:nvSpPr>
          <p:spPr bwMode="auto">
            <a:xfrm>
              <a:off x="6628292" y="579049"/>
              <a:ext cx="339725" cy="341591"/>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latin typeface="Arial" charset="0"/>
                  <a:cs typeface="Times New Roman" pitchFamily="18" charset="0"/>
                </a:rPr>
                <a:t>X</a:t>
              </a:r>
              <a:endParaRPr lang="en-US" sz="2400" b="1" u="sng" dirty="0">
                <a:solidFill>
                  <a:srgbClr val="C00000"/>
                </a:solidFill>
                <a:latin typeface="Arial" charset="0"/>
                <a:cs typeface="Times New Roman" pitchFamily="18" charset="0"/>
              </a:endParaRPr>
            </a:p>
            <a:p>
              <a:pPr eaLnBrk="1" hangingPunct="1">
                <a:defRPr/>
              </a:pPr>
              <a:endParaRPr lang="en-US" sz="2400" b="1" dirty="0">
                <a:solidFill>
                  <a:srgbClr val="C00000"/>
                </a:solidFill>
                <a:latin typeface="Arial" charset="0"/>
                <a:cs typeface="Times New Roman" pitchFamily="18" charset="0"/>
              </a:endParaRPr>
            </a:p>
          </p:txBody>
        </p:sp>
      </p:grpSp>
      <p:grpSp>
        <p:nvGrpSpPr>
          <p:cNvPr id="48137" name="Group 4">
            <a:extLst>
              <a:ext uri="{FF2B5EF4-FFF2-40B4-BE49-F238E27FC236}">
                <a16:creationId xmlns:a16="http://schemas.microsoft.com/office/drawing/2014/main" id="{8BFFA7B4-AB44-4B45-886C-375468362FAA}"/>
              </a:ext>
            </a:extLst>
          </p:cNvPr>
          <p:cNvGrpSpPr>
            <a:grpSpLocks/>
          </p:cNvGrpSpPr>
          <p:nvPr/>
        </p:nvGrpSpPr>
        <p:grpSpPr bwMode="auto">
          <a:xfrm>
            <a:off x="7467600" y="244475"/>
            <a:ext cx="725488" cy="652463"/>
            <a:chOff x="7442200" y="276225"/>
            <a:chExt cx="725488" cy="652463"/>
          </a:xfrm>
        </p:grpSpPr>
        <p:sp>
          <p:nvSpPr>
            <p:cNvPr id="49" name="Text Box 6">
              <a:extLst>
                <a:ext uri="{FF2B5EF4-FFF2-40B4-BE49-F238E27FC236}">
                  <a16:creationId xmlns:a16="http://schemas.microsoft.com/office/drawing/2014/main" id="{5B5C6AD5-5AB0-5E43-AEC8-ECFCDDDB897F}"/>
                </a:ext>
              </a:extLst>
            </p:cNvPr>
            <p:cNvSpPr txBox="1">
              <a:spLocks noChangeArrowheads="1"/>
            </p:cNvSpPr>
            <p:nvPr/>
          </p:nvSpPr>
          <p:spPr bwMode="auto">
            <a:xfrm>
              <a:off x="7442200" y="276225"/>
              <a:ext cx="725488" cy="398463"/>
            </a:xfrm>
            <a:prstGeom prst="rect">
              <a:avLst/>
            </a:prstGeom>
            <a:noFill/>
            <a:ln w="9525">
              <a:noFill/>
              <a:miter lim="800000"/>
              <a:headEnd/>
              <a:tailEnd/>
            </a:ln>
          </p:spPr>
          <p:txBody>
            <a:bodyPr/>
            <a:lstStyle/>
            <a:p>
              <a:pPr eaLnBrk="1" hangingPunct="1">
                <a:defRPr/>
              </a:pPr>
              <a:r>
                <a:rPr lang="en-US" sz="1600" b="1" dirty="0">
                  <a:solidFill>
                    <a:srgbClr val="000080"/>
                  </a:solidFill>
                  <a:effectLst>
                    <a:outerShdw blurRad="38100" dist="38100" dir="2700000" algn="tl">
                      <a:srgbClr val="C0C0C0"/>
                    </a:outerShdw>
                  </a:effectLst>
                  <a:latin typeface="Arial" charset="0"/>
                  <a:cs typeface="Times New Roman" pitchFamily="18" charset="0"/>
                </a:rPr>
                <a:t>Mom</a:t>
              </a:r>
              <a:endParaRPr lang="en-US" sz="2000" b="1" u="sng" dirty="0">
                <a:solidFill>
                  <a:srgbClr val="000080"/>
                </a:solidFill>
                <a:latin typeface="Arial" charset="0"/>
                <a:cs typeface="Times New Roman" pitchFamily="18" charset="0"/>
              </a:endParaRPr>
            </a:p>
          </p:txBody>
        </p:sp>
        <p:cxnSp>
          <p:nvCxnSpPr>
            <p:cNvPr id="51" name="Straight Connector 50">
              <a:extLst>
                <a:ext uri="{FF2B5EF4-FFF2-40B4-BE49-F238E27FC236}">
                  <a16:creationId xmlns:a16="http://schemas.microsoft.com/office/drawing/2014/main" id="{D4409BF0-18A3-0A48-A0E6-67973479266C}"/>
                </a:ext>
              </a:extLst>
            </p:cNvPr>
            <p:cNvCxnSpPr/>
            <p:nvPr/>
          </p:nvCxnSpPr>
          <p:spPr>
            <a:xfrm>
              <a:off x="7710488" y="550863"/>
              <a:ext cx="0" cy="166687"/>
            </a:xfrm>
            <a:prstGeom prst="line">
              <a:avLst/>
            </a:prstGeom>
          </p:spPr>
          <p:style>
            <a:lnRef idx="1">
              <a:schemeClr val="dk1"/>
            </a:lnRef>
            <a:fillRef idx="0">
              <a:schemeClr val="dk1"/>
            </a:fillRef>
            <a:effectRef idx="0">
              <a:schemeClr val="dk1"/>
            </a:effectRef>
            <a:fontRef idx="minor">
              <a:schemeClr val="tx1"/>
            </a:fontRef>
          </p:style>
        </p:cxnSp>
        <p:sp>
          <p:nvSpPr>
            <p:cNvPr id="18" name="Text Box 24">
              <a:extLst>
                <a:ext uri="{FF2B5EF4-FFF2-40B4-BE49-F238E27FC236}">
                  <a16:creationId xmlns:a16="http://schemas.microsoft.com/office/drawing/2014/main" id="{DD2D48B5-4927-0C42-9BCC-910CCAA871D9}"/>
                </a:ext>
              </a:extLst>
            </p:cNvPr>
            <p:cNvSpPr txBox="1">
              <a:spLocks noChangeArrowheads="1"/>
            </p:cNvSpPr>
            <p:nvPr/>
          </p:nvSpPr>
          <p:spPr bwMode="auto">
            <a:xfrm>
              <a:off x="7508875" y="587375"/>
              <a:ext cx="339725" cy="341313"/>
            </a:xfrm>
            <a:prstGeom prst="rect">
              <a:avLst/>
            </a:prstGeom>
            <a:noFill/>
            <a:ln w="9525">
              <a:noFill/>
              <a:miter lim="800000"/>
              <a:headEnd/>
              <a:tailEnd/>
            </a:ln>
          </p:spPr>
          <p:txBody>
            <a:bodyPr/>
            <a:lstStyle/>
            <a:p>
              <a:pPr eaLnBrk="1" hangingPunct="1">
                <a:defRPr/>
              </a:pPr>
              <a:r>
                <a:rPr lang="en-US" sz="2400" b="1" dirty="0">
                  <a:solidFill>
                    <a:srgbClr val="C00000"/>
                  </a:solidFill>
                  <a:effectLst>
                    <a:outerShdw blurRad="38100" dist="38100" dir="2700000" algn="tl">
                      <a:srgbClr val="C0C0C0"/>
                    </a:outerShdw>
                  </a:effectLst>
                  <a:latin typeface="Arial" charset="0"/>
                  <a:cs typeface="Times New Roman" pitchFamily="18" charset="0"/>
                </a:rPr>
                <a:t>X</a:t>
              </a:r>
              <a:endParaRPr lang="en-US" sz="2400" b="1" u="sng" dirty="0">
                <a:solidFill>
                  <a:srgbClr val="C00000"/>
                </a:solidFill>
                <a:latin typeface="Arial" charset="0"/>
                <a:cs typeface="Times New Roman" pitchFamily="18" charset="0"/>
              </a:endParaRPr>
            </a:p>
            <a:p>
              <a:pPr eaLnBrk="1" hangingPunct="1">
                <a:defRPr/>
              </a:pPr>
              <a:endParaRPr lang="en-US" sz="2400" b="1" dirty="0">
                <a:solidFill>
                  <a:srgbClr val="C00000"/>
                </a:solidFill>
                <a:latin typeface="Arial" charset="0"/>
                <a:cs typeface="Times New Roman" pitchFamily="18" charset="0"/>
              </a:endParaRPr>
            </a:p>
          </p:txBody>
        </p:sp>
      </p:grpSp>
      <p:sp>
        <p:nvSpPr>
          <p:cNvPr id="53" name="TextBox 41">
            <a:extLst>
              <a:ext uri="{FF2B5EF4-FFF2-40B4-BE49-F238E27FC236}">
                <a16:creationId xmlns:a16="http://schemas.microsoft.com/office/drawing/2014/main" id="{09B493B7-92FB-884B-A235-59BED2856E89}"/>
              </a:ext>
            </a:extLst>
          </p:cNvPr>
          <p:cNvSpPr txBox="1">
            <a:spLocks noChangeArrowheads="1"/>
          </p:cNvSpPr>
          <p:nvPr/>
        </p:nvSpPr>
        <p:spPr bwMode="auto">
          <a:xfrm>
            <a:off x="4854649" y="3763169"/>
            <a:ext cx="3886200" cy="1015663"/>
          </a:xfrm>
          <a:prstGeom prst="rect">
            <a:avLst/>
          </a:prstGeom>
          <a:solidFill>
            <a:srgbClr val="92D050"/>
          </a:solidFill>
          <a:ln w="28575">
            <a:solidFill>
              <a:srgbClr val="000000"/>
            </a:solidFill>
            <a:miter lim="800000"/>
            <a:headEnd/>
            <a:tailEnd/>
          </a:ln>
          <a:effectLst>
            <a:glow rad="101600">
              <a:schemeClr val="accent4">
                <a:satMod val="175000"/>
                <a:alpha val="40000"/>
              </a:schemeClr>
            </a:glow>
            <a:outerShdw blurRad="50800" dist="38100" dir="2700000" algn="tl" rotWithShape="0">
              <a:prstClr val="black">
                <a:alpha val="40000"/>
              </a:prstClr>
            </a:outerShdw>
          </a:effec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800" b="1" dirty="0"/>
              <a:t>Safety Stressors</a:t>
            </a:r>
            <a:r>
              <a:rPr lang="en-US" altLang="en-US" sz="1800" dirty="0"/>
              <a:t>: </a:t>
            </a:r>
            <a:r>
              <a:rPr lang="en-US" sz="1800" b="1" i="1" dirty="0">
                <a:solidFill>
                  <a:srgbClr val="FF0000"/>
                </a:solidFill>
                <a:effectLst>
                  <a:outerShdw blurRad="38100" dist="38100" dir="2700000" algn="tl">
                    <a:srgbClr val="C0C0C0"/>
                  </a:outerShdw>
                </a:effectLst>
                <a:cs typeface="Times New Roman" pitchFamily="18" charset="0"/>
              </a:rPr>
              <a:t>↓90%</a:t>
            </a:r>
            <a:r>
              <a:rPr lang="en-US" altLang="en-US" sz="1800" dirty="0"/>
              <a:t> </a:t>
            </a:r>
          </a:p>
          <a:p>
            <a:pPr eaLnBrk="1" hangingPunct="1">
              <a:spcBef>
                <a:spcPct val="0"/>
              </a:spcBef>
              <a:defRPr/>
            </a:pPr>
            <a:r>
              <a:rPr lang="en-US" altLang="en-US" sz="1400" dirty="0"/>
              <a:t>Aggression-throwing things, punching walls (weekly, last occurred several weeks ago; began about 11 months ago; risk level 3)</a:t>
            </a:r>
          </a:p>
        </p:txBody>
      </p:sp>
      <p:pic>
        <p:nvPicPr>
          <p:cNvPr id="57" name="Picture 32" descr="C:\Program Files (x86)\Microsoft Office\MEDIA\CAGCAT10\j0183328.wmf">
            <a:extLst>
              <a:ext uri="{FF2B5EF4-FFF2-40B4-BE49-F238E27FC236}">
                <a16:creationId xmlns:a16="http://schemas.microsoft.com/office/drawing/2014/main" id="{833420B2-1355-BA47-A38A-623C4567067D}"/>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595813" y="5138738"/>
            <a:ext cx="1517650" cy="1524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46">
            <a:extLst>
              <a:ext uri="{FF2B5EF4-FFF2-40B4-BE49-F238E27FC236}">
                <a16:creationId xmlns:a16="http://schemas.microsoft.com/office/drawing/2014/main" id="{59436915-6DC2-0E4B-9985-3F6BF138EBA7}"/>
              </a:ext>
            </a:extLst>
          </p:cNvPr>
          <p:cNvSpPr txBox="1">
            <a:spLocks noChangeArrowheads="1"/>
          </p:cNvSpPr>
          <p:nvPr/>
        </p:nvSpPr>
        <p:spPr bwMode="auto">
          <a:xfrm>
            <a:off x="6248400" y="5627688"/>
            <a:ext cx="2287588" cy="646112"/>
          </a:xfrm>
          <a:prstGeom prst="rect">
            <a:avLst/>
          </a:prstGeom>
          <a:solidFill>
            <a:srgbClr val="FFFF99"/>
          </a:solidFill>
          <a:ln w="28575">
            <a:solidFill>
              <a:schemeClr val="tx1"/>
            </a:solidFill>
            <a:prstDash val="solid"/>
          </a:ln>
          <a:effectLst>
            <a:outerShdw blurRad="50800" dist="38100" dir="13500000" algn="br" rotWithShape="0">
              <a:prstClr val="black">
                <a:alpha val="40000"/>
              </a:prstClr>
            </a:outerShdw>
          </a:effec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800" b="1" dirty="0"/>
              <a:t>Bus Picks:</a:t>
            </a:r>
          </a:p>
          <a:p>
            <a:pPr eaLnBrk="1" hangingPunct="1">
              <a:spcBef>
                <a:spcPct val="0"/>
              </a:spcBef>
              <a:buFontTx/>
              <a:buNone/>
              <a:defRPr/>
            </a:pPr>
            <a:r>
              <a:rPr lang="en-US" altLang="en-US" sz="1800" dirty="0"/>
              <a:t>April; William, Tyson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60B0D1A-3899-5C43-8CAC-5A5E1ED699D6}"/>
              </a:ext>
            </a:extLst>
          </p:cNvPr>
          <p:cNvGraphicFramePr>
            <a:graphicFrameLocks noGrp="1"/>
          </p:cNvGraphicFramePr>
          <p:nvPr>
            <p:ph idx="1"/>
          </p:nvPr>
        </p:nvGraphicFramePr>
        <p:xfrm>
          <a:off x="152400" y="0"/>
          <a:ext cx="8763000" cy="6675438"/>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365777">
                <a:tc gridSpan="3">
                  <a:txBody>
                    <a:bodyPr/>
                    <a:lstStyle/>
                    <a:p>
                      <a:pPr algn="ctr"/>
                      <a:r>
                        <a:rPr lang="en-US" sz="1800" dirty="0"/>
                        <a:t>Wound Playbook Countermoves for the Unhealed Wound Seed</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9900"/>
                    </a:solidFill>
                  </a:tcPr>
                </a:tc>
                <a:tc hMerge="1">
                  <a:txBody>
                    <a:bodyPr/>
                    <a:lstStyle/>
                    <a:p>
                      <a:endParaRPr lang="en-US"/>
                    </a:p>
                  </a:txBody>
                  <a:tcPr>
                    <a:solidFill>
                      <a:srgbClr val="FF9900"/>
                    </a:solidFill>
                  </a:tcPr>
                </a:tc>
                <a:tc hMerge="1">
                  <a:txBody>
                    <a:bodyPr/>
                    <a:lstStyle/>
                    <a:p>
                      <a:endParaRPr lang="en-US" dirty="0"/>
                    </a:p>
                  </a:txBody>
                  <a:tcPr>
                    <a:solidFill>
                      <a:srgbClr val="FF9900"/>
                    </a:solidFill>
                  </a:tcPr>
                </a:tc>
                <a:extLst>
                  <a:ext uri="{0D108BD9-81ED-4DB2-BD59-A6C34878D82A}">
                    <a16:rowId xmlns:a16="http://schemas.microsoft.com/office/drawing/2014/main" val="10000"/>
                  </a:ext>
                </a:extLst>
              </a:tr>
              <a:tr h="365777">
                <a:tc gridSpan="3">
                  <a:txBody>
                    <a:bodyPr/>
                    <a:lstStyle/>
                    <a:p>
                      <a:pPr algn="ctr"/>
                      <a:r>
                        <a:rPr lang="en-US" sz="1800" dirty="0"/>
                        <a:t>Memory Board of</a:t>
                      </a:r>
                      <a:r>
                        <a:rPr lang="en-US" sz="1800" baseline="0" dirty="0"/>
                        <a:t> Appreciation to Inject Forgiveness into the Family</a:t>
                      </a:r>
                      <a:endParaRPr lang="en-US" sz="1800" dirty="0"/>
                    </a:p>
                  </a:txBody>
                  <a:tcPr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extLst>
                  <a:ext uri="{0D108BD9-81ED-4DB2-BD59-A6C34878D82A}">
                    <a16:rowId xmlns:a16="http://schemas.microsoft.com/office/drawing/2014/main" val="10001"/>
                  </a:ext>
                </a:extLst>
              </a:tr>
              <a:tr h="365777">
                <a:tc>
                  <a:txBody>
                    <a:bodyPr/>
                    <a:lstStyle/>
                    <a:p>
                      <a:pPr algn="ctr"/>
                      <a:r>
                        <a:rPr lang="en-US" sz="1800" dirty="0"/>
                        <a:t>Area of Wound Playbook</a:t>
                      </a:r>
                    </a:p>
                  </a:txBody>
                  <a:tcPr marT="45722" marB="45722" anchor="ctr">
                    <a:lnL w="12700" cap="flat" cmpd="sng" algn="ctr">
                      <a:solidFill>
                        <a:schemeClr val="tx1"/>
                      </a:solidFill>
                      <a:prstDash val="solid"/>
                      <a:round/>
                      <a:headEnd type="none" w="med" len="med"/>
                      <a:tailEnd type="none" w="med" len="med"/>
                    </a:lnL>
                    <a:solidFill>
                      <a:srgbClr val="FFFF99"/>
                    </a:solidFill>
                  </a:tcPr>
                </a:tc>
                <a:tc>
                  <a:txBody>
                    <a:bodyPr/>
                    <a:lstStyle/>
                    <a:p>
                      <a:pPr algn="ctr"/>
                      <a:r>
                        <a:rPr lang="en-US" sz="1800" dirty="0"/>
                        <a:t>“What will you do it…”</a:t>
                      </a:r>
                    </a:p>
                  </a:txBody>
                  <a:tcPr marT="45722" marB="45722" anchor="ctr">
                    <a:solidFill>
                      <a:srgbClr val="FFFF99"/>
                    </a:solidFill>
                  </a:tcPr>
                </a:tc>
                <a:tc>
                  <a:txBody>
                    <a:bodyPr/>
                    <a:lstStyle/>
                    <a:p>
                      <a:pPr algn="ctr"/>
                      <a:r>
                        <a:rPr lang="en-US" sz="1800" dirty="0"/>
                        <a:t>Countermoves</a:t>
                      </a:r>
                    </a:p>
                  </a:txBody>
                  <a:tcPr marT="45722" marB="45722" anchor="ctr">
                    <a:lnR w="12700" cap="flat" cmpd="sng" algn="ctr">
                      <a:solidFill>
                        <a:schemeClr val="tx1"/>
                      </a:solidFill>
                      <a:prstDash val="solid"/>
                      <a:round/>
                      <a:headEnd type="none" w="med" len="med"/>
                      <a:tailEnd type="none" w="med" len="med"/>
                    </a:lnR>
                    <a:solidFill>
                      <a:srgbClr val="FFFF99"/>
                    </a:solidFill>
                  </a:tcPr>
                </a:tc>
                <a:extLst>
                  <a:ext uri="{0D108BD9-81ED-4DB2-BD59-A6C34878D82A}">
                    <a16:rowId xmlns:a16="http://schemas.microsoft.com/office/drawing/2014/main" val="10002"/>
                  </a:ext>
                </a:extLst>
              </a:tr>
              <a:tr h="1554555">
                <a:tc>
                  <a:txBody>
                    <a:bodyPr/>
                    <a:lstStyle/>
                    <a:p>
                      <a:r>
                        <a:rPr lang="en-US" sz="1200" dirty="0"/>
                        <a:t>Who: Bruce, Mom &amp; Dad (April &amp; William Accountability Monitors)</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What will you do if Bruce decides</a:t>
                      </a:r>
                      <a:r>
                        <a:rPr lang="en-US" sz="1200" baseline="0" dirty="0"/>
                        <a:t> not to participate that week?</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April &amp; William will go to Bruce’s room and say “We miss you buddy,</a:t>
                      </a:r>
                      <a:r>
                        <a:rPr lang="en-US" sz="1200" baseline="0" dirty="0"/>
                        <a:t> please come out to join us.”</a:t>
                      </a:r>
                    </a:p>
                    <a:p>
                      <a:endParaRPr lang="en-US" sz="1200" baseline="0" dirty="0"/>
                    </a:p>
                    <a:p>
                      <a:r>
                        <a:rPr lang="en-US" sz="1200" baseline="0" dirty="0"/>
                        <a:t>If that does not work, Bruce will be granted a one week reprieve and will be reminded that forgiveness is not easy but they are all in this together</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110">
                <a:tc>
                  <a:txBody>
                    <a:bodyPr/>
                    <a:lstStyle/>
                    <a:p>
                      <a:r>
                        <a:rPr lang="en-US" sz="1200" dirty="0"/>
                        <a:t>What: Memory Board of Appreciation</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What will you do if the intervention is not working</a:t>
                      </a:r>
                      <a:r>
                        <a:rPr lang="en-US" sz="1200" baseline="0" dirty="0"/>
                        <a:t> as quickly as you hoped?</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Everyone will exercise</a:t>
                      </a:r>
                      <a:r>
                        <a:rPr lang="en-US" sz="1200" baseline="0" dirty="0"/>
                        <a:t> patience, recognizing that change does not happen overnight.</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71666">
                <a:tc>
                  <a:txBody>
                    <a:bodyPr/>
                    <a:lstStyle/>
                    <a:p>
                      <a:r>
                        <a:rPr lang="en-US" sz="1200" dirty="0"/>
                        <a:t>When: 2 items</a:t>
                      </a:r>
                      <a:r>
                        <a:rPr lang="en-US" sz="1200" baseline="0" dirty="0"/>
                        <a:t> added each Tuesday at 5pm; progress shared with April &amp; William each Saturday</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What will you do if April or William are unable to come to see progress on a particular Saturday?</a:t>
                      </a:r>
                    </a:p>
                    <a:p>
                      <a:endParaRPr lang="en-US" sz="1200" dirty="0"/>
                    </a:p>
                    <a:p>
                      <a:r>
                        <a:rPr lang="en-US" sz="1200" dirty="0"/>
                        <a:t>What will you do if the dates or times on the playbook are not working</a:t>
                      </a:r>
                      <a:r>
                        <a:rPr lang="en-US" sz="1200" baseline="0" dirty="0"/>
                        <a:t> out as planned?</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Plan to catch them up on another available day</a:t>
                      </a:r>
                    </a:p>
                    <a:p>
                      <a:endParaRPr lang="en-US" sz="1200" dirty="0"/>
                    </a:p>
                    <a:p>
                      <a:endParaRPr lang="en-US" sz="1200" dirty="0"/>
                    </a:p>
                    <a:p>
                      <a:r>
                        <a:rPr lang="en-US" sz="1200" dirty="0"/>
                        <a:t>Don’t get rattled</a:t>
                      </a:r>
                      <a:r>
                        <a:rPr lang="en-US" sz="1200" baseline="0" dirty="0"/>
                        <a:t> or lose hope.  Meet together to decide other dates/times and make adjustments in the playbook</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110">
                <a:tc>
                  <a:txBody>
                    <a:bodyPr/>
                    <a:lstStyle/>
                    <a:p>
                      <a:r>
                        <a:rPr lang="en-US" sz="1200" dirty="0"/>
                        <a:t>Where: Memory Board is displayed in the dining room; Updates are made at the Kitchen table</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What will you do if the kitchen</a:t>
                      </a:r>
                      <a:r>
                        <a:rPr lang="en-US" sz="1200" baseline="0" dirty="0"/>
                        <a:t> table is not working for the updates?</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Don’t get rattled or upset.  Mom and Dad will decide on another location.</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71666">
                <a:tc>
                  <a:txBody>
                    <a:bodyPr/>
                    <a:lstStyle/>
                    <a:p>
                      <a:r>
                        <a:rPr lang="en-US" sz="1200" dirty="0"/>
                        <a:t>How: Step-by-Step Instructions</a:t>
                      </a:r>
                      <a:r>
                        <a:rPr lang="en-US" sz="1200" baseline="0" dirty="0"/>
                        <a:t> to Complete the Tasks with Clarity of Everyone’s Roles</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What will you do if William</a:t>
                      </a:r>
                      <a:r>
                        <a:rPr lang="en-US" sz="1200" baseline="0" dirty="0"/>
                        <a:t> gets called in to work on Saturdays and wants to drop out of participation?</a:t>
                      </a:r>
                    </a:p>
                    <a:p>
                      <a:endParaRPr lang="en-US" sz="1200" baseline="0" dirty="0"/>
                    </a:p>
                    <a:p>
                      <a:r>
                        <a:rPr lang="en-US" sz="1200" baseline="0" dirty="0"/>
                        <a:t>What will you do a needed supply is not available? </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Meet together to decide if you want to replace William or just go with April.</a:t>
                      </a:r>
                    </a:p>
                    <a:p>
                      <a:endParaRPr lang="en-US" sz="1200" dirty="0"/>
                    </a:p>
                    <a:p>
                      <a:endParaRPr lang="en-US" sz="1200" dirty="0"/>
                    </a:p>
                    <a:p>
                      <a:r>
                        <a:rPr lang="en-US" sz="1200" dirty="0"/>
                        <a:t>Each</a:t>
                      </a:r>
                      <a:r>
                        <a:rPr lang="en-US" sz="1200" baseline="0" dirty="0"/>
                        <a:t> Saturday, when sharing progress, discuss what supplies each might need for the next week so mom can buy them</a:t>
                      </a:r>
                      <a:endParaRPr lang="en-US" sz="12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6">
            <a:extLst>
              <a:ext uri="{FF2B5EF4-FFF2-40B4-BE49-F238E27FC236}">
                <a16:creationId xmlns:a16="http://schemas.microsoft.com/office/drawing/2014/main" id="{B9DF25B4-AB42-8B42-BE48-6888B381CD20}"/>
              </a:ext>
            </a:extLst>
          </p:cNvPr>
          <p:cNvSpPr>
            <a:spLocks noGrp="1" noChangeArrowheads="1"/>
          </p:cNvSpPr>
          <p:nvPr>
            <p:ph idx="1"/>
          </p:nvPr>
        </p:nvSpPr>
        <p:spPr>
          <a:xfrm>
            <a:off x="142875" y="1371600"/>
            <a:ext cx="8839200" cy="5638800"/>
          </a:xfrm>
        </p:spPr>
        <p:txBody>
          <a:bodyPr/>
          <a:lstStyle/>
          <a:p>
            <a:pPr eaLnBrk="1" hangingPunct="1"/>
            <a:r>
              <a:rPr lang="en-US" altLang="en-US" sz="1400" b="1"/>
              <a:t>Part One </a:t>
            </a:r>
            <a:r>
              <a:rPr lang="en-US" altLang="en-US" sz="1400"/>
              <a:t>– </a:t>
            </a:r>
            <a:r>
              <a:rPr lang="en-US" altLang="en-US" sz="1400" b="1"/>
              <a:t>Areas of the Playbook and Contract not followed</a:t>
            </a:r>
          </a:p>
          <a:p>
            <a:pPr lvl="1" eaLnBrk="1" hangingPunct="1"/>
            <a:r>
              <a:rPr lang="en-US" altLang="en-US" sz="1400"/>
              <a:t>Bruce breaks one or more parts of the rule on their Destressing Plan for 3 straight days</a:t>
            </a:r>
          </a:p>
          <a:p>
            <a:pPr lvl="1" eaLnBrk="1" hangingPunct="1"/>
            <a:r>
              <a:rPr lang="en-US" altLang="en-US" sz="1400"/>
              <a:t>Steps to take:  </a:t>
            </a:r>
          </a:p>
          <a:p>
            <a:pPr lvl="2" eaLnBrk="1" hangingPunct="1"/>
            <a:r>
              <a:rPr lang="en-US" altLang="en-US" sz="1100"/>
              <a:t>Mom and Dad will review their roles on the plan to ensure that they are doing their part consistently</a:t>
            </a:r>
          </a:p>
          <a:p>
            <a:pPr lvl="2" eaLnBrk="1" hangingPunct="1"/>
            <a:r>
              <a:rPr lang="en-US" altLang="en-US" sz="1100"/>
              <a:t>Mom and Dad will sit down with Bruce to ask him what they or he need to do differently to get back on track</a:t>
            </a:r>
          </a:p>
          <a:p>
            <a:pPr lvl="2" eaLnBrk="1" hangingPunct="1"/>
            <a:r>
              <a:rPr lang="en-US" altLang="en-US" sz="1100" b="1">
                <a:solidFill>
                  <a:srgbClr val="FF0000"/>
                </a:solidFill>
              </a:rPr>
              <a:t>If Bruce does not begin to follow the plan within 2 days, they will call the PLL coach</a:t>
            </a:r>
          </a:p>
          <a:p>
            <a:pPr eaLnBrk="1" hangingPunct="1"/>
            <a:r>
              <a:rPr lang="en-US" altLang="en-US" sz="1400" b="1"/>
              <a:t>Part Two </a:t>
            </a:r>
            <a:r>
              <a:rPr lang="en-US" altLang="en-US" sz="1400"/>
              <a:t>–  </a:t>
            </a:r>
            <a:r>
              <a:rPr lang="en-US" altLang="en-US" sz="1400" b="1"/>
              <a:t>Bruce begins to exhibit one of more of the following safety areas</a:t>
            </a:r>
          </a:p>
          <a:p>
            <a:pPr lvl="1" eaLnBrk="1" hangingPunct="1"/>
            <a:r>
              <a:rPr lang="en-US" altLang="en-US" sz="1400"/>
              <a:t>Making threats of aggression or being aggressive</a:t>
            </a:r>
          </a:p>
          <a:p>
            <a:pPr lvl="1" eaLnBrk="1" hangingPunct="1"/>
            <a:r>
              <a:rPr lang="en-US" altLang="en-US" sz="1400"/>
              <a:t>Steps to take:</a:t>
            </a:r>
          </a:p>
          <a:p>
            <a:pPr lvl="2" eaLnBrk="1" hangingPunct="1"/>
            <a:r>
              <a:rPr lang="en-US" altLang="en-US" sz="1100" b="1">
                <a:solidFill>
                  <a:srgbClr val="FF0000"/>
                </a:solidFill>
              </a:rPr>
              <a:t>Mom and Dad agree to stay consistent and follow their Non-Violence Plan (after carefully reviewing to ensure they are doing their part of the plan)</a:t>
            </a:r>
          </a:p>
          <a:p>
            <a:pPr lvl="2" eaLnBrk="1" hangingPunct="1"/>
            <a:r>
              <a:rPr lang="en-US" altLang="en-US" sz="1100" b="1">
                <a:solidFill>
                  <a:srgbClr val="FF0000"/>
                </a:solidFill>
              </a:rPr>
              <a:t>If they have to administer a 2</a:t>
            </a:r>
            <a:r>
              <a:rPr lang="en-US" altLang="en-US" sz="1100" b="1" baseline="30000">
                <a:solidFill>
                  <a:srgbClr val="FF0000"/>
                </a:solidFill>
              </a:rPr>
              <a:t>nd</a:t>
            </a:r>
            <a:r>
              <a:rPr lang="en-US" altLang="en-US" sz="1100" b="1">
                <a:solidFill>
                  <a:srgbClr val="FF0000"/>
                </a:solidFill>
              </a:rPr>
              <a:t> offense for an aggressive act, will call the PLL coach immediately</a:t>
            </a:r>
          </a:p>
          <a:p>
            <a:pPr eaLnBrk="1" hangingPunct="1"/>
            <a:r>
              <a:rPr lang="en-US" altLang="en-US" sz="1400" b="1"/>
              <a:t>Part Three </a:t>
            </a:r>
            <a:r>
              <a:rPr lang="en-US" altLang="en-US" sz="1400"/>
              <a:t>– </a:t>
            </a:r>
            <a:r>
              <a:rPr lang="en-US" altLang="en-US" sz="1400" b="1"/>
              <a:t>Unhealthy Undercurrents begin to appear</a:t>
            </a:r>
          </a:p>
          <a:p>
            <a:pPr lvl="1" eaLnBrk="1" hangingPunct="1"/>
            <a:r>
              <a:rPr lang="en-US" altLang="en-US" sz="1400"/>
              <a:t>Mom or Dad fails to use button busters of Calm Voice, Short and to Point, &amp; Exit and Wait</a:t>
            </a:r>
          </a:p>
          <a:p>
            <a:pPr lvl="1" eaLnBrk="1" hangingPunct="1"/>
            <a:r>
              <a:rPr lang="en-US" altLang="en-US" sz="1400"/>
              <a:t>Mom or Dad fails to give Bruce his daily PTR for 2 days in a row	</a:t>
            </a:r>
          </a:p>
          <a:p>
            <a:pPr lvl="1" eaLnBrk="1" hangingPunct="1"/>
            <a:r>
              <a:rPr lang="en-US" altLang="en-US" sz="1400"/>
              <a:t>Mom or Dad fails to give Bruce either his reward(s) or Consequence(s) for 2 days in  a row</a:t>
            </a:r>
          </a:p>
          <a:p>
            <a:pPr lvl="1" eaLnBrk="1" hangingPunct="1"/>
            <a:r>
              <a:rPr lang="en-US" altLang="en-US" sz="1400"/>
              <a:t>Mom and Dad are no longer working as a team or start fighting in front of Bruce</a:t>
            </a:r>
          </a:p>
          <a:p>
            <a:pPr lvl="1" eaLnBrk="1" hangingPunct="1"/>
            <a:r>
              <a:rPr lang="en-US" altLang="en-US" sz="1400"/>
              <a:t>Steps to take:</a:t>
            </a:r>
          </a:p>
          <a:p>
            <a:pPr lvl="2" eaLnBrk="1" hangingPunct="1"/>
            <a:r>
              <a:rPr lang="en-US" altLang="en-US" sz="1100" b="1">
                <a:solidFill>
                  <a:srgbClr val="FF0000"/>
                </a:solidFill>
              </a:rPr>
              <a:t>Mom &amp; Dad will meet and remind each other of what is missing in </a:t>
            </a:r>
          </a:p>
          <a:p>
            <a:pPr lvl="2" eaLnBrk="1" hangingPunct="1">
              <a:buFontTx/>
              <a:buNone/>
            </a:pPr>
            <a:r>
              <a:rPr lang="en-US" altLang="en-US" sz="1100" b="1">
                <a:solidFill>
                  <a:srgbClr val="FF0000"/>
                </a:solidFill>
              </a:rPr>
              <a:t>	private and if corrections are not made within 1 week, will call PLL Coach</a:t>
            </a:r>
          </a:p>
          <a:p>
            <a:pPr eaLnBrk="1" hangingPunct="1"/>
            <a:r>
              <a:rPr lang="en-US" altLang="en-US" sz="1400" b="1"/>
              <a:t>Part Four </a:t>
            </a:r>
            <a:r>
              <a:rPr lang="en-US" altLang="en-US" sz="1400"/>
              <a:t>– </a:t>
            </a:r>
            <a:r>
              <a:rPr lang="en-US" altLang="en-US" sz="1400" b="1"/>
              <a:t>Date for First Callback ___________________</a:t>
            </a:r>
          </a:p>
          <a:p>
            <a:endParaRPr lang="en-US" altLang="en-US"/>
          </a:p>
        </p:txBody>
      </p:sp>
      <p:sp>
        <p:nvSpPr>
          <p:cNvPr id="64516" name="Rectangle 2">
            <a:extLst>
              <a:ext uri="{FF2B5EF4-FFF2-40B4-BE49-F238E27FC236}">
                <a16:creationId xmlns:a16="http://schemas.microsoft.com/office/drawing/2014/main" id="{90D06D62-8D4F-5240-B361-A40C4725D592}"/>
              </a:ext>
            </a:extLst>
          </p:cNvPr>
          <p:cNvSpPr>
            <a:spLocks noChangeArrowheads="1"/>
          </p:cNvSpPr>
          <p:nvPr/>
        </p:nvSpPr>
        <p:spPr bwMode="auto">
          <a:xfrm>
            <a:off x="304800" y="228600"/>
            <a:ext cx="8153400" cy="646113"/>
          </a:xfrm>
          <a:prstGeom prst="rect">
            <a:avLst/>
          </a:prstGeom>
          <a:gradFill rotWithShape="1">
            <a:gsLst>
              <a:gs pos="0">
                <a:srgbClr val="770000"/>
              </a:gs>
              <a:gs pos="50000">
                <a:srgbClr val="AD0000"/>
              </a:gs>
              <a:gs pos="100000">
                <a:srgbClr val="CE0000"/>
              </a:gs>
            </a:gsLst>
            <a:lin ang="16200000" scaled="1"/>
          </a:gradFill>
          <a:ln w="2857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r>
              <a:rPr lang="en-US" altLang="en-US" sz="3600" b="1" dirty="0">
                <a:effectLst>
                  <a:outerShdw blurRad="38100" dist="38100" dir="2700000" algn="tl">
                    <a:srgbClr val="000000">
                      <a:alpha val="43137"/>
                    </a:srgbClr>
                  </a:outerShdw>
                </a:effectLst>
              </a:rPr>
              <a:t>Red Flags Checklist</a:t>
            </a:r>
            <a:endParaRPr lang="en-US" altLang="en-US" sz="3600" dirty="0">
              <a:effectLst>
                <a:outerShdw blurRad="38100" dist="38100" dir="2700000" algn="tl">
                  <a:srgbClr val="000000">
                    <a:alpha val="43137"/>
                  </a:srgbClr>
                </a:outerShdw>
              </a:effectLst>
            </a:endParaRPr>
          </a:p>
        </p:txBody>
      </p:sp>
      <p:pic>
        <p:nvPicPr>
          <p:cNvPr id="77828" name="Picture 8">
            <a:extLst>
              <a:ext uri="{FF2B5EF4-FFF2-40B4-BE49-F238E27FC236}">
                <a16:creationId xmlns:a16="http://schemas.microsoft.com/office/drawing/2014/main" id="{DC3F2773-E664-9D46-A549-E4E425F35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CB26415-8635-A949-ABEB-3455893E14E3}"/>
              </a:ext>
            </a:extLst>
          </p:cNvPr>
          <p:cNvSpPr/>
          <p:nvPr/>
        </p:nvSpPr>
        <p:spPr>
          <a:xfrm>
            <a:off x="0" y="4051734"/>
            <a:ext cx="9144000" cy="2822517"/>
          </a:xfrm>
          <a:prstGeom prst="rect">
            <a:avLst/>
          </a:prstGeom>
          <a:gradFill>
            <a:gsLst>
              <a:gs pos="11000">
                <a:srgbClr val="33CC33">
                  <a:alpha val="53000"/>
                </a:srgbClr>
              </a:gs>
              <a:gs pos="75000">
                <a:srgbClr val="B67024">
                  <a:alpha val="40000"/>
                </a:srgbClr>
              </a:gs>
              <a:gs pos="21000">
                <a:srgbClr val="81622B">
                  <a:alpha val="3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id="{595E2409-B6E0-E241-A2AB-D1393DD34F9D}"/>
              </a:ext>
            </a:extLst>
          </p:cNvPr>
          <p:cNvSpPr/>
          <p:nvPr/>
        </p:nvSpPr>
        <p:spPr>
          <a:xfrm>
            <a:off x="0" y="0"/>
            <a:ext cx="9144000" cy="4051300"/>
          </a:xfrm>
          <a:prstGeom prst="rect">
            <a:avLst/>
          </a:prstGeom>
          <a:gradFill>
            <a:gsLst>
              <a:gs pos="3000">
                <a:schemeClr val="tx2">
                  <a:alpha val="16000"/>
                </a:schemeClr>
              </a:gs>
              <a:gs pos="100000">
                <a:srgbClr val="CC66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0182" name="Picture 23">
            <a:extLst>
              <a:ext uri="{FF2B5EF4-FFF2-40B4-BE49-F238E27FC236}">
                <a16:creationId xmlns:a16="http://schemas.microsoft.com/office/drawing/2014/main" id="{1A8E5B52-4C1A-0E4B-B36A-4ABCFA305E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36743">
            <a:off x="4343400" y="4038600"/>
            <a:ext cx="35147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3">
            <a:extLst>
              <a:ext uri="{FF2B5EF4-FFF2-40B4-BE49-F238E27FC236}">
                <a16:creationId xmlns:a16="http://schemas.microsoft.com/office/drawing/2014/main" id="{79A6AF4A-9FB2-D64E-B815-9D6004441B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90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39E17504-3087-5040-BA66-3249D2BA385D}"/>
              </a:ext>
            </a:extLst>
          </p:cNvPr>
          <p:cNvSpPr txBox="1"/>
          <p:nvPr/>
        </p:nvSpPr>
        <p:spPr>
          <a:xfrm>
            <a:off x="1054100" y="3133725"/>
            <a:ext cx="1071563" cy="830263"/>
          </a:xfrm>
          <a:prstGeom prst="rect">
            <a:avLst/>
          </a:prstGeom>
          <a:noFill/>
          <a:effectLst>
            <a:outerShdw blurRad="50800" dist="25400" dir="5400000" algn="ctr" rotWithShape="0">
              <a:schemeClr val="tx1"/>
            </a:outerShdw>
          </a:effectLst>
        </p:spPr>
        <p:txBody>
          <a:bodyPr wrap="none">
            <a:spAutoFit/>
          </a:bodyPr>
          <a:lstStyle/>
          <a:p>
            <a:pPr eaLnBrk="1" hangingPunct="1">
              <a:defRPr/>
            </a:pPr>
            <a:r>
              <a:rPr lang="en-US" sz="2400" b="1" dirty="0">
                <a:solidFill>
                  <a:srgbClr val="57421D"/>
                </a:solidFill>
                <a:effectLst>
                  <a:outerShdw blurRad="38100" dist="38100" dir="2700000" algn="tl">
                    <a:srgbClr val="000000">
                      <a:alpha val="43137"/>
                    </a:srgbClr>
                  </a:outerShdw>
                </a:effectLst>
                <a:latin typeface="Comic Sans MS" pitchFamily="66" charset="0"/>
              </a:rPr>
              <a:t>Toxic</a:t>
            </a:r>
          </a:p>
          <a:p>
            <a:pPr eaLnBrk="1" hangingPunct="1">
              <a:defRPr/>
            </a:pPr>
            <a:r>
              <a:rPr lang="en-US" sz="2400" b="1" dirty="0">
                <a:solidFill>
                  <a:srgbClr val="57421D"/>
                </a:solidFill>
                <a:effectLst>
                  <a:outerShdw blurRad="38100" dist="38100" dir="2700000" algn="tl">
                    <a:srgbClr val="000000">
                      <a:alpha val="43137"/>
                    </a:srgbClr>
                  </a:outerShdw>
                </a:effectLst>
                <a:latin typeface="Comic Sans MS" pitchFamily="66" charset="0"/>
              </a:rPr>
              <a:t>Seeds</a:t>
            </a:r>
          </a:p>
        </p:txBody>
      </p:sp>
      <p:sp>
        <p:nvSpPr>
          <p:cNvPr id="36" name="TextBox 35">
            <a:extLst>
              <a:ext uri="{FF2B5EF4-FFF2-40B4-BE49-F238E27FC236}">
                <a16:creationId xmlns:a16="http://schemas.microsoft.com/office/drawing/2014/main" id="{92113DF4-D2F7-8841-8787-12126390C6F3}"/>
              </a:ext>
            </a:extLst>
          </p:cNvPr>
          <p:cNvSpPr txBox="1"/>
          <p:nvPr/>
        </p:nvSpPr>
        <p:spPr>
          <a:xfrm>
            <a:off x="990600" y="4648200"/>
            <a:ext cx="1676400" cy="646113"/>
          </a:xfrm>
          <a:prstGeom prst="rect">
            <a:avLst/>
          </a:prstGeom>
          <a:noFill/>
        </p:spPr>
        <p:txBody>
          <a:bodyPr>
            <a:spAutoFit/>
          </a:bodyPr>
          <a:lstStyle/>
          <a:p>
            <a:pPr algn="ctr" eaLnBrk="1" hangingPunct="1">
              <a:defRPr/>
            </a:pPr>
            <a:r>
              <a:rPr lang="en-US" b="1" dirty="0">
                <a:solidFill>
                  <a:schemeClr val="bg2">
                    <a:lumMod val="10000"/>
                  </a:schemeClr>
                </a:solidFill>
                <a:effectLst>
                  <a:outerShdw blurRad="38100" dist="38100" dir="2700000" algn="tl">
                    <a:srgbClr val="000000">
                      <a:alpha val="43137"/>
                    </a:srgbClr>
                  </a:outerShdw>
                </a:effectLst>
                <a:latin typeface="Comic Sans MS" pitchFamily="66" charset="0"/>
              </a:rPr>
              <a:t>Misuse of </a:t>
            </a:r>
          </a:p>
          <a:p>
            <a:pPr algn="ctr" eaLnBrk="1" hangingPunct="1">
              <a:defRPr/>
            </a:pPr>
            <a:r>
              <a:rPr lang="en-US" b="1" dirty="0">
                <a:solidFill>
                  <a:schemeClr val="bg2">
                    <a:lumMod val="10000"/>
                  </a:schemeClr>
                </a:solidFill>
                <a:effectLst>
                  <a:outerShdw blurRad="38100" dist="38100" dir="2700000" algn="tl">
                    <a:srgbClr val="000000">
                      <a:alpha val="43137"/>
                    </a:srgbClr>
                  </a:outerShdw>
                </a:effectLst>
                <a:latin typeface="Comic Sans MS" pitchFamily="66" charset="0"/>
              </a:rPr>
              <a:t>Power</a:t>
            </a:r>
          </a:p>
        </p:txBody>
      </p:sp>
      <p:sp>
        <p:nvSpPr>
          <p:cNvPr id="50186" name="TextBox 34">
            <a:extLst>
              <a:ext uri="{FF2B5EF4-FFF2-40B4-BE49-F238E27FC236}">
                <a16:creationId xmlns:a16="http://schemas.microsoft.com/office/drawing/2014/main" id="{A5BB3825-442C-4343-927D-FB5D0CAF4D52}"/>
              </a:ext>
            </a:extLst>
          </p:cNvPr>
          <p:cNvSpPr txBox="1">
            <a:spLocks noChangeArrowheads="1"/>
          </p:cNvSpPr>
          <p:nvPr/>
        </p:nvSpPr>
        <p:spPr bwMode="auto">
          <a:xfrm>
            <a:off x="5638800" y="6324600"/>
            <a:ext cx="137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b="1">
                <a:latin typeface="Comic Sans MS" panose="030F0902030302020204" pitchFamily="66" charset="0"/>
              </a:rPr>
              <a:t>Wounds</a:t>
            </a:r>
          </a:p>
        </p:txBody>
      </p:sp>
      <p:pic>
        <p:nvPicPr>
          <p:cNvPr id="52" name="Picture 51" descr="an_apple_01_l.png">
            <a:extLst>
              <a:ext uri="{FF2B5EF4-FFF2-40B4-BE49-F238E27FC236}">
                <a16:creationId xmlns:a16="http://schemas.microsoft.com/office/drawing/2014/main" id="{7D8E2E4B-B3FE-7849-B560-E808A9E079D6}"/>
              </a:ext>
            </a:extLst>
          </p:cNvPr>
          <p:cNvPicPr>
            <a:picLocks noChangeAspect="1"/>
          </p:cNvPicPr>
          <p:nvPr/>
        </p:nvPicPr>
        <p:blipFill>
          <a:blip r:embed="rId5" cstate="print">
            <a:duotone>
              <a:prstClr val="black"/>
              <a:srgbClr val="CC6600">
                <a:tint val="45000"/>
                <a:satMod val="400000"/>
              </a:srgbClr>
            </a:duotone>
            <a:lum bright="10000"/>
          </a:blip>
          <a:stretch>
            <a:fillRect/>
          </a:stretch>
        </p:blipFill>
        <p:spPr>
          <a:xfrm>
            <a:off x="38473" y="1066799"/>
            <a:ext cx="494927" cy="609601"/>
          </a:xfrm>
          <a:prstGeom prst="rect">
            <a:avLst/>
          </a:prstGeom>
        </p:spPr>
      </p:pic>
      <p:sp>
        <p:nvSpPr>
          <p:cNvPr id="53" name="TextBox 52">
            <a:extLst>
              <a:ext uri="{FF2B5EF4-FFF2-40B4-BE49-F238E27FC236}">
                <a16:creationId xmlns:a16="http://schemas.microsoft.com/office/drawing/2014/main" id="{876E4716-240C-BA4B-8A3B-D962721C4593}"/>
              </a:ext>
            </a:extLst>
          </p:cNvPr>
          <p:cNvSpPr txBox="1"/>
          <p:nvPr/>
        </p:nvSpPr>
        <p:spPr>
          <a:xfrm>
            <a:off x="466725" y="1204913"/>
            <a:ext cx="1757363" cy="461962"/>
          </a:xfrm>
          <a:prstGeom prst="rect">
            <a:avLst/>
          </a:prstGeom>
          <a:noFill/>
          <a:effectLst>
            <a:outerShdw blurRad="50800" dist="25400" dir="5400000" algn="ctr" rotWithShape="0">
              <a:schemeClr val="tx1"/>
            </a:outerShdw>
          </a:effectLst>
        </p:spPr>
        <p:txBody>
          <a:bodyPr>
            <a:spAutoFit/>
          </a:bodyPr>
          <a:lstStyle/>
          <a:p>
            <a:pPr eaLnBrk="1" hangingPunct="1">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Comic Sans MS" pitchFamily="66" charset="0"/>
              </a:rPr>
              <a:t>Symptoms</a:t>
            </a:r>
          </a:p>
        </p:txBody>
      </p:sp>
      <p:sp>
        <p:nvSpPr>
          <p:cNvPr id="54" name="Line Callout 3 (Border and Accent Bar) 53">
            <a:extLst>
              <a:ext uri="{FF2B5EF4-FFF2-40B4-BE49-F238E27FC236}">
                <a16:creationId xmlns:a16="http://schemas.microsoft.com/office/drawing/2014/main" id="{379A732F-39DC-114B-BCF8-C9706AB5FEC2}"/>
              </a:ext>
            </a:extLst>
          </p:cNvPr>
          <p:cNvSpPr/>
          <p:nvPr/>
        </p:nvSpPr>
        <p:spPr>
          <a:xfrm flipH="1">
            <a:off x="311150" y="2406650"/>
            <a:ext cx="3124200" cy="612775"/>
          </a:xfrm>
          <a:prstGeom prst="accentBorderCallout3">
            <a:avLst>
              <a:gd name="adj1" fmla="val 34340"/>
              <a:gd name="adj2" fmla="val -907"/>
              <a:gd name="adj3" fmla="val -3522"/>
              <a:gd name="adj4" fmla="val -941"/>
              <a:gd name="adj5" fmla="val 206077"/>
              <a:gd name="adj6" fmla="val 104"/>
              <a:gd name="adj7" fmla="val 454524"/>
              <a:gd name="adj8" fmla="val 3734"/>
            </a:avLst>
          </a:prstGeom>
          <a:noFill/>
          <a:ln w="22225">
            <a:noFill/>
            <a:tailEnd type="stealth"/>
          </a:ln>
          <a:effectLst>
            <a:outerShdw dist="38100" sx="1000" sy="1000" rotWithShape="0">
              <a:srgbClr val="000000"/>
            </a:outerShdw>
          </a:effectLst>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en-US" b="1" dirty="0">
                <a:solidFill>
                  <a:schemeClr val="accent2">
                    <a:lumMod val="75000"/>
                  </a:schemeClr>
                </a:solidFill>
                <a:latin typeface="Comic Sans MS" pitchFamily="66" charset="0"/>
              </a:rPr>
              <a:t>Undercurrents That Feed Toxic Seeds &amp; Symptoms</a:t>
            </a:r>
          </a:p>
        </p:txBody>
      </p:sp>
      <p:cxnSp>
        <p:nvCxnSpPr>
          <p:cNvPr id="56" name="Straight Arrow Connector 55">
            <a:extLst>
              <a:ext uri="{FF2B5EF4-FFF2-40B4-BE49-F238E27FC236}">
                <a16:creationId xmlns:a16="http://schemas.microsoft.com/office/drawing/2014/main" id="{A3B8B513-CCF7-8946-B134-BBACAD9FCFE8}"/>
              </a:ext>
            </a:extLst>
          </p:cNvPr>
          <p:cNvCxnSpPr/>
          <p:nvPr/>
        </p:nvCxnSpPr>
        <p:spPr>
          <a:xfrm flipH="1" flipV="1">
            <a:off x="6324600" y="4927600"/>
            <a:ext cx="52388" cy="414338"/>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BBF211B-97A3-4746-A27D-878A9986CC61}"/>
              </a:ext>
            </a:extLst>
          </p:cNvPr>
          <p:cNvCxnSpPr/>
          <p:nvPr/>
        </p:nvCxnSpPr>
        <p:spPr>
          <a:xfrm rot="5400000" flipH="1" flipV="1">
            <a:off x="5457032" y="4453731"/>
            <a:ext cx="515938" cy="301625"/>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F62A4AF-4A90-744B-926E-57451D511522}"/>
              </a:ext>
            </a:extLst>
          </p:cNvPr>
          <p:cNvCxnSpPr/>
          <p:nvPr/>
        </p:nvCxnSpPr>
        <p:spPr>
          <a:xfrm flipV="1">
            <a:off x="4556125" y="4862513"/>
            <a:ext cx="457200" cy="152400"/>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B827FB44-F8C1-554A-8C0E-FDAF93E12EE8}"/>
              </a:ext>
            </a:extLst>
          </p:cNvPr>
          <p:cNvSpPr txBox="1"/>
          <p:nvPr/>
        </p:nvSpPr>
        <p:spPr>
          <a:xfrm rot="20540825">
            <a:off x="2495550" y="4702175"/>
            <a:ext cx="2209800" cy="522288"/>
          </a:xfrm>
          <a:prstGeom prst="rect">
            <a:avLst/>
          </a:prstGeom>
          <a:noFill/>
          <a:effectLst>
            <a:outerShdw dist="12700" dir="5400000" algn="ctr" rotWithShape="0">
              <a:schemeClr val="tx1"/>
            </a:outerShdw>
          </a:effectLst>
        </p:spPr>
        <p:txBody>
          <a:bodyPr>
            <a:spAutoFit/>
          </a:bodyPr>
          <a:lstStyle/>
          <a:p>
            <a:pPr algn="ctr" eaLnBrk="1" hangingPunct="1">
              <a:defRPr/>
            </a:pPr>
            <a:r>
              <a:rPr lang="en-US" sz="1400" dirty="0">
                <a:solidFill>
                  <a:schemeClr val="accent2">
                    <a:lumMod val="75000"/>
                  </a:schemeClr>
                </a:solidFill>
                <a:effectLst>
                  <a:outerShdw blurRad="38100" dist="38100" dir="2700000" algn="tl">
                    <a:srgbClr val="000000">
                      <a:alpha val="43137"/>
                    </a:srgbClr>
                  </a:outerShdw>
                </a:effectLst>
                <a:latin typeface="Comic Sans MS" pitchFamily="66" charset="0"/>
              </a:rPr>
              <a:t>Different Parenting Philosophies</a:t>
            </a:r>
          </a:p>
        </p:txBody>
      </p:sp>
      <p:sp>
        <p:nvSpPr>
          <p:cNvPr id="81" name="TextBox 80">
            <a:extLst>
              <a:ext uri="{FF2B5EF4-FFF2-40B4-BE49-F238E27FC236}">
                <a16:creationId xmlns:a16="http://schemas.microsoft.com/office/drawing/2014/main" id="{0096C1BC-B280-A442-AB91-3C86F4868BE7}"/>
              </a:ext>
            </a:extLst>
          </p:cNvPr>
          <p:cNvSpPr txBox="1"/>
          <p:nvPr/>
        </p:nvSpPr>
        <p:spPr>
          <a:xfrm rot="20499814">
            <a:off x="2752725" y="5322888"/>
            <a:ext cx="1881188" cy="523875"/>
          </a:xfrm>
          <a:prstGeom prst="rect">
            <a:avLst/>
          </a:prstGeom>
          <a:noFill/>
          <a:effectLst>
            <a:outerShdw blurRad="12700" dist="12700" dir="5400000" algn="ctr" rotWithShape="0">
              <a:schemeClr val="tx1"/>
            </a:outerShdw>
          </a:effectLst>
        </p:spPr>
        <p:txBody>
          <a:bodyPr>
            <a:spAutoFit/>
          </a:bodyPr>
          <a:lstStyle/>
          <a:p>
            <a:pPr algn="ctr" eaLnBrk="1" hangingPunct="1">
              <a:defRPr/>
            </a:pPr>
            <a:r>
              <a:rPr lang="en-US" sz="1400" dirty="0">
                <a:solidFill>
                  <a:schemeClr val="accent2">
                    <a:lumMod val="75000"/>
                  </a:schemeClr>
                </a:solidFill>
                <a:effectLst>
                  <a:outerShdw blurRad="38100" dist="38100" dir="2700000" algn="tl">
                    <a:srgbClr val="000000">
                      <a:alpha val="43137"/>
                    </a:srgbClr>
                  </a:outerShdw>
                </a:effectLst>
                <a:latin typeface="Comic Sans MS" pitchFamily="66" charset="0"/>
              </a:rPr>
              <a:t>Inconsistent Discipline</a:t>
            </a:r>
          </a:p>
        </p:txBody>
      </p:sp>
      <p:sp>
        <p:nvSpPr>
          <p:cNvPr id="82" name="TextBox 81">
            <a:extLst>
              <a:ext uri="{FF2B5EF4-FFF2-40B4-BE49-F238E27FC236}">
                <a16:creationId xmlns:a16="http://schemas.microsoft.com/office/drawing/2014/main" id="{F44A2EF0-D071-AC4B-8A7C-3BDDDCBA7964}"/>
              </a:ext>
            </a:extLst>
          </p:cNvPr>
          <p:cNvSpPr txBox="1"/>
          <p:nvPr/>
        </p:nvSpPr>
        <p:spPr>
          <a:xfrm rot="20564193">
            <a:off x="2714625" y="5849938"/>
            <a:ext cx="2209800" cy="306387"/>
          </a:xfrm>
          <a:prstGeom prst="rect">
            <a:avLst/>
          </a:prstGeom>
          <a:noFill/>
          <a:effectLst>
            <a:outerShdw blurRad="12700" dist="12700" dir="5400000" algn="ctr" rotWithShape="0">
              <a:schemeClr val="tx1"/>
            </a:outerShdw>
          </a:effectLst>
        </p:spPr>
        <p:txBody>
          <a:bodyPr>
            <a:spAutoFit/>
          </a:bodyPr>
          <a:lstStyle/>
          <a:p>
            <a:pPr algn="ctr" eaLnBrk="1" hangingPunct="1">
              <a:defRPr/>
            </a:pPr>
            <a:r>
              <a:rPr lang="en-US" sz="1400" dirty="0">
                <a:solidFill>
                  <a:schemeClr val="accent2">
                    <a:lumMod val="75000"/>
                  </a:schemeClr>
                </a:solidFill>
                <a:effectLst>
                  <a:outerShdw blurRad="38100" dist="38100" dir="2700000" algn="tl">
                    <a:srgbClr val="000000">
                      <a:alpha val="43137"/>
                    </a:srgbClr>
                  </a:outerShdw>
                </a:effectLst>
                <a:latin typeface="Comic Sans MS" pitchFamily="66" charset="0"/>
              </a:rPr>
              <a:t>Dance of Violence</a:t>
            </a:r>
          </a:p>
        </p:txBody>
      </p:sp>
      <p:cxnSp>
        <p:nvCxnSpPr>
          <p:cNvPr id="84" name="Straight Arrow Connector 83">
            <a:extLst>
              <a:ext uri="{FF2B5EF4-FFF2-40B4-BE49-F238E27FC236}">
                <a16:creationId xmlns:a16="http://schemas.microsoft.com/office/drawing/2014/main" id="{EF03D159-4212-A941-9983-F8B44D94BCB4}"/>
              </a:ext>
            </a:extLst>
          </p:cNvPr>
          <p:cNvCxnSpPr/>
          <p:nvPr/>
        </p:nvCxnSpPr>
        <p:spPr>
          <a:xfrm rot="16200000" flipV="1">
            <a:off x="5643563" y="5195888"/>
            <a:ext cx="619125" cy="85725"/>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FE30B32-3EC2-F946-8D52-478F832BD75D}"/>
              </a:ext>
            </a:extLst>
          </p:cNvPr>
          <p:cNvCxnSpPr/>
          <p:nvPr/>
        </p:nvCxnSpPr>
        <p:spPr>
          <a:xfrm flipV="1">
            <a:off x="4878388" y="4981575"/>
            <a:ext cx="368300" cy="211138"/>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93" name="Picture 92" descr="Grant Seed.tif">
            <a:extLst>
              <a:ext uri="{FF2B5EF4-FFF2-40B4-BE49-F238E27FC236}">
                <a16:creationId xmlns:a16="http://schemas.microsoft.com/office/drawing/2014/main" id="{C63AA86D-E222-F84C-BC51-B83E0D66B8C1}"/>
              </a:ext>
            </a:extLst>
          </p:cNvPr>
          <p:cNvPicPr>
            <a:picLocks noChangeAspect="1"/>
          </p:cNvPicPr>
          <p:nvPr/>
        </p:nvPicPr>
        <p:blipFill>
          <a:blip r:embed="rId6" cstate="print">
            <a:lum bright="-20000"/>
          </a:blip>
          <a:stretch>
            <a:fillRect/>
          </a:stretch>
        </p:blipFill>
        <p:spPr>
          <a:xfrm>
            <a:off x="454082" y="3167453"/>
            <a:ext cx="512379" cy="762000"/>
          </a:xfrm>
          <a:prstGeom prst="ellipse">
            <a:avLst/>
          </a:prstGeom>
          <a:ln>
            <a:noFill/>
          </a:ln>
          <a:effectLst>
            <a:softEdge rad="112500"/>
          </a:effectLst>
        </p:spPr>
      </p:pic>
      <p:pic>
        <p:nvPicPr>
          <p:cNvPr id="94" name="Picture 93" descr="Grant Seed.tif">
            <a:extLst>
              <a:ext uri="{FF2B5EF4-FFF2-40B4-BE49-F238E27FC236}">
                <a16:creationId xmlns:a16="http://schemas.microsoft.com/office/drawing/2014/main" id="{0680E24F-44A6-0843-A97A-0A8C2D1481CC}"/>
              </a:ext>
            </a:extLst>
          </p:cNvPr>
          <p:cNvPicPr>
            <a:picLocks noChangeAspect="1"/>
          </p:cNvPicPr>
          <p:nvPr/>
        </p:nvPicPr>
        <p:blipFill>
          <a:blip r:embed="rId6" cstate="print">
            <a:lum bright="-20000"/>
          </a:blip>
          <a:stretch>
            <a:fillRect/>
          </a:stretch>
        </p:blipFill>
        <p:spPr>
          <a:xfrm>
            <a:off x="1295400" y="5238464"/>
            <a:ext cx="666093" cy="990600"/>
          </a:xfrm>
          <a:prstGeom prst="ellipse">
            <a:avLst/>
          </a:prstGeom>
          <a:ln>
            <a:noFill/>
          </a:ln>
          <a:effectLst>
            <a:softEdge rad="112500"/>
          </a:effectLst>
        </p:spPr>
      </p:pic>
      <p:pic>
        <p:nvPicPr>
          <p:cNvPr id="95" name="Picture 94" descr="Grant Seed.tif">
            <a:extLst>
              <a:ext uri="{FF2B5EF4-FFF2-40B4-BE49-F238E27FC236}">
                <a16:creationId xmlns:a16="http://schemas.microsoft.com/office/drawing/2014/main" id="{D65F8634-55D0-AC45-A1FD-B9AB1ECD6731}"/>
              </a:ext>
            </a:extLst>
          </p:cNvPr>
          <p:cNvPicPr>
            <a:picLocks noChangeAspect="1"/>
          </p:cNvPicPr>
          <p:nvPr/>
        </p:nvPicPr>
        <p:blipFill>
          <a:blip r:embed="rId6" cstate="print">
            <a:lum bright="-30000"/>
          </a:blip>
          <a:stretch>
            <a:fillRect/>
          </a:stretch>
        </p:blipFill>
        <p:spPr>
          <a:xfrm>
            <a:off x="5486400" y="6091238"/>
            <a:ext cx="515581" cy="766762"/>
          </a:xfrm>
          <a:prstGeom prst="ellipse">
            <a:avLst/>
          </a:prstGeom>
          <a:ln>
            <a:noFill/>
          </a:ln>
          <a:effectLst>
            <a:softEdge rad="112500"/>
          </a:effectLst>
        </p:spPr>
      </p:pic>
      <p:grpSp>
        <p:nvGrpSpPr>
          <p:cNvPr id="50201" name="Group 2">
            <a:extLst>
              <a:ext uri="{FF2B5EF4-FFF2-40B4-BE49-F238E27FC236}">
                <a16:creationId xmlns:a16="http://schemas.microsoft.com/office/drawing/2014/main" id="{A9A9AEC6-CC15-AF43-A06F-F38191177199}"/>
              </a:ext>
            </a:extLst>
          </p:cNvPr>
          <p:cNvGrpSpPr>
            <a:grpSpLocks/>
          </p:cNvGrpSpPr>
          <p:nvPr/>
        </p:nvGrpSpPr>
        <p:grpSpPr bwMode="auto">
          <a:xfrm>
            <a:off x="7818438" y="5184775"/>
            <a:ext cx="1325562" cy="576263"/>
            <a:chOff x="7818702" y="5183987"/>
            <a:chExt cx="1325525" cy="577081"/>
          </a:xfrm>
        </p:grpSpPr>
        <p:sp>
          <p:nvSpPr>
            <p:cNvPr id="2" name="TextBox 33">
              <a:extLst>
                <a:ext uri="{FF2B5EF4-FFF2-40B4-BE49-F238E27FC236}">
                  <a16:creationId xmlns:a16="http://schemas.microsoft.com/office/drawing/2014/main" id="{E8728870-FCB0-AE40-9EC7-90CD62C69FD7}"/>
                </a:ext>
              </a:extLst>
            </p:cNvPr>
            <p:cNvSpPr txBox="1">
              <a:spLocks noChangeArrowheads="1"/>
            </p:cNvSpPr>
            <p:nvPr/>
          </p:nvSpPr>
          <p:spPr bwMode="auto">
            <a:xfrm>
              <a:off x="8077457" y="5183987"/>
              <a:ext cx="1066770" cy="57708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1050" dirty="0">
                  <a:latin typeface="Comic Sans MS" panose="030F0702030302020204" pitchFamily="66" charset="0"/>
                  <a:ea typeface="ＭＳ Ｐゴシック" panose="020B0600070205080204" pitchFamily="34" charset="-128"/>
                </a:rPr>
                <a:t>Mental or Physical Impairment</a:t>
              </a:r>
            </a:p>
          </p:txBody>
        </p:sp>
        <p:pic>
          <p:nvPicPr>
            <p:cNvPr id="96" name="Picture 95" descr="Grant Seed.tif">
              <a:extLst>
                <a:ext uri="{FF2B5EF4-FFF2-40B4-BE49-F238E27FC236}">
                  <a16:creationId xmlns:a16="http://schemas.microsoft.com/office/drawing/2014/main" id="{66416B07-8F73-0A42-AE7B-9E6F29D89FA5}"/>
                </a:ext>
              </a:extLst>
            </p:cNvPr>
            <p:cNvPicPr>
              <a:picLocks noChangeAspect="1"/>
            </p:cNvPicPr>
            <p:nvPr/>
          </p:nvPicPr>
          <p:blipFill>
            <a:blip r:embed="rId6" cstate="print">
              <a:lum bright="-30000"/>
            </a:blip>
            <a:stretch>
              <a:fillRect/>
            </a:stretch>
          </p:blipFill>
          <p:spPr>
            <a:xfrm>
              <a:off x="7818702" y="5253038"/>
              <a:ext cx="422981" cy="496887"/>
            </a:xfrm>
            <a:prstGeom prst="ellipse">
              <a:avLst/>
            </a:prstGeom>
            <a:ln>
              <a:noFill/>
            </a:ln>
            <a:effectLst>
              <a:softEdge rad="112500"/>
            </a:effectLst>
          </p:spPr>
        </p:pic>
      </p:grpSp>
      <p:grpSp>
        <p:nvGrpSpPr>
          <p:cNvPr id="50202" name="Group 1">
            <a:extLst>
              <a:ext uri="{FF2B5EF4-FFF2-40B4-BE49-F238E27FC236}">
                <a16:creationId xmlns:a16="http://schemas.microsoft.com/office/drawing/2014/main" id="{72F36D7A-AFFB-7B47-8EE8-BA1EEC32CCD5}"/>
              </a:ext>
            </a:extLst>
          </p:cNvPr>
          <p:cNvGrpSpPr>
            <a:grpSpLocks/>
          </p:cNvGrpSpPr>
          <p:nvPr/>
        </p:nvGrpSpPr>
        <p:grpSpPr bwMode="auto">
          <a:xfrm>
            <a:off x="7813675" y="4538663"/>
            <a:ext cx="1327150" cy="554037"/>
            <a:chOff x="7813885" y="4538025"/>
            <a:chExt cx="1326978" cy="553998"/>
          </a:xfrm>
        </p:grpSpPr>
        <p:sp>
          <p:nvSpPr>
            <p:cNvPr id="50226" name="TextBox 32">
              <a:extLst>
                <a:ext uri="{FF2B5EF4-FFF2-40B4-BE49-F238E27FC236}">
                  <a16:creationId xmlns:a16="http://schemas.microsoft.com/office/drawing/2014/main" id="{7C77BC11-994E-D44B-B60D-C3FC7B206585}"/>
                </a:ext>
              </a:extLst>
            </p:cNvPr>
            <p:cNvSpPr txBox="1">
              <a:spLocks noChangeArrowheads="1"/>
            </p:cNvSpPr>
            <p:nvPr/>
          </p:nvSpPr>
          <p:spPr bwMode="auto">
            <a:xfrm>
              <a:off x="8098937" y="4538025"/>
              <a:ext cx="10419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a:latin typeface="Comic Sans MS" panose="030F0902030302020204" pitchFamily="66" charset="0"/>
                </a:rPr>
                <a:t>Unmet Primal</a:t>
              </a:r>
            </a:p>
            <a:p>
              <a:pPr algn="ctr" eaLnBrk="1" hangingPunct="1">
                <a:spcBef>
                  <a:spcPct val="0"/>
                </a:spcBef>
                <a:buFontTx/>
                <a:buNone/>
              </a:pPr>
              <a:r>
                <a:rPr lang="en-US" altLang="en-US" sz="1000" b="1">
                  <a:latin typeface="Comic Sans MS" panose="030F0902030302020204" pitchFamily="66" charset="0"/>
                </a:rPr>
                <a:t>Or Spiritual Needs</a:t>
              </a:r>
            </a:p>
          </p:txBody>
        </p:sp>
        <p:pic>
          <p:nvPicPr>
            <p:cNvPr id="97" name="Picture 96" descr="Grant Seed.tif">
              <a:extLst>
                <a:ext uri="{FF2B5EF4-FFF2-40B4-BE49-F238E27FC236}">
                  <a16:creationId xmlns:a16="http://schemas.microsoft.com/office/drawing/2014/main" id="{DA89EC16-34E2-D140-A850-04D219B983C2}"/>
                </a:ext>
              </a:extLst>
            </p:cNvPr>
            <p:cNvPicPr>
              <a:picLocks noChangeAspect="1"/>
            </p:cNvPicPr>
            <p:nvPr/>
          </p:nvPicPr>
          <p:blipFill>
            <a:blip r:embed="rId6" cstate="print">
              <a:lum bright="-30000"/>
            </a:blip>
            <a:stretch>
              <a:fillRect/>
            </a:stretch>
          </p:blipFill>
          <p:spPr>
            <a:xfrm>
              <a:off x="7813885" y="4590611"/>
              <a:ext cx="467539" cy="495765"/>
            </a:xfrm>
            <a:prstGeom prst="ellipse">
              <a:avLst/>
            </a:prstGeom>
            <a:ln>
              <a:noFill/>
            </a:ln>
            <a:effectLst>
              <a:softEdge rad="112500"/>
            </a:effectLst>
          </p:spPr>
        </p:pic>
      </p:grpSp>
      <p:cxnSp>
        <p:nvCxnSpPr>
          <p:cNvPr id="98" name="Straight Arrow Connector 97">
            <a:extLst>
              <a:ext uri="{FF2B5EF4-FFF2-40B4-BE49-F238E27FC236}">
                <a16:creationId xmlns:a16="http://schemas.microsoft.com/office/drawing/2014/main" id="{B0E39BE8-6469-9F4E-98F2-65135DEB5756}"/>
              </a:ext>
            </a:extLst>
          </p:cNvPr>
          <p:cNvCxnSpPr/>
          <p:nvPr/>
        </p:nvCxnSpPr>
        <p:spPr>
          <a:xfrm flipV="1">
            <a:off x="1970088" y="5238750"/>
            <a:ext cx="887412" cy="373063"/>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425E369-F7A6-5249-BEA2-6B0B5A56FA04}"/>
              </a:ext>
            </a:extLst>
          </p:cNvPr>
          <p:cNvCxnSpPr/>
          <p:nvPr/>
        </p:nvCxnSpPr>
        <p:spPr>
          <a:xfrm flipV="1">
            <a:off x="1958975" y="5678488"/>
            <a:ext cx="823913" cy="41275"/>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78E5B37-7574-6E4A-8EDF-CF1CFBEA6246}"/>
              </a:ext>
            </a:extLst>
          </p:cNvPr>
          <p:cNvCxnSpPr/>
          <p:nvPr/>
        </p:nvCxnSpPr>
        <p:spPr>
          <a:xfrm>
            <a:off x="1873250" y="6011863"/>
            <a:ext cx="1184275" cy="176212"/>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CE1BE0B-45F9-D04B-B22B-42C20C5DEAEC}"/>
              </a:ext>
            </a:extLst>
          </p:cNvPr>
          <p:cNvSpPr txBox="1"/>
          <p:nvPr/>
        </p:nvSpPr>
        <p:spPr>
          <a:xfrm>
            <a:off x="6862763" y="5861050"/>
            <a:ext cx="2205037" cy="830263"/>
          </a:xfrm>
          <a:prstGeom prst="rect">
            <a:avLst/>
          </a:prstGeom>
          <a:noFill/>
          <a:effectLst>
            <a:outerShdw dist="12700" dir="5400000" algn="ctr" rotWithShape="0">
              <a:schemeClr val="tx1"/>
            </a:outerShdw>
          </a:effectLst>
        </p:spPr>
        <p:txBody>
          <a:bodyPr>
            <a:spAutoFit/>
          </a:bodyPr>
          <a:lstStyle/>
          <a:p>
            <a:pPr algn="ctr" eaLnBrk="1" hangingPunct="1">
              <a:defRPr/>
            </a:pPr>
            <a:r>
              <a:rPr lang="en-US" sz="1200" dirty="0">
                <a:solidFill>
                  <a:schemeClr val="accent2">
                    <a:lumMod val="75000"/>
                  </a:schemeClr>
                </a:solidFill>
                <a:effectLst>
                  <a:outerShdw blurRad="38100" dist="38100" dir="2700000" algn="tl">
                    <a:srgbClr val="000000">
                      <a:alpha val="43137"/>
                    </a:srgbClr>
                  </a:outerShdw>
                </a:effectLst>
                <a:latin typeface="Comic Sans MS" pitchFamily="66" charset="0"/>
              </a:rPr>
              <a:t>Interactional Wounds due to tension and fighting and Grief over death of Grandma Gracie</a:t>
            </a:r>
          </a:p>
        </p:txBody>
      </p:sp>
      <p:pic>
        <p:nvPicPr>
          <p:cNvPr id="50207" name="Picture 46">
            <a:extLst>
              <a:ext uri="{FF2B5EF4-FFF2-40B4-BE49-F238E27FC236}">
                <a16:creationId xmlns:a16="http://schemas.microsoft.com/office/drawing/2014/main" id="{64572D87-4B03-144C-968A-E2127C3AF6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68650" y="-88900"/>
            <a:ext cx="5972175"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a:extLst>
              <a:ext uri="{FF2B5EF4-FFF2-40B4-BE49-F238E27FC236}">
                <a16:creationId xmlns:a16="http://schemas.microsoft.com/office/drawing/2014/main" id="{BE6B496B-ECC3-1941-AE3F-24D420F5ACB9}"/>
              </a:ext>
            </a:extLst>
          </p:cNvPr>
          <p:cNvCxnSpPr/>
          <p:nvPr/>
        </p:nvCxnSpPr>
        <p:spPr>
          <a:xfrm flipV="1">
            <a:off x="6019800" y="2981325"/>
            <a:ext cx="457200" cy="228600"/>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D40733F-F62C-604C-9263-2B0BBA159DEE}"/>
              </a:ext>
            </a:extLst>
          </p:cNvPr>
          <p:cNvCxnSpPr/>
          <p:nvPr/>
        </p:nvCxnSpPr>
        <p:spPr>
          <a:xfrm rot="5400000" flipH="1" flipV="1">
            <a:off x="5776913" y="3005137"/>
            <a:ext cx="477838" cy="169863"/>
          </a:xfrm>
          <a:prstGeom prst="straightConnector1">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FEC3210-9897-D843-A320-CC3F16B80E20}"/>
              </a:ext>
            </a:extLst>
          </p:cNvPr>
          <p:cNvCxnSpPr/>
          <p:nvPr/>
        </p:nvCxnSpPr>
        <p:spPr>
          <a:xfrm flipH="1" flipV="1">
            <a:off x="5943600" y="3430588"/>
            <a:ext cx="198438" cy="793750"/>
          </a:xfrm>
          <a:prstGeom prst="line">
            <a:avLst/>
          </a:prstGeom>
          <a:ln w="22225">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25" name="Picture 24" descr="an_apple_01_l.png">
            <a:extLst>
              <a:ext uri="{FF2B5EF4-FFF2-40B4-BE49-F238E27FC236}">
                <a16:creationId xmlns:a16="http://schemas.microsoft.com/office/drawing/2014/main" id="{4561AC0A-2C4C-654A-AA82-4804AC770E6A}"/>
              </a:ext>
            </a:extLst>
          </p:cNvPr>
          <p:cNvPicPr>
            <a:picLocks noChangeAspect="1"/>
          </p:cNvPicPr>
          <p:nvPr/>
        </p:nvPicPr>
        <p:blipFill>
          <a:blip r:embed="rId5" cstate="print">
            <a:duotone>
              <a:prstClr val="black"/>
              <a:srgbClr val="CC6600">
                <a:tint val="45000"/>
                <a:satMod val="400000"/>
              </a:srgbClr>
            </a:duotone>
          </a:blip>
          <a:stretch>
            <a:fillRect/>
          </a:stretch>
        </p:blipFill>
        <p:spPr>
          <a:xfrm rot="21191271">
            <a:off x="4285902" y="1767197"/>
            <a:ext cx="1189375" cy="1077919"/>
          </a:xfrm>
          <a:prstGeom prst="rect">
            <a:avLst/>
          </a:prstGeom>
        </p:spPr>
      </p:pic>
      <p:pic>
        <p:nvPicPr>
          <p:cNvPr id="28" name="Picture 27" descr="an_apple_01_l.png">
            <a:extLst>
              <a:ext uri="{FF2B5EF4-FFF2-40B4-BE49-F238E27FC236}">
                <a16:creationId xmlns:a16="http://schemas.microsoft.com/office/drawing/2014/main" id="{205CDAE1-F8C1-FF44-A081-C1F49988EB15}"/>
              </a:ext>
            </a:extLst>
          </p:cNvPr>
          <p:cNvPicPr>
            <a:picLocks noChangeAspect="1"/>
          </p:cNvPicPr>
          <p:nvPr/>
        </p:nvPicPr>
        <p:blipFill>
          <a:blip r:embed="rId5" cstate="print">
            <a:duotone>
              <a:prstClr val="black"/>
              <a:srgbClr val="CC6600">
                <a:tint val="45000"/>
                <a:satMod val="400000"/>
              </a:srgbClr>
            </a:duotone>
          </a:blip>
          <a:stretch>
            <a:fillRect/>
          </a:stretch>
        </p:blipFill>
        <p:spPr>
          <a:xfrm rot="21191271">
            <a:off x="6039426" y="1184180"/>
            <a:ext cx="1801824" cy="1896980"/>
          </a:xfrm>
          <a:prstGeom prst="rect">
            <a:avLst/>
          </a:prstGeom>
        </p:spPr>
      </p:pic>
      <p:sp>
        <p:nvSpPr>
          <p:cNvPr id="29" name="TextBox 28">
            <a:extLst>
              <a:ext uri="{FF2B5EF4-FFF2-40B4-BE49-F238E27FC236}">
                <a16:creationId xmlns:a16="http://schemas.microsoft.com/office/drawing/2014/main" id="{091F51A1-D6CF-0547-8547-A3E6D6226DA9}"/>
              </a:ext>
            </a:extLst>
          </p:cNvPr>
          <p:cNvSpPr txBox="1"/>
          <p:nvPr/>
        </p:nvSpPr>
        <p:spPr>
          <a:xfrm rot="20699854">
            <a:off x="6353175" y="1931988"/>
            <a:ext cx="1552575" cy="307975"/>
          </a:xfrm>
          <a:prstGeom prst="rect">
            <a:avLst/>
          </a:prstGeom>
          <a:noFill/>
        </p:spPr>
        <p:txBody>
          <a:bodyPr>
            <a:spAutoFit/>
          </a:bodyPr>
          <a:lstStyle/>
          <a:p>
            <a:pPr eaLnBrk="1" hangingPunct="1">
              <a:defRPr/>
            </a:pPr>
            <a:r>
              <a:rPr lang="en-US" sz="1400" b="1" dirty="0">
                <a:solidFill>
                  <a:schemeClr val="bg1"/>
                </a:solidFill>
                <a:effectLst>
                  <a:outerShdw blurRad="38100" dist="38100" dir="2700000" algn="tl">
                    <a:srgbClr val="000000">
                      <a:alpha val="43137"/>
                    </a:srgbClr>
                  </a:outerShdw>
                </a:effectLst>
                <a:latin typeface="Comic Sans MS" pitchFamily="66" charset="0"/>
              </a:rPr>
              <a:t>Disrespect</a:t>
            </a:r>
          </a:p>
        </p:txBody>
      </p:sp>
      <p:pic>
        <p:nvPicPr>
          <p:cNvPr id="50214" name="Picture 48">
            <a:extLst>
              <a:ext uri="{FF2B5EF4-FFF2-40B4-BE49-F238E27FC236}">
                <a16:creationId xmlns:a16="http://schemas.microsoft.com/office/drawing/2014/main" id="{CE98DABC-1449-BC4B-8B30-5DE24C046070}"/>
              </a:ext>
            </a:extLst>
          </p:cNvPr>
          <p:cNvPicPr>
            <a:picLocks noChangeAspect="1"/>
          </p:cNvPicPr>
          <p:nvPr/>
        </p:nvPicPr>
        <p:blipFill>
          <a:blip r:embed="rId8">
            <a:lum bright="-12000"/>
            <a:extLst>
              <a:ext uri="{28A0092B-C50C-407E-A947-70E740481C1C}">
                <a14:useLocalDpi xmlns:a14="http://schemas.microsoft.com/office/drawing/2010/main" val="0"/>
              </a:ext>
            </a:extLst>
          </a:blip>
          <a:srcRect/>
          <a:stretch>
            <a:fillRect/>
          </a:stretch>
        </p:blipFill>
        <p:spPr bwMode="auto">
          <a:xfrm>
            <a:off x="4438650" y="952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49">
            <a:extLst>
              <a:ext uri="{FF2B5EF4-FFF2-40B4-BE49-F238E27FC236}">
                <a16:creationId xmlns:a16="http://schemas.microsoft.com/office/drawing/2014/main" id="{06CBCB12-E5F3-ED4D-81D1-87C3A2AAD67F}"/>
              </a:ext>
            </a:extLst>
          </p:cNvPr>
          <p:cNvPicPr>
            <a:picLocks noChangeAspect="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6724650" y="625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50">
            <a:extLst>
              <a:ext uri="{FF2B5EF4-FFF2-40B4-BE49-F238E27FC236}">
                <a16:creationId xmlns:a16="http://schemas.microsoft.com/office/drawing/2014/main" id="{F1C79BF3-5975-8547-A939-0AD632AE7B82}"/>
              </a:ext>
            </a:extLst>
          </p:cNvPr>
          <p:cNvPicPr>
            <a:picLocks noChangeAspect="1"/>
          </p:cNvPicPr>
          <p:nvPr/>
        </p:nvPicPr>
        <p:blipFill>
          <a:blip r:embed="rId9">
            <a:lum bright="-12000"/>
            <a:extLst>
              <a:ext uri="{28A0092B-C50C-407E-A947-70E740481C1C}">
                <a14:useLocalDpi xmlns:a14="http://schemas.microsoft.com/office/drawing/2010/main" val="0"/>
              </a:ext>
            </a:extLst>
          </a:blip>
          <a:srcRect/>
          <a:stretch>
            <a:fillRect/>
          </a:stretch>
        </p:blipFill>
        <p:spPr bwMode="auto">
          <a:xfrm>
            <a:off x="5562600" y="15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an_apple_01_l.png">
            <a:extLst>
              <a:ext uri="{FF2B5EF4-FFF2-40B4-BE49-F238E27FC236}">
                <a16:creationId xmlns:a16="http://schemas.microsoft.com/office/drawing/2014/main" id="{9B6E6D35-055A-724E-8084-021288C86B6C}"/>
              </a:ext>
            </a:extLst>
          </p:cNvPr>
          <p:cNvPicPr>
            <a:picLocks noChangeAspect="1"/>
          </p:cNvPicPr>
          <p:nvPr/>
        </p:nvPicPr>
        <p:blipFill>
          <a:blip r:embed="rId5" cstate="print">
            <a:duotone>
              <a:prstClr val="black"/>
              <a:srgbClr val="CC6600">
                <a:tint val="45000"/>
                <a:satMod val="400000"/>
              </a:srgbClr>
            </a:duotone>
          </a:blip>
          <a:stretch>
            <a:fillRect/>
          </a:stretch>
        </p:blipFill>
        <p:spPr>
          <a:xfrm rot="21191271">
            <a:off x="5078518" y="691970"/>
            <a:ext cx="1567252" cy="1135775"/>
          </a:xfrm>
          <a:prstGeom prst="rect">
            <a:avLst/>
          </a:prstGeom>
        </p:spPr>
      </p:pic>
      <p:cxnSp>
        <p:nvCxnSpPr>
          <p:cNvPr id="57" name="Straight Arrow Connector 56">
            <a:extLst>
              <a:ext uri="{FF2B5EF4-FFF2-40B4-BE49-F238E27FC236}">
                <a16:creationId xmlns:a16="http://schemas.microsoft.com/office/drawing/2014/main" id="{C505D0ED-F0E5-0345-BFD0-F53EAFA3F051}"/>
              </a:ext>
            </a:extLst>
          </p:cNvPr>
          <p:cNvCxnSpPr/>
          <p:nvPr/>
        </p:nvCxnSpPr>
        <p:spPr>
          <a:xfrm flipV="1">
            <a:off x="6781800" y="6400800"/>
            <a:ext cx="228600" cy="125413"/>
          </a:xfrm>
          <a:prstGeom prst="straightConnector1">
            <a:avLst/>
          </a:prstGeom>
          <a:ln w="285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AA0D7D3-35FA-9549-AF04-3904AA86BA8D}"/>
              </a:ext>
            </a:extLst>
          </p:cNvPr>
          <p:cNvSpPr txBox="1"/>
          <p:nvPr/>
        </p:nvSpPr>
        <p:spPr>
          <a:xfrm>
            <a:off x="4438650" y="2185988"/>
            <a:ext cx="1152525" cy="307975"/>
          </a:xfrm>
          <a:prstGeom prst="rect">
            <a:avLst/>
          </a:prstGeom>
          <a:noFill/>
        </p:spPr>
        <p:txBody>
          <a:bodyPr>
            <a:spAutoFit/>
          </a:bodyPr>
          <a:lstStyle/>
          <a:p>
            <a:pPr eaLnBrk="1" hangingPunct="1">
              <a:defRPr/>
            </a:pPr>
            <a:r>
              <a:rPr lang="en-US" sz="1400" b="1" dirty="0">
                <a:solidFill>
                  <a:schemeClr val="bg1"/>
                </a:solidFill>
                <a:effectLst>
                  <a:outerShdw blurRad="38100" dist="38100" dir="2700000" algn="tl">
                    <a:srgbClr val="000000">
                      <a:alpha val="43137"/>
                    </a:srgbClr>
                  </a:outerShdw>
                </a:effectLst>
                <a:latin typeface="Comic Sans MS" pitchFamily="66" charset="0"/>
              </a:rPr>
              <a:t>Chores</a:t>
            </a:r>
          </a:p>
        </p:txBody>
      </p:sp>
      <p:sp>
        <p:nvSpPr>
          <p:cNvPr id="26" name="TextBox 25">
            <a:extLst>
              <a:ext uri="{FF2B5EF4-FFF2-40B4-BE49-F238E27FC236}">
                <a16:creationId xmlns:a16="http://schemas.microsoft.com/office/drawing/2014/main" id="{759811F6-9CA1-0A46-94EB-C316955FA601}"/>
              </a:ext>
            </a:extLst>
          </p:cNvPr>
          <p:cNvSpPr txBox="1"/>
          <p:nvPr/>
        </p:nvSpPr>
        <p:spPr>
          <a:xfrm>
            <a:off x="5275263" y="1141413"/>
            <a:ext cx="1181100" cy="307975"/>
          </a:xfrm>
          <a:prstGeom prst="rect">
            <a:avLst/>
          </a:prstGeom>
          <a:noFill/>
        </p:spPr>
        <p:txBody>
          <a:bodyPr>
            <a:spAutoFit/>
          </a:bodyPr>
          <a:lstStyle/>
          <a:p>
            <a:pPr eaLnBrk="1" hangingPunct="1">
              <a:defRPr/>
            </a:pPr>
            <a:r>
              <a:rPr lang="en-US" sz="1400" b="1" dirty="0">
                <a:solidFill>
                  <a:schemeClr val="bg1"/>
                </a:solidFill>
                <a:effectLst>
                  <a:outerShdw blurRad="38100" dist="38100" dir="2700000" algn="tl">
                    <a:srgbClr val="000000">
                      <a:alpha val="43137"/>
                    </a:srgbClr>
                  </a:outerShdw>
                </a:effectLst>
                <a:latin typeface="Comic Sans MS" pitchFamily="66" charset="0"/>
              </a:rPr>
              <a:t>Aggression</a:t>
            </a:r>
          </a:p>
        </p:txBody>
      </p:sp>
      <p:cxnSp>
        <p:nvCxnSpPr>
          <p:cNvPr id="8" name="Straight Arrow Connector 7">
            <a:extLst>
              <a:ext uri="{FF2B5EF4-FFF2-40B4-BE49-F238E27FC236}">
                <a16:creationId xmlns:a16="http://schemas.microsoft.com/office/drawing/2014/main" id="{D6D44774-487B-4246-BA4B-FF6AE787303F}"/>
              </a:ext>
            </a:extLst>
          </p:cNvPr>
          <p:cNvCxnSpPr/>
          <p:nvPr/>
        </p:nvCxnSpPr>
        <p:spPr bwMode="auto">
          <a:xfrm>
            <a:off x="2782888" y="3090863"/>
            <a:ext cx="385762" cy="1609725"/>
          </a:xfrm>
          <a:prstGeom prst="straightConnector1">
            <a:avLst/>
          </a:prstGeom>
          <a:solidFill>
            <a:schemeClr val="accent1"/>
          </a:solidFill>
          <a:ln w="9525" cap="flat" cmpd="sng" algn="ctr">
            <a:solidFill>
              <a:schemeClr val="accent2">
                <a:lumMod val="75000"/>
              </a:schemeClr>
            </a:solidFill>
            <a:prstDash val="solid"/>
            <a:round/>
            <a:headEnd type="none" w="med" len="med"/>
            <a:tailEnd type="arrow"/>
          </a:ln>
          <a:effectLst/>
        </p:spPr>
      </p:cxnSp>
      <p:pic>
        <p:nvPicPr>
          <p:cNvPr id="46" name="Picture 45" descr="an_apple_01_l.png">
            <a:extLst>
              <a:ext uri="{FF2B5EF4-FFF2-40B4-BE49-F238E27FC236}">
                <a16:creationId xmlns:a16="http://schemas.microsoft.com/office/drawing/2014/main" id="{BE6E8D40-AE70-FA4B-AAED-90EE97DA4F79}"/>
              </a:ext>
            </a:extLst>
          </p:cNvPr>
          <p:cNvPicPr>
            <a:picLocks noChangeAspect="1"/>
          </p:cNvPicPr>
          <p:nvPr/>
        </p:nvPicPr>
        <p:blipFill>
          <a:blip r:embed="rId5" cstate="print">
            <a:duotone>
              <a:prstClr val="black"/>
              <a:srgbClr val="CC6600">
                <a:tint val="45000"/>
                <a:satMod val="400000"/>
              </a:srgbClr>
            </a:duotone>
          </a:blip>
          <a:stretch>
            <a:fillRect/>
          </a:stretch>
        </p:blipFill>
        <p:spPr>
          <a:xfrm rot="21191271">
            <a:off x="7159304" y="532618"/>
            <a:ext cx="1228836" cy="1113682"/>
          </a:xfrm>
          <a:prstGeom prst="rect">
            <a:avLst/>
          </a:prstGeom>
        </p:spPr>
      </p:pic>
      <p:sp>
        <p:nvSpPr>
          <p:cNvPr id="47" name="TextBox 46">
            <a:extLst>
              <a:ext uri="{FF2B5EF4-FFF2-40B4-BE49-F238E27FC236}">
                <a16:creationId xmlns:a16="http://schemas.microsoft.com/office/drawing/2014/main" id="{3CA98E85-8AEA-B64B-88FF-2F56B321EDEB}"/>
              </a:ext>
            </a:extLst>
          </p:cNvPr>
          <p:cNvSpPr txBox="1"/>
          <p:nvPr/>
        </p:nvSpPr>
        <p:spPr>
          <a:xfrm>
            <a:off x="7296150" y="809625"/>
            <a:ext cx="949325" cy="600075"/>
          </a:xfrm>
          <a:prstGeom prst="rect">
            <a:avLst/>
          </a:prstGeom>
          <a:noFill/>
        </p:spPr>
        <p:txBody>
          <a:bodyPr>
            <a:spAutoFit/>
          </a:bodyPr>
          <a:lstStyle/>
          <a:p>
            <a:pPr algn="ctr" eaLnBrk="1" hangingPunct="1">
              <a:defRPr/>
            </a:pPr>
            <a:r>
              <a:rPr lang="en-US" sz="1100" b="1" dirty="0">
                <a:solidFill>
                  <a:schemeClr val="bg1"/>
                </a:solidFill>
                <a:effectLst>
                  <a:outerShdw blurRad="38100" dist="38100" dir="2700000" algn="tl">
                    <a:srgbClr val="000000">
                      <a:alpha val="43137"/>
                    </a:srgbClr>
                  </a:outerShdw>
                </a:effectLst>
                <a:latin typeface="Comic Sans MS" pitchFamily="66" charset="0"/>
              </a:rPr>
              <a:t>Leaving </a:t>
            </a:r>
          </a:p>
          <a:p>
            <a:pPr algn="ctr" eaLnBrk="1" hangingPunct="1">
              <a:defRPr/>
            </a:pPr>
            <a:r>
              <a:rPr lang="en-US" sz="1100" b="1" dirty="0">
                <a:solidFill>
                  <a:schemeClr val="bg1"/>
                </a:solidFill>
                <a:effectLst>
                  <a:outerShdw blurRad="38100" dist="38100" dir="2700000" algn="tl">
                    <a:srgbClr val="000000">
                      <a:alpha val="43137"/>
                    </a:srgbClr>
                  </a:outerShdw>
                </a:effectLst>
                <a:latin typeface="Comic Sans MS" pitchFamily="66" charset="0"/>
              </a:rPr>
              <a:t>w/o Permission</a:t>
            </a:r>
          </a:p>
        </p:txBody>
      </p:sp>
      <p:pic>
        <p:nvPicPr>
          <p:cNvPr id="3" name="Picture 2" descr="an_apple_01_l.png">
            <a:extLst>
              <a:ext uri="{FF2B5EF4-FFF2-40B4-BE49-F238E27FC236}">
                <a16:creationId xmlns:a16="http://schemas.microsoft.com/office/drawing/2014/main" id="{45A07F80-802D-D845-84EA-AB2EE6479DFB}"/>
              </a:ext>
            </a:extLst>
          </p:cNvPr>
          <p:cNvPicPr>
            <a:picLocks noChangeAspect="1"/>
          </p:cNvPicPr>
          <p:nvPr/>
        </p:nvPicPr>
        <p:blipFill>
          <a:blip r:embed="rId5" cstate="print">
            <a:duotone>
              <a:prstClr val="black"/>
              <a:srgbClr val="CC6600">
                <a:tint val="45000"/>
                <a:satMod val="400000"/>
              </a:srgbClr>
            </a:duotone>
          </a:blip>
          <a:stretch>
            <a:fillRect/>
          </a:stretch>
        </p:blipFill>
        <p:spPr>
          <a:xfrm rot="21191271">
            <a:off x="6033463" y="100165"/>
            <a:ext cx="1567252" cy="1135775"/>
          </a:xfrm>
          <a:prstGeom prst="rect">
            <a:avLst/>
          </a:prstGeom>
        </p:spPr>
      </p:pic>
      <p:sp>
        <p:nvSpPr>
          <p:cNvPr id="4" name="TextBox 3">
            <a:extLst>
              <a:ext uri="{FF2B5EF4-FFF2-40B4-BE49-F238E27FC236}">
                <a16:creationId xmlns:a16="http://schemas.microsoft.com/office/drawing/2014/main" id="{217F85A6-928F-9541-B3FF-1FCC8832E966}"/>
              </a:ext>
            </a:extLst>
          </p:cNvPr>
          <p:cNvSpPr txBox="1"/>
          <p:nvPr/>
        </p:nvSpPr>
        <p:spPr>
          <a:xfrm>
            <a:off x="6488113" y="452438"/>
            <a:ext cx="1181100" cy="523875"/>
          </a:xfrm>
          <a:prstGeom prst="rect">
            <a:avLst/>
          </a:prstGeom>
          <a:noFill/>
        </p:spPr>
        <p:txBody>
          <a:bodyPr>
            <a:spAutoFit/>
          </a:bodyPr>
          <a:lstStyle/>
          <a:p>
            <a:pPr eaLnBrk="1" hangingPunct="1">
              <a:defRPr/>
            </a:pPr>
            <a:r>
              <a:rPr lang="en-US" sz="1400" b="1" dirty="0">
                <a:solidFill>
                  <a:schemeClr val="bg1"/>
                </a:solidFill>
                <a:effectLst>
                  <a:outerShdw blurRad="38100" dist="38100" dir="2700000" algn="tl">
                    <a:srgbClr val="000000">
                      <a:alpha val="43137"/>
                    </a:srgbClr>
                  </a:outerShdw>
                </a:effectLst>
                <a:latin typeface="Comic Sans MS" pitchFamily="66" charset="0"/>
              </a:rPr>
              <a:t>Failing Grades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ubtitle 2">
            <a:extLst>
              <a:ext uri="{FF2B5EF4-FFF2-40B4-BE49-F238E27FC236}">
                <a16:creationId xmlns:a16="http://schemas.microsoft.com/office/drawing/2014/main" id="{FD8FEC47-7C7A-D04B-A81C-1FF9274FAF3B}"/>
              </a:ext>
            </a:extLst>
          </p:cNvPr>
          <p:cNvSpPr>
            <a:spLocks noGrp="1"/>
          </p:cNvSpPr>
          <p:nvPr>
            <p:ph type="subTitle" idx="1"/>
          </p:nvPr>
        </p:nvSpPr>
        <p:spPr>
          <a:xfrm>
            <a:off x="4343400" y="4286250"/>
            <a:ext cx="3179763" cy="1150938"/>
          </a:xfrm>
        </p:spPr>
        <p:txBody>
          <a:bodyPr/>
          <a:lstStyle/>
          <a:p>
            <a:pPr eaLnBrk="1" hangingPunct="1">
              <a:spcBef>
                <a:spcPct val="0"/>
              </a:spcBef>
            </a:pPr>
            <a:r>
              <a:rPr lang="en-US" altLang="en-US" sz="2800">
                <a:solidFill>
                  <a:schemeClr val="accent1"/>
                </a:solidFill>
              </a:rPr>
              <a:t>Bruce</a:t>
            </a:r>
          </a:p>
          <a:p>
            <a:pPr eaLnBrk="1" hangingPunct="1">
              <a:spcBef>
                <a:spcPct val="0"/>
              </a:spcBef>
            </a:pPr>
            <a:r>
              <a:rPr lang="en-US" altLang="en-US" sz="2800">
                <a:solidFill>
                  <a:schemeClr val="accent1"/>
                </a:solidFill>
              </a:rPr>
              <a:t>Mom and Dad</a:t>
            </a:r>
          </a:p>
        </p:txBody>
      </p:sp>
      <p:sp>
        <p:nvSpPr>
          <p:cNvPr id="48131" name="Title 1">
            <a:extLst>
              <a:ext uri="{FF2B5EF4-FFF2-40B4-BE49-F238E27FC236}">
                <a16:creationId xmlns:a16="http://schemas.microsoft.com/office/drawing/2014/main" id="{7588D3C4-8227-ED4F-8150-FB1B94B9ACE8}"/>
              </a:ext>
            </a:extLst>
          </p:cNvPr>
          <p:cNvSpPr>
            <a:spLocks noGrp="1"/>
          </p:cNvSpPr>
          <p:nvPr>
            <p:ph type="ctrTitle"/>
          </p:nvPr>
        </p:nvSpPr>
        <p:spPr>
          <a:xfrm>
            <a:off x="341313" y="1524000"/>
            <a:ext cx="8382000" cy="1470025"/>
          </a:xfrm>
        </p:spPr>
        <p:txBody>
          <a:bodyPr/>
          <a:lstStyle/>
          <a:p>
            <a:pPr eaLnBrk="1" hangingPunct="1">
              <a:defRPr/>
            </a:pPr>
            <a:r>
              <a:rPr altLang="en-US">
                <a:solidFill>
                  <a:schemeClr val="bg1"/>
                </a:solidFill>
                <a:effectLst>
                  <a:outerShdw blurRad="38100" dist="38100" dir="2700000" algn="tl">
                    <a:srgbClr val="000000">
                      <a:alpha val="43137"/>
                    </a:srgbClr>
                  </a:outerShdw>
                </a:effectLst>
              </a:rPr>
              <a:t>Current Dance around Seed of Misuse of Power</a:t>
            </a:r>
          </a:p>
        </p:txBody>
      </p:sp>
      <p:pic>
        <p:nvPicPr>
          <p:cNvPr id="52228" name="Picture 24">
            <a:extLst>
              <a:ext uri="{FF2B5EF4-FFF2-40B4-BE49-F238E27FC236}">
                <a16:creationId xmlns:a16="http://schemas.microsoft.com/office/drawing/2014/main" id="{83D5A92A-298B-F648-A48E-422C77FDC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09988"/>
            <a:ext cx="29035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F0E08D0-697C-FE4A-83F5-5123E40514F9}"/>
              </a:ext>
            </a:extLst>
          </p:cNvPr>
          <p:cNvSpPr txBox="1">
            <a:spLocks noChangeArrowheads="1"/>
          </p:cNvSpPr>
          <p:nvPr/>
        </p:nvSpPr>
        <p:spPr bwMode="auto">
          <a:xfrm>
            <a:off x="0" y="2209800"/>
            <a:ext cx="2209800" cy="1092200"/>
          </a:xfrm>
          <a:prstGeom prst="rect">
            <a:avLst/>
          </a:prstGeom>
          <a:noFill/>
          <a:ln w="9525">
            <a:noFill/>
            <a:miter lim="800000"/>
            <a:headEnd/>
            <a:tailEnd/>
          </a:ln>
        </p:spPr>
        <p:txBody>
          <a:bodyPr>
            <a:spAutoFit/>
          </a:bodyPr>
          <a:lstStyle/>
          <a:p>
            <a:pPr eaLnBrk="1" hangingPunct="1">
              <a:defRPr/>
            </a:pPr>
            <a:r>
              <a:rPr lang="en-US" sz="1200" b="1" u="sng" dirty="0">
                <a:latin typeface="+mn-lt"/>
                <a:ea typeface="ＭＳ Ｐゴシック" panose="020B0600070205080204" pitchFamily="34" charset="-128"/>
              </a:rPr>
              <a:t>Unhealthy Undercurrent:</a:t>
            </a:r>
          </a:p>
          <a:p>
            <a:pPr eaLnBrk="1" hangingPunct="1">
              <a:defRPr/>
            </a:pPr>
            <a:endParaRPr lang="en-US" sz="500" b="1" dirty="0">
              <a:latin typeface="+mn-lt"/>
              <a:ea typeface="ＭＳ Ｐゴシック" panose="020B0600070205080204" pitchFamily="34" charset="-128"/>
            </a:endParaRPr>
          </a:p>
          <a:p>
            <a:pPr eaLnBrk="1" hangingPunct="1">
              <a:defRPr/>
            </a:pPr>
            <a:r>
              <a:rPr lang="en-US" sz="1200" b="1" dirty="0">
                <a:solidFill>
                  <a:srgbClr val="FF0000"/>
                </a:solidFill>
                <a:latin typeface="+mn-lt"/>
                <a:ea typeface="ＭＳ Ｐゴシック" panose="020B0600070205080204" pitchFamily="34" charset="-128"/>
              </a:rPr>
              <a:t>Dance of Violence</a:t>
            </a:r>
          </a:p>
          <a:p>
            <a:pPr eaLnBrk="1" hangingPunct="1">
              <a:defRPr/>
            </a:pPr>
            <a:endParaRPr lang="en-US" sz="1200" b="1" dirty="0">
              <a:solidFill>
                <a:srgbClr val="FF0000"/>
              </a:solidFill>
              <a:latin typeface="+mn-lt"/>
              <a:ea typeface="ＭＳ Ｐゴシック" panose="020B0600070205080204" pitchFamily="34" charset="-128"/>
            </a:endParaRPr>
          </a:p>
          <a:p>
            <a:pPr eaLnBrk="1" hangingPunct="1">
              <a:defRPr/>
            </a:pPr>
            <a:endParaRPr lang="en-US" sz="1200" b="1" dirty="0">
              <a:solidFill>
                <a:srgbClr val="FF0000"/>
              </a:solidFill>
              <a:latin typeface="+mn-lt"/>
              <a:ea typeface="ＭＳ Ｐゴシック" panose="020B0600070205080204" pitchFamily="34" charset="-128"/>
            </a:endParaRPr>
          </a:p>
          <a:p>
            <a:pPr eaLnBrk="1" hangingPunct="1">
              <a:defRPr/>
            </a:pPr>
            <a:endParaRPr lang="en-US" sz="1200" b="1" dirty="0">
              <a:latin typeface="+mn-lt"/>
              <a:ea typeface="ＭＳ Ｐゴシック" panose="020B0600070205080204" pitchFamily="34" charset="-128"/>
            </a:endParaRPr>
          </a:p>
        </p:txBody>
      </p:sp>
      <p:sp>
        <p:nvSpPr>
          <p:cNvPr id="53251" name="TextBox 4">
            <a:extLst>
              <a:ext uri="{FF2B5EF4-FFF2-40B4-BE49-F238E27FC236}">
                <a16:creationId xmlns:a16="http://schemas.microsoft.com/office/drawing/2014/main" id="{A1C32F49-8F39-1C47-AED3-6219672AA616}"/>
              </a:ext>
            </a:extLst>
          </p:cNvPr>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chemeClr val="accent2"/>
                </a:solidFill>
                <a:latin typeface="Comic Sans MS" panose="030F0902030302020204" pitchFamily="66" charset="0"/>
                <a:cs typeface="Aharoni" panose="020F0502020204030204" pitchFamily="34" charset="0"/>
              </a:rPr>
              <a:t>Dad/Mom</a:t>
            </a:r>
          </a:p>
        </p:txBody>
      </p:sp>
      <p:sp>
        <p:nvSpPr>
          <p:cNvPr id="8" name="Curved Down Arrow 7">
            <a:extLst>
              <a:ext uri="{FF2B5EF4-FFF2-40B4-BE49-F238E27FC236}">
                <a16:creationId xmlns:a16="http://schemas.microsoft.com/office/drawing/2014/main" id="{D64FD806-ACF3-C94D-9615-D5B8A42FBD8A}"/>
              </a:ext>
            </a:extLst>
          </p:cNvPr>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53" name="TextBox 13">
            <a:extLst>
              <a:ext uri="{FF2B5EF4-FFF2-40B4-BE49-F238E27FC236}">
                <a16:creationId xmlns:a16="http://schemas.microsoft.com/office/drawing/2014/main" id="{654644FA-2797-E54F-8A75-192770AD74D6}"/>
              </a:ext>
            </a:extLst>
          </p:cNvPr>
          <p:cNvSpPr txBox="1">
            <a:spLocks noChangeArrowheads="1"/>
          </p:cNvSpPr>
          <p:nvPr/>
        </p:nvSpPr>
        <p:spPr bwMode="auto">
          <a:xfrm>
            <a:off x="2514600" y="2438400"/>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rPr>
              <a:t>#2 Bruce refuses, cursing and yelling</a:t>
            </a:r>
          </a:p>
        </p:txBody>
      </p:sp>
      <p:sp>
        <p:nvSpPr>
          <p:cNvPr id="53254" name="TextBox 14">
            <a:extLst>
              <a:ext uri="{FF2B5EF4-FFF2-40B4-BE49-F238E27FC236}">
                <a16:creationId xmlns:a16="http://schemas.microsoft.com/office/drawing/2014/main" id="{508F87CD-22AF-734A-A3E6-B392294C4EC6}"/>
              </a:ext>
            </a:extLst>
          </p:cNvPr>
          <p:cNvSpPr txBox="1">
            <a:spLocks noChangeArrowheads="1"/>
          </p:cNvSpPr>
          <p:nvPr/>
        </p:nvSpPr>
        <p:spPr bwMode="auto">
          <a:xfrm>
            <a:off x="3505200" y="40386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#1  Mom or Dad ask Bruce to do something</a:t>
            </a:r>
          </a:p>
        </p:txBody>
      </p:sp>
      <p:sp>
        <p:nvSpPr>
          <p:cNvPr id="53255" name="TextBox 18">
            <a:extLst>
              <a:ext uri="{FF2B5EF4-FFF2-40B4-BE49-F238E27FC236}">
                <a16:creationId xmlns:a16="http://schemas.microsoft.com/office/drawing/2014/main" id="{4E85DACE-32E6-8C48-8042-99CD118BDF62}"/>
              </a:ext>
            </a:extLst>
          </p:cNvPr>
          <p:cNvSpPr txBox="1">
            <a:spLocks noChangeArrowheads="1"/>
          </p:cNvSpPr>
          <p:nvPr/>
        </p:nvSpPr>
        <p:spPr bwMode="auto">
          <a:xfrm>
            <a:off x="3429000" y="44958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#3  Mom or Dad first try to reason with Bruce, then try yelling at him, then they begin to blame each other</a:t>
            </a:r>
          </a:p>
        </p:txBody>
      </p:sp>
      <p:sp>
        <p:nvSpPr>
          <p:cNvPr id="20" name="Curved Down Arrow 19">
            <a:extLst>
              <a:ext uri="{FF2B5EF4-FFF2-40B4-BE49-F238E27FC236}">
                <a16:creationId xmlns:a16="http://schemas.microsoft.com/office/drawing/2014/main" id="{D193A065-992A-FC45-B924-2D068FDE653C}"/>
              </a:ext>
            </a:extLst>
          </p:cNvPr>
          <p:cNvSpPr/>
          <p:nvPr/>
        </p:nvSpPr>
        <p:spPr>
          <a:xfrm>
            <a:off x="3162300" y="2224088"/>
            <a:ext cx="4114800" cy="428625"/>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a:extLst>
              <a:ext uri="{FF2B5EF4-FFF2-40B4-BE49-F238E27FC236}">
                <a16:creationId xmlns:a16="http://schemas.microsoft.com/office/drawing/2014/main" id="{DC66C4E8-FD0E-DE4B-AE09-9EADEB41548E}"/>
              </a:ext>
            </a:extLst>
          </p:cNvPr>
          <p:cNvSpPr>
            <a:spLocks noGrp="1"/>
          </p:cNvSpPr>
          <p:nvPr>
            <p:ph type="title"/>
          </p:nvPr>
        </p:nvSpPr>
        <p:spPr>
          <a:xfrm>
            <a:off x="36513" y="11113"/>
            <a:ext cx="1925637" cy="1941512"/>
          </a:xfrm>
          <a:solidFill>
            <a:schemeClr val="accent3"/>
          </a:solidFill>
        </p:spPr>
        <p:txBody>
          <a:bodyPr rtlCol="0">
            <a:normAutofit fontScale="90000"/>
          </a:bodyPr>
          <a:lstStyle/>
          <a:p>
            <a:pPr eaLnBrk="1" fontAlgn="auto" hangingPunct="1">
              <a:spcAft>
                <a:spcPts val="0"/>
              </a:spcAft>
              <a:defRPr/>
            </a:pPr>
            <a:r>
              <a:rPr lang="en-US" sz="1800" b="1" dirty="0">
                <a:solidFill>
                  <a:schemeClr val="accent2"/>
                </a:solidFill>
                <a:latin typeface="+mn-lt"/>
              </a:rPr>
              <a:t>BEFORE:  “What is Happening Now?”</a:t>
            </a:r>
            <a:br>
              <a:rPr lang="en-US" sz="1800" b="1" i="1" dirty="0">
                <a:solidFill>
                  <a:schemeClr val="accent2"/>
                </a:solidFill>
                <a:latin typeface="+mn-lt"/>
              </a:rPr>
            </a:br>
            <a:r>
              <a:rPr lang="en-US" sz="1800" b="1" dirty="0">
                <a:solidFill>
                  <a:schemeClr val="accent2"/>
                </a:solidFill>
                <a:latin typeface="+mn-lt"/>
              </a:rPr>
              <a:t>Symptom: </a:t>
            </a:r>
            <a:r>
              <a:rPr lang="en-US" sz="1800" b="1" dirty="0">
                <a:solidFill>
                  <a:schemeClr val="accent6"/>
                </a:solidFill>
                <a:latin typeface="+mn-lt"/>
              </a:rPr>
              <a:t>Disrespect &amp; Aggression</a:t>
            </a:r>
          </a:p>
        </p:txBody>
      </p:sp>
      <p:sp>
        <p:nvSpPr>
          <p:cNvPr id="53258" name="TextBox 16">
            <a:extLst>
              <a:ext uri="{FF2B5EF4-FFF2-40B4-BE49-F238E27FC236}">
                <a16:creationId xmlns:a16="http://schemas.microsoft.com/office/drawing/2014/main" id="{5236C749-8E01-FD40-A08D-D73E07DEF618}"/>
              </a:ext>
            </a:extLst>
          </p:cNvPr>
          <p:cNvSpPr txBox="1">
            <a:spLocks noChangeArrowheads="1"/>
          </p:cNvSpPr>
          <p:nvPr/>
        </p:nvSpPr>
        <p:spPr bwMode="auto">
          <a:xfrm>
            <a:off x="3349625" y="169545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#4  Bruce argues back and become verbally aggressive</a:t>
            </a:r>
          </a:p>
        </p:txBody>
      </p:sp>
      <p:pic>
        <p:nvPicPr>
          <p:cNvPr id="53259" name="Picture 20">
            <a:extLst>
              <a:ext uri="{FF2B5EF4-FFF2-40B4-BE49-F238E27FC236}">
                <a16:creationId xmlns:a16="http://schemas.microsoft.com/office/drawing/2014/main" id="{C1F952DD-96CE-1C43-9B1A-5CB9A65C9FCC}"/>
              </a:ext>
            </a:extLst>
          </p:cNvPr>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343400" y="2743200"/>
            <a:ext cx="1485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TextBox 30">
            <a:extLst>
              <a:ext uri="{FF2B5EF4-FFF2-40B4-BE49-F238E27FC236}">
                <a16:creationId xmlns:a16="http://schemas.microsoft.com/office/drawing/2014/main" id="{0B380952-146E-8D49-BECB-E18C6ABD26ED}"/>
              </a:ext>
            </a:extLst>
          </p:cNvPr>
          <p:cNvSpPr txBox="1">
            <a:spLocks noChangeArrowheads="1"/>
          </p:cNvSpPr>
          <p:nvPr/>
        </p:nvSpPr>
        <p:spPr bwMode="auto">
          <a:xfrm>
            <a:off x="3810000" y="3614738"/>
            <a:ext cx="2438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latin typeface="Comic Sans MS" panose="030F0902030302020204" pitchFamily="66" charset="0"/>
              </a:rPr>
              <a:t>MISUSE OF POWER</a:t>
            </a:r>
          </a:p>
        </p:txBody>
      </p:sp>
      <p:sp>
        <p:nvSpPr>
          <p:cNvPr id="11" name="Curved Down Arrow 10">
            <a:extLst>
              <a:ext uri="{FF2B5EF4-FFF2-40B4-BE49-F238E27FC236}">
                <a16:creationId xmlns:a16="http://schemas.microsoft.com/office/drawing/2014/main" id="{E9F3ACA2-933C-FB47-97D8-1DC990A31B0E}"/>
              </a:ext>
            </a:extLst>
          </p:cNvPr>
          <p:cNvSpPr/>
          <p:nvPr/>
        </p:nvSpPr>
        <p:spPr>
          <a:xfrm rot="10800000">
            <a:off x="3276600" y="4038600"/>
            <a:ext cx="3657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a:extLst>
              <a:ext uri="{FF2B5EF4-FFF2-40B4-BE49-F238E27FC236}">
                <a16:creationId xmlns:a16="http://schemas.microsoft.com/office/drawing/2014/main" id="{FBD80C45-7B19-7048-86A4-B33E05857F45}"/>
              </a:ext>
            </a:extLst>
          </p:cNvPr>
          <p:cNvSpPr/>
          <p:nvPr/>
        </p:nvSpPr>
        <p:spPr>
          <a:xfrm>
            <a:off x="3581400" y="27432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63" name="TextBox 4">
            <a:extLst>
              <a:ext uri="{FF2B5EF4-FFF2-40B4-BE49-F238E27FC236}">
                <a16:creationId xmlns:a16="http://schemas.microsoft.com/office/drawing/2014/main" id="{4370F51A-80C0-7E4D-BCE7-87A8B484CB89}"/>
              </a:ext>
            </a:extLst>
          </p:cNvPr>
          <p:cNvSpPr txBox="1">
            <a:spLocks noChangeArrowheads="1"/>
          </p:cNvSpPr>
          <p:nvPr/>
        </p:nvSpPr>
        <p:spPr bwMode="auto">
          <a:xfrm>
            <a:off x="2819400" y="32004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rgbClr val="FF0000"/>
                </a:solidFill>
                <a:latin typeface="Berlin Sans FB" panose="020F0502020204030204" pitchFamily="34" charset="0"/>
              </a:rPr>
              <a:t>Bruce</a:t>
            </a:r>
          </a:p>
        </p:txBody>
      </p:sp>
      <p:sp>
        <p:nvSpPr>
          <p:cNvPr id="43" name="Oval 42">
            <a:extLst>
              <a:ext uri="{FF2B5EF4-FFF2-40B4-BE49-F238E27FC236}">
                <a16:creationId xmlns:a16="http://schemas.microsoft.com/office/drawing/2014/main" id="{98199B62-06C1-584B-8C85-9BD4D77B2B1C}"/>
              </a:ext>
            </a:extLst>
          </p:cNvPr>
          <p:cNvSpPr>
            <a:spLocks noChangeArrowheads="1"/>
          </p:cNvSpPr>
          <p:nvPr/>
        </p:nvSpPr>
        <p:spPr bwMode="auto">
          <a:xfrm>
            <a:off x="4724400" y="2895600"/>
            <a:ext cx="609600" cy="609600"/>
          </a:xfrm>
          <a:prstGeom prst="ellipse">
            <a:avLst/>
          </a:prstGeom>
          <a:blipFill dpi="0" rotWithShape="1">
            <a:blip r:embed="rId4">
              <a:alphaModFix amt="46000"/>
            </a:blip>
            <a:srcRect/>
            <a:stretch>
              <a:fillRect/>
            </a:stretch>
          </a:blip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53265" name="TextBox 60">
            <a:extLst>
              <a:ext uri="{FF2B5EF4-FFF2-40B4-BE49-F238E27FC236}">
                <a16:creationId xmlns:a16="http://schemas.microsoft.com/office/drawing/2014/main" id="{4138F46A-4C96-8B42-9A9D-2C498F1A7CF7}"/>
              </a:ext>
            </a:extLst>
          </p:cNvPr>
          <p:cNvSpPr txBox="1">
            <a:spLocks noChangeArrowheads="1"/>
          </p:cNvSpPr>
          <p:nvPr/>
        </p:nvSpPr>
        <p:spPr bwMode="auto">
          <a:xfrm>
            <a:off x="252413" y="4911725"/>
            <a:ext cx="1447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u="sng"/>
              <a:t>Unhealthy Undercurrent: </a:t>
            </a:r>
          </a:p>
          <a:p>
            <a:pPr eaLnBrk="1" hangingPunct="1">
              <a:spcBef>
                <a:spcPct val="0"/>
              </a:spcBef>
              <a:buFontTx/>
              <a:buNone/>
            </a:pPr>
            <a:endParaRPr lang="en-US" altLang="en-US" sz="500" b="1" u="sng">
              <a:solidFill>
                <a:srgbClr val="FF0000"/>
              </a:solidFill>
            </a:endParaRPr>
          </a:p>
          <a:p>
            <a:pPr eaLnBrk="1" hangingPunct="1">
              <a:spcBef>
                <a:spcPct val="0"/>
              </a:spcBef>
              <a:buFontTx/>
              <a:buNone/>
            </a:pPr>
            <a:r>
              <a:rPr lang="en-US" altLang="en-US" sz="1200" b="1">
                <a:solidFill>
                  <a:srgbClr val="FF0000"/>
                </a:solidFill>
              </a:rPr>
              <a:t>Inconsistent Discipline</a:t>
            </a:r>
          </a:p>
        </p:txBody>
      </p:sp>
      <p:sp>
        <p:nvSpPr>
          <p:cNvPr id="77" name="TextBox 76">
            <a:extLst>
              <a:ext uri="{FF2B5EF4-FFF2-40B4-BE49-F238E27FC236}">
                <a16:creationId xmlns:a16="http://schemas.microsoft.com/office/drawing/2014/main" id="{14267CA7-36AB-C44B-A915-60073F92BC4B}"/>
              </a:ext>
            </a:extLst>
          </p:cNvPr>
          <p:cNvSpPr txBox="1">
            <a:spLocks noChangeArrowheads="1"/>
          </p:cNvSpPr>
          <p:nvPr/>
        </p:nvSpPr>
        <p:spPr bwMode="auto">
          <a:xfrm>
            <a:off x="7794625" y="3581400"/>
            <a:ext cx="1349375" cy="1508125"/>
          </a:xfrm>
          <a:prstGeom prst="rect">
            <a:avLst/>
          </a:prstGeom>
          <a:noFill/>
          <a:ln w="9525">
            <a:noFill/>
            <a:miter lim="800000"/>
            <a:headEnd/>
            <a:tailEnd/>
          </a:ln>
        </p:spPr>
        <p:txBody>
          <a:bodyPr>
            <a:spAutoFit/>
          </a:bodyPr>
          <a:lstStyle/>
          <a:p>
            <a:pPr eaLnBrk="1" hangingPunct="1">
              <a:defRPr/>
            </a:pPr>
            <a:r>
              <a:rPr lang="en-US" sz="1200" b="1" u="sng" dirty="0">
                <a:latin typeface="+mn-lt"/>
                <a:ea typeface="ＭＳ Ｐゴシック" panose="020B0600070205080204" pitchFamily="34" charset="-128"/>
              </a:rPr>
              <a:t>Unhealthy Undercurrent:</a:t>
            </a:r>
          </a:p>
          <a:p>
            <a:pPr eaLnBrk="1" hangingPunct="1">
              <a:defRPr/>
            </a:pPr>
            <a:endParaRPr lang="en-US" sz="500" b="1" dirty="0">
              <a:solidFill>
                <a:srgbClr val="FF0000"/>
              </a:solidFill>
              <a:latin typeface="+mn-lt"/>
              <a:ea typeface="ＭＳ Ｐゴシック" panose="020B0600070205080204" pitchFamily="34" charset="-128"/>
            </a:endParaRPr>
          </a:p>
          <a:p>
            <a:pPr eaLnBrk="1" hangingPunct="1">
              <a:defRPr/>
            </a:pPr>
            <a:r>
              <a:rPr lang="en-US" sz="1200" b="1" dirty="0">
                <a:solidFill>
                  <a:srgbClr val="FF0000"/>
                </a:solidFill>
                <a:latin typeface="+mn-lt"/>
                <a:ea typeface="ＭＳ Ｐゴシック" panose="020B0600070205080204" pitchFamily="34" charset="-128"/>
              </a:rPr>
              <a:t>   Different       Parenting Philosophies</a:t>
            </a:r>
          </a:p>
          <a:p>
            <a:pPr eaLnBrk="1" hangingPunct="1">
              <a:defRPr/>
            </a:pPr>
            <a:endParaRPr lang="en-US" sz="1200" b="1" dirty="0">
              <a:solidFill>
                <a:srgbClr val="FF0000"/>
              </a:solidFill>
              <a:latin typeface="+mn-lt"/>
              <a:ea typeface="ＭＳ Ｐゴシック" panose="020B0600070205080204" pitchFamily="34" charset="-128"/>
            </a:endParaRPr>
          </a:p>
          <a:p>
            <a:pPr eaLnBrk="1" hangingPunct="1">
              <a:defRPr/>
            </a:pPr>
            <a:endParaRPr lang="en-US" sz="1200" b="1" dirty="0">
              <a:latin typeface="+mn-lt"/>
              <a:ea typeface="ＭＳ Ｐゴシック" panose="020B0600070205080204" pitchFamily="34" charset="-128"/>
            </a:endParaRPr>
          </a:p>
        </p:txBody>
      </p:sp>
      <p:sp>
        <p:nvSpPr>
          <p:cNvPr id="53267" name="TextBox 56">
            <a:extLst>
              <a:ext uri="{FF2B5EF4-FFF2-40B4-BE49-F238E27FC236}">
                <a16:creationId xmlns:a16="http://schemas.microsoft.com/office/drawing/2014/main" id="{45FDA3C4-877B-484C-98A0-76C3C3C1E683}"/>
              </a:ext>
            </a:extLst>
          </p:cNvPr>
          <p:cNvSpPr txBox="1">
            <a:spLocks noChangeArrowheads="1"/>
          </p:cNvSpPr>
          <p:nvPr/>
        </p:nvSpPr>
        <p:spPr bwMode="auto">
          <a:xfrm>
            <a:off x="3162300" y="5967413"/>
            <a:ext cx="4343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#7 Mom and dad’s anger and resentment grows toward Bruce and toward each other and they both feel frustrated because they do not have a plan to fix the problem</a:t>
            </a:r>
          </a:p>
        </p:txBody>
      </p:sp>
      <p:sp>
        <p:nvSpPr>
          <p:cNvPr id="48" name="Curved Down Arrow 47">
            <a:extLst>
              <a:ext uri="{FF2B5EF4-FFF2-40B4-BE49-F238E27FC236}">
                <a16:creationId xmlns:a16="http://schemas.microsoft.com/office/drawing/2014/main" id="{59B2DB1F-C5A2-674C-976C-95D2A76912C9}"/>
              </a:ext>
            </a:extLst>
          </p:cNvPr>
          <p:cNvSpPr/>
          <p:nvPr/>
        </p:nvSpPr>
        <p:spPr>
          <a:xfrm rot="10800000">
            <a:off x="2971800" y="4724400"/>
            <a:ext cx="41910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53269" name="Group 1">
            <a:extLst>
              <a:ext uri="{FF2B5EF4-FFF2-40B4-BE49-F238E27FC236}">
                <a16:creationId xmlns:a16="http://schemas.microsoft.com/office/drawing/2014/main" id="{2AAB1AB7-8CFC-2D4A-AB0D-40FC797B225E}"/>
              </a:ext>
            </a:extLst>
          </p:cNvPr>
          <p:cNvGrpSpPr>
            <a:grpSpLocks/>
          </p:cNvGrpSpPr>
          <p:nvPr/>
        </p:nvGrpSpPr>
        <p:grpSpPr bwMode="auto">
          <a:xfrm>
            <a:off x="6819900" y="4062413"/>
            <a:ext cx="1101725" cy="1733550"/>
            <a:chOff x="6823075" y="4191000"/>
            <a:chExt cx="1101725" cy="1733170"/>
          </a:xfrm>
        </p:grpSpPr>
        <p:cxnSp>
          <p:nvCxnSpPr>
            <p:cNvPr id="53" name="Straight Arrow Connector 52">
              <a:extLst>
                <a:ext uri="{FF2B5EF4-FFF2-40B4-BE49-F238E27FC236}">
                  <a16:creationId xmlns:a16="http://schemas.microsoft.com/office/drawing/2014/main" id="{B9E3031E-5B55-8E43-A758-66D930EF0AF9}"/>
                </a:ext>
              </a:extLst>
            </p:cNvPr>
            <p:cNvCxnSpPr/>
            <p:nvPr/>
          </p:nvCxnSpPr>
          <p:spPr>
            <a:xfrm flipH="1">
              <a:off x="7361238" y="4300513"/>
              <a:ext cx="495300" cy="162365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840C29A-4B32-974B-BABB-9E1E63269BB7}"/>
                </a:ext>
              </a:extLst>
            </p:cNvPr>
            <p:cNvCxnSpPr/>
            <p:nvPr/>
          </p:nvCxnSpPr>
          <p:spPr>
            <a:xfrm flipH="1">
              <a:off x="6850063" y="4276706"/>
              <a:ext cx="990600" cy="104117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B04B5F8-C8E6-E94C-9763-DB775C120F03}"/>
                </a:ext>
              </a:extLst>
            </p:cNvPr>
            <p:cNvCxnSpPr/>
            <p:nvPr/>
          </p:nvCxnSpPr>
          <p:spPr>
            <a:xfrm flipH="1">
              <a:off x="6823075" y="4279881"/>
              <a:ext cx="1012825" cy="32695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8F17432D-8349-CE4C-8EFF-94D6138BDD6D}"/>
                </a:ext>
              </a:extLst>
            </p:cNvPr>
            <p:cNvSpPr/>
            <p:nvPr/>
          </p:nvSpPr>
          <p:spPr>
            <a:xfrm flipV="1">
              <a:off x="7772400" y="4191000"/>
              <a:ext cx="152400" cy="152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9" name="Curved Down Arrow 38">
            <a:extLst>
              <a:ext uri="{FF2B5EF4-FFF2-40B4-BE49-F238E27FC236}">
                <a16:creationId xmlns:a16="http://schemas.microsoft.com/office/drawing/2014/main" id="{F0ACDFB6-0997-B945-A954-CBC267A579B2}"/>
              </a:ext>
            </a:extLst>
          </p:cNvPr>
          <p:cNvSpPr/>
          <p:nvPr/>
        </p:nvSpPr>
        <p:spPr>
          <a:xfrm>
            <a:off x="2847975" y="1587500"/>
            <a:ext cx="44196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71" name="TextBox 16">
            <a:extLst>
              <a:ext uri="{FF2B5EF4-FFF2-40B4-BE49-F238E27FC236}">
                <a16:creationId xmlns:a16="http://schemas.microsoft.com/office/drawing/2014/main" id="{41B37917-D629-584C-80E2-E1D69DD372F8}"/>
              </a:ext>
            </a:extLst>
          </p:cNvPr>
          <p:cNvSpPr txBox="1">
            <a:spLocks noChangeArrowheads="1"/>
          </p:cNvSpPr>
          <p:nvPr/>
        </p:nvSpPr>
        <p:spPr bwMode="auto">
          <a:xfrm>
            <a:off x="1905000" y="425450"/>
            <a:ext cx="617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#8  Even though Bruce got his way, he is unhappy about the tension and fighting that continues</a:t>
            </a:r>
          </a:p>
        </p:txBody>
      </p:sp>
      <p:sp>
        <p:nvSpPr>
          <p:cNvPr id="34" name="Curved Down Arrow 33">
            <a:extLst>
              <a:ext uri="{FF2B5EF4-FFF2-40B4-BE49-F238E27FC236}">
                <a16:creationId xmlns:a16="http://schemas.microsoft.com/office/drawing/2014/main" id="{48629620-46C8-2B47-ABEA-B0649A3BD87A}"/>
              </a:ext>
            </a:extLst>
          </p:cNvPr>
          <p:cNvSpPr/>
          <p:nvPr/>
        </p:nvSpPr>
        <p:spPr>
          <a:xfrm rot="10800000">
            <a:off x="3048000" y="5383213"/>
            <a:ext cx="41910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73" name="TextBox 14">
            <a:extLst>
              <a:ext uri="{FF2B5EF4-FFF2-40B4-BE49-F238E27FC236}">
                <a16:creationId xmlns:a16="http://schemas.microsoft.com/office/drawing/2014/main" id="{4008ABD2-5F7A-6A47-BF3C-78A3430556F0}"/>
              </a:ext>
            </a:extLst>
          </p:cNvPr>
          <p:cNvSpPr txBox="1">
            <a:spLocks noChangeArrowheads="1"/>
          </p:cNvSpPr>
          <p:nvPr/>
        </p:nvSpPr>
        <p:spPr bwMode="auto">
          <a:xfrm>
            <a:off x="3511550" y="53340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#5  Mom continues yelling at Bruce while Dad walks away to avoid the fighting</a:t>
            </a:r>
          </a:p>
        </p:txBody>
      </p:sp>
      <p:sp>
        <p:nvSpPr>
          <p:cNvPr id="41" name="Curved Down Arrow 40">
            <a:extLst>
              <a:ext uri="{FF2B5EF4-FFF2-40B4-BE49-F238E27FC236}">
                <a16:creationId xmlns:a16="http://schemas.microsoft.com/office/drawing/2014/main" id="{A9FE1B8F-FEB8-E84F-A300-286802FBC316}"/>
              </a:ext>
            </a:extLst>
          </p:cNvPr>
          <p:cNvSpPr/>
          <p:nvPr/>
        </p:nvSpPr>
        <p:spPr>
          <a:xfrm>
            <a:off x="2571750" y="911225"/>
            <a:ext cx="49911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75" name="TextBox 16">
            <a:extLst>
              <a:ext uri="{FF2B5EF4-FFF2-40B4-BE49-F238E27FC236}">
                <a16:creationId xmlns:a16="http://schemas.microsoft.com/office/drawing/2014/main" id="{AC21AF5C-33E9-E742-A078-14983079D431}"/>
              </a:ext>
            </a:extLst>
          </p:cNvPr>
          <p:cNvSpPr txBox="1">
            <a:spLocks noChangeArrowheads="1"/>
          </p:cNvSpPr>
          <p:nvPr/>
        </p:nvSpPr>
        <p:spPr bwMode="auto">
          <a:xfrm>
            <a:off x="2847975" y="1125538"/>
            <a:ext cx="441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#6  Bruce starts punching the wall and begins making verbal threats to mom</a:t>
            </a:r>
          </a:p>
        </p:txBody>
      </p:sp>
      <p:grpSp>
        <p:nvGrpSpPr>
          <p:cNvPr id="53276" name="Group 13">
            <a:extLst>
              <a:ext uri="{FF2B5EF4-FFF2-40B4-BE49-F238E27FC236}">
                <a16:creationId xmlns:a16="http://schemas.microsoft.com/office/drawing/2014/main" id="{C2FA8B0C-BC07-D446-87C1-344B84E7C0D5}"/>
              </a:ext>
            </a:extLst>
          </p:cNvPr>
          <p:cNvGrpSpPr>
            <a:grpSpLocks/>
          </p:cNvGrpSpPr>
          <p:nvPr/>
        </p:nvGrpSpPr>
        <p:grpSpPr bwMode="auto">
          <a:xfrm>
            <a:off x="1630363" y="1441450"/>
            <a:ext cx="2009775" cy="3944938"/>
            <a:chOff x="1672367" y="1428689"/>
            <a:chExt cx="2008506" cy="3944294"/>
          </a:xfrm>
        </p:grpSpPr>
        <p:cxnSp>
          <p:nvCxnSpPr>
            <p:cNvPr id="45" name="Straight Arrow Connector 44">
              <a:extLst>
                <a:ext uri="{FF2B5EF4-FFF2-40B4-BE49-F238E27FC236}">
                  <a16:creationId xmlns:a16="http://schemas.microsoft.com/office/drawing/2014/main" id="{97BCD022-99EB-B747-8E54-99D5F4DAACFB}"/>
                </a:ext>
              </a:extLst>
            </p:cNvPr>
            <p:cNvCxnSpPr/>
            <p:nvPr/>
          </p:nvCxnSpPr>
          <p:spPr>
            <a:xfrm flipV="1">
              <a:off x="1762797" y="1952478"/>
              <a:ext cx="1748320" cy="66505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3283" name="Group 11">
              <a:extLst>
                <a:ext uri="{FF2B5EF4-FFF2-40B4-BE49-F238E27FC236}">
                  <a16:creationId xmlns:a16="http://schemas.microsoft.com/office/drawing/2014/main" id="{5C5CCD01-D552-AF4C-AD78-59518A0EB1E7}"/>
                </a:ext>
              </a:extLst>
            </p:cNvPr>
            <p:cNvGrpSpPr>
              <a:grpSpLocks/>
            </p:cNvGrpSpPr>
            <p:nvPr/>
          </p:nvGrpSpPr>
          <p:grpSpPr bwMode="auto">
            <a:xfrm>
              <a:off x="1672367" y="1428689"/>
              <a:ext cx="2008506" cy="3944294"/>
              <a:chOff x="1639887" y="1407169"/>
              <a:chExt cx="2008506" cy="3944294"/>
            </a:xfrm>
          </p:grpSpPr>
          <p:cxnSp>
            <p:nvCxnSpPr>
              <p:cNvPr id="47" name="Straight Arrow Connector 46">
                <a:extLst>
                  <a:ext uri="{FF2B5EF4-FFF2-40B4-BE49-F238E27FC236}">
                    <a16:creationId xmlns:a16="http://schemas.microsoft.com/office/drawing/2014/main" id="{0AC7B075-F19C-C243-BF38-CE7C8058EB9C}"/>
                  </a:ext>
                </a:extLst>
              </p:cNvPr>
              <p:cNvCxnSpPr/>
              <p:nvPr/>
            </p:nvCxnSpPr>
            <p:spPr>
              <a:xfrm>
                <a:off x="1709693" y="2635693"/>
                <a:ext cx="1938700" cy="271577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3285" name="Group 2">
                <a:extLst>
                  <a:ext uri="{FF2B5EF4-FFF2-40B4-BE49-F238E27FC236}">
                    <a16:creationId xmlns:a16="http://schemas.microsoft.com/office/drawing/2014/main" id="{5CF27C34-81A4-8A47-B81E-91FAAD3F9FC6}"/>
                  </a:ext>
                </a:extLst>
              </p:cNvPr>
              <p:cNvGrpSpPr>
                <a:grpSpLocks/>
              </p:cNvGrpSpPr>
              <p:nvPr/>
            </p:nvGrpSpPr>
            <p:grpSpPr bwMode="auto">
              <a:xfrm>
                <a:off x="1639887" y="1407169"/>
                <a:ext cx="1941513" cy="3093394"/>
                <a:chOff x="1828800" y="1768475"/>
                <a:chExt cx="1941513" cy="3093394"/>
              </a:xfrm>
            </p:grpSpPr>
            <p:cxnSp>
              <p:nvCxnSpPr>
                <p:cNvPr id="32" name="Straight Arrow Connector 31">
                  <a:extLst>
                    <a:ext uri="{FF2B5EF4-FFF2-40B4-BE49-F238E27FC236}">
                      <a16:creationId xmlns:a16="http://schemas.microsoft.com/office/drawing/2014/main" id="{FEF67F8F-C3D4-064A-A4FA-0789556C2D09}"/>
                    </a:ext>
                  </a:extLst>
                </p:cNvPr>
                <p:cNvCxnSpPr/>
                <p:nvPr/>
              </p:nvCxnSpPr>
              <p:spPr>
                <a:xfrm>
                  <a:off x="1904952" y="2949382"/>
                  <a:ext cx="1865721" cy="2222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5BF15E3-C3EA-EB47-B89A-DF3878BDCC84}"/>
                    </a:ext>
                  </a:extLst>
                </p:cNvPr>
                <p:cNvCxnSpPr/>
                <p:nvPr/>
              </p:nvCxnSpPr>
              <p:spPr>
                <a:xfrm flipV="1">
                  <a:off x="1904952" y="1768475"/>
                  <a:ext cx="1634092" cy="120312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B285B3B-FEBB-AC49-973D-2B192165D6B9}"/>
                    </a:ext>
                  </a:extLst>
                </p:cNvPr>
                <p:cNvSpPr/>
                <p:nvPr/>
              </p:nvSpPr>
              <p:spPr>
                <a:xfrm flipV="1">
                  <a:off x="1828800" y="2895416"/>
                  <a:ext cx="152304" cy="152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4" name="Straight Arrow Connector 43">
                  <a:extLst>
                    <a:ext uri="{FF2B5EF4-FFF2-40B4-BE49-F238E27FC236}">
                      <a16:creationId xmlns:a16="http://schemas.microsoft.com/office/drawing/2014/main" id="{164B96EC-DCD1-D04D-80A8-E79AC0720FBE}"/>
                    </a:ext>
                  </a:extLst>
                </p:cNvPr>
                <p:cNvCxnSpPr>
                  <a:stCxn id="55" idx="7"/>
                </p:cNvCxnSpPr>
                <p:nvPr/>
              </p:nvCxnSpPr>
              <p:spPr>
                <a:xfrm>
                  <a:off x="1958893" y="3025570"/>
                  <a:ext cx="1772117" cy="183643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53277" name="Group 14">
            <a:extLst>
              <a:ext uri="{FF2B5EF4-FFF2-40B4-BE49-F238E27FC236}">
                <a16:creationId xmlns:a16="http://schemas.microsoft.com/office/drawing/2014/main" id="{C9A23981-97EA-E943-8C41-49B8AFE94D39}"/>
              </a:ext>
            </a:extLst>
          </p:cNvPr>
          <p:cNvGrpSpPr>
            <a:grpSpLocks/>
          </p:cNvGrpSpPr>
          <p:nvPr/>
        </p:nvGrpSpPr>
        <p:grpSpPr bwMode="auto">
          <a:xfrm>
            <a:off x="1371600" y="4667250"/>
            <a:ext cx="2216150" cy="1428750"/>
            <a:chOff x="1371600" y="4667856"/>
            <a:chExt cx="2216785" cy="1428144"/>
          </a:xfrm>
        </p:grpSpPr>
        <p:cxnSp>
          <p:nvCxnSpPr>
            <p:cNvPr id="38" name="Straight Arrow Connector 37">
              <a:extLst>
                <a:ext uri="{FF2B5EF4-FFF2-40B4-BE49-F238E27FC236}">
                  <a16:creationId xmlns:a16="http://schemas.microsoft.com/office/drawing/2014/main" id="{C146BC6A-C480-9948-AFBC-1EB0445CCA91}"/>
                </a:ext>
              </a:extLst>
            </p:cNvPr>
            <p:cNvCxnSpPr/>
            <p:nvPr/>
          </p:nvCxnSpPr>
          <p:spPr>
            <a:xfrm>
              <a:off x="1477993" y="5429533"/>
              <a:ext cx="1684820" cy="66646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FBA22C-84BD-464D-B68A-2BEC7FF985CB}"/>
                </a:ext>
              </a:extLst>
            </p:cNvPr>
            <p:cNvCxnSpPr>
              <a:stCxn id="67" idx="6"/>
            </p:cNvCxnSpPr>
            <p:nvPr/>
          </p:nvCxnSpPr>
          <p:spPr>
            <a:xfrm flipV="1">
              <a:off x="1371600" y="4667856"/>
              <a:ext cx="2097689" cy="76009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E37E8756-3500-C643-93C0-E634F45104BD}"/>
                </a:ext>
              </a:extLst>
            </p:cNvPr>
            <p:cNvSpPr/>
            <p:nvPr/>
          </p:nvSpPr>
          <p:spPr>
            <a:xfrm flipH="1" flipV="1">
              <a:off x="1371600" y="5351779"/>
              <a:ext cx="152444" cy="152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9" name="Straight Arrow Connector 48">
              <a:extLst>
                <a:ext uri="{FF2B5EF4-FFF2-40B4-BE49-F238E27FC236}">
                  <a16:creationId xmlns:a16="http://schemas.microsoft.com/office/drawing/2014/main" id="{9D36C2D1-0CFF-9742-9A1C-52DC4115759C}"/>
                </a:ext>
              </a:extLst>
            </p:cNvPr>
            <p:cNvCxnSpPr/>
            <p:nvPr/>
          </p:nvCxnSpPr>
          <p:spPr>
            <a:xfrm>
              <a:off x="1524044" y="5427946"/>
              <a:ext cx="2064341" cy="4919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4">
            <a:extLst>
              <a:ext uri="{FF2B5EF4-FFF2-40B4-BE49-F238E27FC236}">
                <a16:creationId xmlns:a16="http://schemas.microsoft.com/office/drawing/2014/main" id="{D07888D3-3F92-774B-B591-2E3615401166}"/>
              </a:ext>
            </a:extLst>
          </p:cNvPr>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chemeClr val="accent2"/>
                </a:solidFill>
                <a:latin typeface="Comic Sans MS" panose="030F0902030302020204" pitchFamily="66" charset="0"/>
                <a:cs typeface="Aharoni" panose="020F0502020204030204" pitchFamily="34" charset="0"/>
              </a:rPr>
              <a:t>Dad/Mom</a:t>
            </a:r>
          </a:p>
        </p:txBody>
      </p:sp>
      <p:sp>
        <p:nvSpPr>
          <p:cNvPr id="8" name="Curved Down Arrow 7">
            <a:extLst>
              <a:ext uri="{FF2B5EF4-FFF2-40B4-BE49-F238E27FC236}">
                <a16:creationId xmlns:a16="http://schemas.microsoft.com/office/drawing/2014/main" id="{15A6DCE0-2903-794E-B840-A54101729A94}"/>
              </a:ext>
            </a:extLst>
          </p:cNvPr>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5300" name="TextBox 13">
            <a:extLst>
              <a:ext uri="{FF2B5EF4-FFF2-40B4-BE49-F238E27FC236}">
                <a16:creationId xmlns:a16="http://schemas.microsoft.com/office/drawing/2014/main" id="{80FE5D01-AC5D-EF42-B7D2-86101B4625FE}"/>
              </a:ext>
            </a:extLst>
          </p:cNvPr>
          <p:cNvSpPr txBox="1">
            <a:spLocks noChangeArrowheads="1"/>
          </p:cNvSpPr>
          <p:nvPr/>
        </p:nvSpPr>
        <p:spPr bwMode="auto">
          <a:xfrm>
            <a:off x="2514600" y="2438400"/>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rPr>
              <a:t>#2  Bruce says, “OK” and does it</a:t>
            </a:r>
          </a:p>
        </p:txBody>
      </p:sp>
      <p:sp>
        <p:nvSpPr>
          <p:cNvPr id="55301" name="TextBox 14">
            <a:extLst>
              <a:ext uri="{FF2B5EF4-FFF2-40B4-BE49-F238E27FC236}">
                <a16:creationId xmlns:a16="http://schemas.microsoft.com/office/drawing/2014/main" id="{B8410FC2-D5B9-C342-8992-6219B1CDDADC}"/>
              </a:ext>
            </a:extLst>
          </p:cNvPr>
          <p:cNvSpPr txBox="1">
            <a:spLocks noChangeArrowheads="1"/>
          </p:cNvSpPr>
          <p:nvPr/>
        </p:nvSpPr>
        <p:spPr bwMode="auto">
          <a:xfrm>
            <a:off x="3505200" y="40386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#1  Mom or Dad ask Bruce to do something in calm, firm voice</a:t>
            </a:r>
          </a:p>
        </p:txBody>
      </p:sp>
      <p:sp>
        <p:nvSpPr>
          <p:cNvPr id="55302" name="TextBox 18">
            <a:extLst>
              <a:ext uri="{FF2B5EF4-FFF2-40B4-BE49-F238E27FC236}">
                <a16:creationId xmlns:a16="http://schemas.microsoft.com/office/drawing/2014/main" id="{3A646E82-C5F7-1742-8F15-3B08D7459FCC}"/>
              </a:ext>
            </a:extLst>
          </p:cNvPr>
          <p:cNvSpPr txBox="1">
            <a:spLocks noChangeArrowheads="1"/>
          </p:cNvSpPr>
          <p:nvPr/>
        </p:nvSpPr>
        <p:spPr bwMode="auto">
          <a:xfrm>
            <a:off x="3429000" y="457993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#3  Mom and Dad both praise Bruce for obeying and give his reward per the contract</a:t>
            </a:r>
          </a:p>
        </p:txBody>
      </p:sp>
      <p:sp>
        <p:nvSpPr>
          <p:cNvPr id="20" name="Curved Down Arrow 19">
            <a:extLst>
              <a:ext uri="{FF2B5EF4-FFF2-40B4-BE49-F238E27FC236}">
                <a16:creationId xmlns:a16="http://schemas.microsoft.com/office/drawing/2014/main" id="{23ED2356-BF61-1449-A30C-14A1CF67F1FE}"/>
              </a:ext>
            </a:extLst>
          </p:cNvPr>
          <p:cNvSpPr/>
          <p:nvPr/>
        </p:nvSpPr>
        <p:spPr>
          <a:xfrm>
            <a:off x="3048000" y="2133600"/>
            <a:ext cx="41148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a:extLst>
              <a:ext uri="{FF2B5EF4-FFF2-40B4-BE49-F238E27FC236}">
                <a16:creationId xmlns:a16="http://schemas.microsoft.com/office/drawing/2014/main" id="{A3A93DB1-94F3-AD46-9D80-DEC857EAEC01}"/>
              </a:ext>
            </a:extLst>
          </p:cNvPr>
          <p:cNvSpPr>
            <a:spLocks noGrp="1"/>
          </p:cNvSpPr>
          <p:nvPr>
            <p:ph type="title"/>
          </p:nvPr>
        </p:nvSpPr>
        <p:spPr>
          <a:xfrm>
            <a:off x="0" y="0"/>
            <a:ext cx="4800600" cy="990600"/>
          </a:xfrm>
        </p:spPr>
        <p:txBody>
          <a:bodyPr rtlCol="0">
            <a:normAutofit/>
          </a:bodyPr>
          <a:lstStyle/>
          <a:p>
            <a:pPr eaLnBrk="1" fontAlgn="auto" hangingPunct="1">
              <a:spcAft>
                <a:spcPts val="0"/>
              </a:spcAft>
              <a:defRPr/>
            </a:pPr>
            <a:r>
              <a:rPr lang="en-US" sz="1800" b="1" dirty="0">
                <a:solidFill>
                  <a:schemeClr val="accent2"/>
                </a:solidFill>
              </a:rPr>
              <a:t>After:  “What will Happen in the Future with Celebration Rewards”</a:t>
            </a:r>
            <a:br>
              <a:rPr lang="en-US" sz="1800" b="1" i="1" dirty="0">
                <a:solidFill>
                  <a:schemeClr val="accent2"/>
                </a:solidFill>
              </a:rPr>
            </a:br>
            <a:r>
              <a:rPr lang="en-US" sz="1800" b="1" dirty="0">
                <a:solidFill>
                  <a:schemeClr val="accent2"/>
                </a:solidFill>
              </a:rPr>
              <a:t>Symptom: Disrespect &amp; Aggression</a:t>
            </a:r>
            <a:endParaRPr lang="en-US" sz="1800" b="1" dirty="0">
              <a:solidFill>
                <a:schemeClr val="accent2"/>
              </a:solidFill>
              <a:latin typeface="+mn-lt"/>
            </a:endParaRPr>
          </a:p>
        </p:txBody>
      </p:sp>
      <p:sp>
        <p:nvSpPr>
          <p:cNvPr id="55305" name="TextBox 16">
            <a:extLst>
              <a:ext uri="{FF2B5EF4-FFF2-40B4-BE49-F238E27FC236}">
                <a16:creationId xmlns:a16="http://schemas.microsoft.com/office/drawing/2014/main" id="{BF0CF43F-977E-764A-9702-0DD84BCF8D0F}"/>
              </a:ext>
            </a:extLst>
          </p:cNvPr>
          <p:cNvSpPr txBox="1">
            <a:spLocks noChangeArrowheads="1"/>
          </p:cNvSpPr>
          <p:nvPr/>
        </p:nvSpPr>
        <p:spPr bwMode="auto">
          <a:xfrm>
            <a:off x="2362200" y="1828800"/>
            <a:ext cx="541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#4  Bruce is surprised and likes the reward</a:t>
            </a:r>
          </a:p>
        </p:txBody>
      </p:sp>
      <p:pic>
        <p:nvPicPr>
          <p:cNvPr id="55306" name="Picture 20">
            <a:extLst>
              <a:ext uri="{FF2B5EF4-FFF2-40B4-BE49-F238E27FC236}">
                <a16:creationId xmlns:a16="http://schemas.microsoft.com/office/drawing/2014/main" id="{82C4C901-7179-4A44-8D45-055ABDC1929D}"/>
              </a:ext>
            </a:extLst>
          </p:cNvPr>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24400" y="2971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7" name="TextBox 30">
            <a:extLst>
              <a:ext uri="{FF2B5EF4-FFF2-40B4-BE49-F238E27FC236}">
                <a16:creationId xmlns:a16="http://schemas.microsoft.com/office/drawing/2014/main" id="{9FE144E7-51A3-DC42-AABF-0008402456DA}"/>
              </a:ext>
            </a:extLst>
          </p:cNvPr>
          <p:cNvSpPr txBox="1">
            <a:spLocks noChangeArrowheads="1"/>
          </p:cNvSpPr>
          <p:nvPr/>
        </p:nvSpPr>
        <p:spPr bwMode="auto">
          <a:xfrm>
            <a:off x="3810000" y="3657600"/>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latin typeface="Comic Sans MS" panose="030F0902030302020204" pitchFamily="66" charset="0"/>
              </a:rPr>
              <a:t>MISUSE OF POWER</a:t>
            </a:r>
          </a:p>
        </p:txBody>
      </p:sp>
      <p:sp>
        <p:nvSpPr>
          <p:cNvPr id="23" name="Curved Down Arrow 22">
            <a:extLst>
              <a:ext uri="{FF2B5EF4-FFF2-40B4-BE49-F238E27FC236}">
                <a16:creationId xmlns:a16="http://schemas.microsoft.com/office/drawing/2014/main" id="{C860242F-6EFE-F340-ABD9-E2477F23E981}"/>
              </a:ext>
            </a:extLst>
          </p:cNvPr>
          <p:cNvSpPr/>
          <p:nvPr/>
        </p:nvSpPr>
        <p:spPr>
          <a:xfrm rot="10800000">
            <a:off x="2563813" y="5486400"/>
            <a:ext cx="4979987"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 name="Curved Down Arrow 10">
            <a:extLst>
              <a:ext uri="{FF2B5EF4-FFF2-40B4-BE49-F238E27FC236}">
                <a16:creationId xmlns:a16="http://schemas.microsoft.com/office/drawing/2014/main" id="{D2D087E9-D971-1D4C-8B56-584B77B49D33}"/>
              </a:ext>
            </a:extLst>
          </p:cNvPr>
          <p:cNvSpPr/>
          <p:nvPr/>
        </p:nvSpPr>
        <p:spPr>
          <a:xfrm rot="10800000">
            <a:off x="3124200" y="4114800"/>
            <a:ext cx="41148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a:extLst>
              <a:ext uri="{FF2B5EF4-FFF2-40B4-BE49-F238E27FC236}">
                <a16:creationId xmlns:a16="http://schemas.microsoft.com/office/drawing/2014/main" id="{484F1FEE-0671-C440-ACDE-AA5255909624}"/>
              </a:ext>
            </a:extLst>
          </p:cNvPr>
          <p:cNvSpPr/>
          <p:nvPr/>
        </p:nvSpPr>
        <p:spPr>
          <a:xfrm>
            <a:off x="3581400" y="27432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5311" name="TextBox 4">
            <a:extLst>
              <a:ext uri="{FF2B5EF4-FFF2-40B4-BE49-F238E27FC236}">
                <a16:creationId xmlns:a16="http://schemas.microsoft.com/office/drawing/2014/main" id="{CDD0E09F-894D-6F48-80D6-444EEFABADF7}"/>
              </a:ext>
            </a:extLst>
          </p:cNvPr>
          <p:cNvSpPr txBox="1">
            <a:spLocks noChangeArrowheads="1"/>
          </p:cNvSpPr>
          <p:nvPr/>
        </p:nvSpPr>
        <p:spPr bwMode="auto">
          <a:xfrm>
            <a:off x="2971800" y="32004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rgbClr val="FF0000"/>
                </a:solidFill>
                <a:latin typeface="Berlin Sans FB" panose="020F0502020204030204" pitchFamily="34" charset="0"/>
              </a:rPr>
              <a:t>Bruce</a:t>
            </a:r>
          </a:p>
        </p:txBody>
      </p:sp>
      <p:sp>
        <p:nvSpPr>
          <p:cNvPr id="55312" name="TextBox 60">
            <a:extLst>
              <a:ext uri="{FF2B5EF4-FFF2-40B4-BE49-F238E27FC236}">
                <a16:creationId xmlns:a16="http://schemas.microsoft.com/office/drawing/2014/main" id="{15DE3AC4-AD89-BD4F-9FB2-3F1A96B9E44F}"/>
              </a:ext>
            </a:extLst>
          </p:cNvPr>
          <p:cNvSpPr txBox="1">
            <a:spLocks noChangeArrowheads="1"/>
          </p:cNvSpPr>
          <p:nvPr/>
        </p:nvSpPr>
        <p:spPr bwMode="auto">
          <a:xfrm>
            <a:off x="114300" y="3522663"/>
            <a:ext cx="15240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200" b="1" u="sng"/>
              <a:t>Healthy Undercurrent:</a:t>
            </a:r>
          </a:p>
          <a:p>
            <a:pPr eaLnBrk="1" hangingPunct="1">
              <a:buFontTx/>
              <a:buNone/>
            </a:pPr>
            <a:r>
              <a:rPr lang="en-US" altLang="en-US" sz="1200" b="1">
                <a:solidFill>
                  <a:srgbClr val="FF0000"/>
                </a:solidFill>
              </a:rPr>
              <a:t>Consistent Discipline with clear rule and rewards</a:t>
            </a:r>
          </a:p>
          <a:p>
            <a:pPr eaLnBrk="1" hangingPunct="1"/>
            <a:endParaRPr lang="en-US" altLang="en-US" sz="500" b="1"/>
          </a:p>
          <a:p>
            <a:pPr eaLnBrk="1" hangingPunct="1">
              <a:spcBef>
                <a:spcPct val="0"/>
              </a:spcBef>
              <a:buFontTx/>
              <a:buNone/>
            </a:pPr>
            <a:r>
              <a:rPr lang="en-US" altLang="en-US" sz="1200" b="1" u="sng">
                <a:solidFill>
                  <a:schemeClr val="accent2"/>
                </a:solidFill>
              </a:rPr>
              <a:t>New Technique</a:t>
            </a:r>
            <a:r>
              <a:rPr lang="en-US" altLang="en-US" sz="1200" b="1">
                <a:solidFill>
                  <a:schemeClr val="accent2"/>
                </a:solidFill>
              </a:rPr>
              <a:t>:</a:t>
            </a:r>
          </a:p>
          <a:p>
            <a:pPr eaLnBrk="1" hangingPunct="1">
              <a:spcBef>
                <a:spcPct val="0"/>
              </a:spcBef>
              <a:buFontTx/>
              <a:buNone/>
            </a:pPr>
            <a:r>
              <a:rPr lang="en-US" altLang="en-US" sz="1200" b="1">
                <a:solidFill>
                  <a:schemeClr val="accent2"/>
                </a:solidFill>
              </a:rPr>
              <a:t> Use of contract</a:t>
            </a:r>
          </a:p>
        </p:txBody>
      </p:sp>
      <p:sp>
        <p:nvSpPr>
          <p:cNvPr id="77" name="TextBox 76">
            <a:extLst>
              <a:ext uri="{FF2B5EF4-FFF2-40B4-BE49-F238E27FC236}">
                <a16:creationId xmlns:a16="http://schemas.microsoft.com/office/drawing/2014/main" id="{E43E9643-36BB-1847-A452-D045E81F8BD9}"/>
              </a:ext>
            </a:extLst>
          </p:cNvPr>
          <p:cNvSpPr txBox="1">
            <a:spLocks noChangeArrowheads="1"/>
          </p:cNvSpPr>
          <p:nvPr/>
        </p:nvSpPr>
        <p:spPr bwMode="auto">
          <a:xfrm>
            <a:off x="7727950" y="3519488"/>
            <a:ext cx="1447800" cy="1677987"/>
          </a:xfrm>
          <a:prstGeom prst="rect">
            <a:avLst/>
          </a:prstGeom>
          <a:noFill/>
          <a:ln w="9525">
            <a:noFill/>
            <a:miter lim="800000"/>
            <a:headEnd/>
            <a:tailEnd/>
          </a:ln>
        </p:spPr>
        <p:txBody>
          <a:bodyPr>
            <a:spAutoFit/>
          </a:bodyPr>
          <a:lstStyle/>
          <a:p>
            <a:pPr eaLnBrk="1" hangingPunct="1">
              <a:defRPr/>
            </a:pPr>
            <a:r>
              <a:rPr lang="en-US" sz="1200" b="1" u="sng" dirty="0">
                <a:solidFill>
                  <a:schemeClr val="accent2"/>
                </a:solidFill>
              </a:rPr>
              <a:t>Healthy Undercurrent:</a:t>
            </a:r>
          </a:p>
          <a:p>
            <a:pPr eaLnBrk="1" hangingPunct="1">
              <a:defRPr/>
            </a:pPr>
            <a:r>
              <a:rPr lang="en-US" sz="1200" b="1" dirty="0">
                <a:solidFill>
                  <a:srgbClr val="FF0000"/>
                </a:solidFill>
              </a:rPr>
              <a:t>Parents working together</a:t>
            </a:r>
          </a:p>
          <a:p>
            <a:pPr eaLnBrk="1" hangingPunct="1">
              <a:defRPr/>
            </a:pPr>
            <a:endParaRPr lang="en-US" sz="500" b="1" u="sng" dirty="0">
              <a:solidFill>
                <a:schemeClr val="accent2"/>
              </a:solidFill>
            </a:endParaRPr>
          </a:p>
          <a:p>
            <a:pPr eaLnBrk="1" hangingPunct="1">
              <a:defRPr/>
            </a:pPr>
            <a:r>
              <a:rPr lang="en-US" sz="1200" b="1" u="sng" dirty="0">
                <a:solidFill>
                  <a:schemeClr val="accent2"/>
                </a:solidFill>
              </a:rPr>
              <a:t>New Technique:</a:t>
            </a:r>
          </a:p>
          <a:p>
            <a:pPr eaLnBrk="1" hangingPunct="1">
              <a:defRPr/>
            </a:pPr>
            <a:r>
              <a:rPr lang="en-US" sz="1200" b="1" dirty="0">
                <a:solidFill>
                  <a:schemeClr val="accent2"/>
                </a:solidFill>
              </a:rPr>
              <a:t> Use of Contract</a:t>
            </a:r>
          </a:p>
          <a:p>
            <a:pPr eaLnBrk="1" hangingPunct="1">
              <a:defRPr/>
            </a:pPr>
            <a:endParaRPr lang="en-US" sz="1200" b="1" dirty="0">
              <a:solidFill>
                <a:srgbClr val="FF0000"/>
              </a:solidFill>
              <a:latin typeface="+mn-lt"/>
              <a:ea typeface="ＭＳ Ｐゴシック" panose="020B0600070205080204" pitchFamily="34" charset="-128"/>
            </a:endParaRPr>
          </a:p>
          <a:p>
            <a:pPr eaLnBrk="1" hangingPunct="1">
              <a:defRPr/>
            </a:pPr>
            <a:endParaRPr lang="en-US" sz="1200" b="1" dirty="0">
              <a:latin typeface="+mn-lt"/>
              <a:ea typeface="ＭＳ Ｐゴシック" panose="020B0600070205080204" pitchFamily="34" charset="-128"/>
            </a:endParaRPr>
          </a:p>
        </p:txBody>
      </p:sp>
      <p:sp>
        <p:nvSpPr>
          <p:cNvPr id="55314" name="TextBox 56">
            <a:extLst>
              <a:ext uri="{FF2B5EF4-FFF2-40B4-BE49-F238E27FC236}">
                <a16:creationId xmlns:a16="http://schemas.microsoft.com/office/drawing/2014/main" id="{5839036E-F70E-1246-B43A-341346B48F0C}"/>
              </a:ext>
            </a:extLst>
          </p:cNvPr>
          <p:cNvSpPr txBox="1">
            <a:spLocks noChangeArrowheads="1"/>
          </p:cNvSpPr>
          <p:nvPr/>
        </p:nvSpPr>
        <p:spPr bwMode="auto">
          <a:xfrm>
            <a:off x="2933700" y="53340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#5  Mom and Dad begin to feel softer toward Bruce and they both feel supported by each other in working the plan consistently.  </a:t>
            </a:r>
          </a:p>
        </p:txBody>
      </p:sp>
      <p:sp>
        <p:nvSpPr>
          <p:cNvPr id="48" name="Curved Down Arrow 47">
            <a:extLst>
              <a:ext uri="{FF2B5EF4-FFF2-40B4-BE49-F238E27FC236}">
                <a16:creationId xmlns:a16="http://schemas.microsoft.com/office/drawing/2014/main" id="{B3418595-44A0-9545-8139-2F30607E4B27}"/>
              </a:ext>
            </a:extLst>
          </p:cNvPr>
          <p:cNvSpPr/>
          <p:nvPr/>
        </p:nvSpPr>
        <p:spPr>
          <a:xfrm rot="10800000">
            <a:off x="2933700" y="4579938"/>
            <a:ext cx="4419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7" name="Oval 36">
            <a:extLst>
              <a:ext uri="{FF2B5EF4-FFF2-40B4-BE49-F238E27FC236}">
                <a16:creationId xmlns:a16="http://schemas.microsoft.com/office/drawing/2014/main" id="{0D8E936E-384B-BC4C-ABC7-B54AA40A35C1}"/>
              </a:ext>
            </a:extLst>
          </p:cNvPr>
          <p:cNvSpPr>
            <a:spLocks noChangeArrowheads="1"/>
          </p:cNvSpPr>
          <p:nvPr/>
        </p:nvSpPr>
        <p:spPr bwMode="auto">
          <a:xfrm>
            <a:off x="4876800" y="3048000"/>
            <a:ext cx="457200" cy="333375"/>
          </a:xfrm>
          <a:prstGeom prst="ellipse">
            <a:avLst/>
          </a:prstGeom>
          <a:blipFill dpi="0" rotWithShape="1">
            <a:blip r:embed="rId4"/>
            <a:srcRect/>
            <a:stretch>
              <a:fillRect/>
            </a:stretch>
          </a:blip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55317" name="TextBox 16">
            <a:extLst>
              <a:ext uri="{FF2B5EF4-FFF2-40B4-BE49-F238E27FC236}">
                <a16:creationId xmlns:a16="http://schemas.microsoft.com/office/drawing/2014/main" id="{0CA08AF8-E3A9-FE41-A88E-A1D4CDC13095}"/>
              </a:ext>
            </a:extLst>
          </p:cNvPr>
          <p:cNvSpPr txBox="1">
            <a:spLocks noChangeArrowheads="1"/>
          </p:cNvSpPr>
          <p:nvPr/>
        </p:nvSpPr>
        <p:spPr bwMode="auto">
          <a:xfrm>
            <a:off x="1890713" y="1295400"/>
            <a:ext cx="6559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#6  Bruce likes the new atmosphere in the house with less tension and fighting</a:t>
            </a:r>
          </a:p>
        </p:txBody>
      </p:sp>
      <p:sp>
        <p:nvSpPr>
          <p:cNvPr id="62" name="Curved Down Arrow 61">
            <a:extLst>
              <a:ext uri="{FF2B5EF4-FFF2-40B4-BE49-F238E27FC236}">
                <a16:creationId xmlns:a16="http://schemas.microsoft.com/office/drawing/2014/main" id="{CE58F874-E843-C74B-84A4-31D10925B428}"/>
              </a:ext>
            </a:extLst>
          </p:cNvPr>
          <p:cNvSpPr/>
          <p:nvPr/>
        </p:nvSpPr>
        <p:spPr>
          <a:xfrm>
            <a:off x="2743200" y="1600200"/>
            <a:ext cx="46482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55319" name="Group 11">
            <a:extLst>
              <a:ext uri="{FF2B5EF4-FFF2-40B4-BE49-F238E27FC236}">
                <a16:creationId xmlns:a16="http://schemas.microsoft.com/office/drawing/2014/main" id="{984EBC67-EA9C-2645-9371-E93B6605F88A}"/>
              </a:ext>
            </a:extLst>
          </p:cNvPr>
          <p:cNvGrpSpPr>
            <a:grpSpLocks/>
          </p:cNvGrpSpPr>
          <p:nvPr/>
        </p:nvGrpSpPr>
        <p:grpSpPr bwMode="auto">
          <a:xfrm>
            <a:off x="6781800" y="4224338"/>
            <a:ext cx="1006475" cy="1033462"/>
            <a:chOff x="7832440" y="4191000"/>
            <a:chExt cx="1006760" cy="1032467"/>
          </a:xfrm>
        </p:grpSpPr>
        <p:cxnSp>
          <p:nvCxnSpPr>
            <p:cNvPr id="83" name="Straight Arrow Connector 82">
              <a:extLst>
                <a:ext uri="{FF2B5EF4-FFF2-40B4-BE49-F238E27FC236}">
                  <a16:creationId xmlns:a16="http://schemas.microsoft.com/office/drawing/2014/main" id="{FA4A9363-A479-DF4D-B62C-CD1ECAA3BB46}"/>
                </a:ext>
              </a:extLst>
            </p:cNvPr>
            <p:cNvCxnSpPr/>
            <p:nvPr/>
          </p:nvCxnSpPr>
          <p:spPr>
            <a:xfrm flipH="1">
              <a:off x="8130975" y="4298846"/>
              <a:ext cx="608185" cy="92462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983BA490-6F1B-6A47-BB0F-C8C5FC849B7A}"/>
                </a:ext>
              </a:extLst>
            </p:cNvPr>
            <p:cNvSpPr/>
            <p:nvPr/>
          </p:nvSpPr>
          <p:spPr>
            <a:xfrm flipV="1">
              <a:off x="8686757" y="4191000"/>
              <a:ext cx="152443" cy="152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6" name="Straight Arrow Connector 65">
              <a:extLst>
                <a:ext uri="{FF2B5EF4-FFF2-40B4-BE49-F238E27FC236}">
                  <a16:creationId xmlns:a16="http://schemas.microsoft.com/office/drawing/2014/main" id="{8EC8D994-929A-5843-AFBC-E27E22320B29}"/>
                </a:ext>
              </a:extLst>
            </p:cNvPr>
            <p:cNvCxnSpPr/>
            <p:nvPr/>
          </p:nvCxnSpPr>
          <p:spPr>
            <a:xfrm flipH="1">
              <a:off x="7832440" y="4267127"/>
              <a:ext cx="876548" cy="3076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5320" name="Group 1">
            <a:extLst>
              <a:ext uri="{FF2B5EF4-FFF2-40B4-BE49-F238E27FC236}">
                <a16:creationId xmlns:a16="http://schemas.microsoft.com/office/drawing/2014/main" id="{596BCC5B-07BC-2E49-BC7D-D1D1073A4AF8}"/>
              </a:ext>
            </a:extLst>
          </p:cNvPr>
          <p:cNvGrpSpPr>
            <a:grpSpLocks/>
          </p:cNvGrpSpPr>
          <p:nvPr/>
        </p:nvGrpSpPr>
        <p:grpSpPr bwMode="auto">
          <a:xfrm>
            <a:off x="1646238" y="2203450"/>
            <a:ext cx="2239962" cy="2513013"/>
            <a:chOff x="1066800" y="4343400"/>
            <a:chExt cx="2239962" cy="2513011"/>
          </a:xfrm>
        </p:grpSpPr>
        <p:cxnSp>
          <p:nvCxnSpPr>
            <p:cNvPr id="30" name="Straight Arrow Connector 29">
              <a:extLst>
                <a:ext uri="{FF2B5EF4-FFF2-40B4-BE49-F238E27FC236}">
                  <a16:creationId xmlns:a16="http://schemas.microsoft.com/office/drawing/2014/main" id="{755E3DF2-8153-C346-8E5F-9BACC619787D}"/>
                </a:ext>
              </a:extLst>
            </p:cNvPr>
            <p:cNvCxnSpPr/>
            <p:nvPr/>
          </p:nvCxnSpPr>
          <p:spPr>
            <a:xfrm>
              <a:off x="1143000" y="4419600"/>
              <a:ext cx="1744662" cy="243681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D2F0BE2-830B-194C-B90F-D6C17D116EB7}"/>
                </a:ext>
              </a:extLst>
            </p:cNvPr>
            <p:cNvSpPr/>
            <p:nvPr/>
          </p:nvSpPr>
          <p:spPr>
            <a:xfrm flipH="1" flipV="1">
              <a:off x="1066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8" name="Straight Arrow Connector 37">
              <a:extLst>
                <a:ext uri="{FF2B5EF4-FFF2-40B4-BE49-F238E27FC236}">
                  <a16:creationId xmlns:a16="http://schemas.microsoft.com/office/drawing/2014/main" id="{F8EA8A9C-820A-4E4F-AA44-E6D23930719B}"/>
                </a:ext>
              </a:extLst>
            </p:cNvPr>
            <p:cNvCxnSpPr/>
            <p:nvPr/>
          </p:nvCxnSpPr>
          <p:spPr>
            <a:xfrm>
              <a:off x="1200150" y="4433888"/>
              <a:ext cx="2106612" cy="182086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7F5CA85-000E-A947-A05B-032DCC9DA211}"/>
              </a:ext>
            </a:extLst>
          </p:cNvPr>
          <p:cNvSpPr txBox="1">
            <a:spLocks noChangeArrowheads="1"/>
          </p:cNvSpPr>
          <p:nvPr/>
        </p:nvSpPr>
        <p:spPr bwMode="auto">
          <a:xfrm>
            <a:off x="20638" y="1776413"/>
            <a:ext cx="1884362" cy="1322387"/>
          </a:xfrm>
          <a:prstGeom prst="rect">
            <a:avLst/>
          </a:prstGeom>
          <a:noFill/>
          <a:ln w="9525">
            <a:noFill/>
            <a:miter lim="800000"/>
            <a:headEnd/>
            <a:tailEnd/>
          </a:ln>
        </p:spPr>
        <p:txBody>
          <a:bodyPr>
            <a:spAutoFit/>
          </a:bodyPr>
          <a:lstStyle/>
          <a:p>
            <a:pPr eaLnBrk="1" hangingPunct="1">
              <a:defRPr/>
            </a:pPr>
            <a:r>
              <a:rPr lang="en-US" sz="1200" b="1" u="sng" dirty="0">
                <a:latin typeface="+mn-lt"/>
                <a:ea typeface="ＭＳ Ｐゴシック" panose="020B0600070205080204" pitchFamily="34" charset="-128"/>
              </a:rPr>
              <a:t>Healthy Undercurrent:</a:t>
            </a:r>
            <a:endParaRPr lang="en-US" sz="1200" b="1" dirty="0">
              <a:latin typeface="+mn-lt"/>
              <a:ea typeface="ＭＳ Ｐゴシック" panose="020B0600070205080204" pitchFamily="34" charset="-128"/>
            </a:endParaRPr>
          </a:p>
          <a:p>
            <a:pPr eaLnBrk="1" hangingPunct="1">
              <a:defRPr/>
            </a:pPr>
            <a:r>
              <a:rPr lang="en-US" sz="1200" b="1" dirty="0">
                <a:solidFill>
                  <a:srgbClr val="FF0000"/>
                </a:solidFill>
                <a:latin typeface="+mn-lt"/>
                <a:ea typeface="ＭＳ Ｐゴシック" panose="020B0600070205080204" pitchFamily="34" charset="-128"/>
              </a:rPr>
              <a:t>De-Escalation Tactics</a:t>
            </a:r>
          </a:p>
          <a:p>
            <a:pPr eaLnBrk="1" hangingPunct="1">
              <a:defRPr/>
            </a:pPr>
            <a:endParaRPr lang="en-US" sz="500" b="1" dirty="0">
              <a:solidFill>
                <a:srgbClr val="FF0000"/>
              </a:solidFill>
              <a:latin typeface="+mn-lt"/>
              <a:ea typeface="ＭＳ Ｐゴシック" panose="020B0600070205080204" pitchFamily="34" charset="-128"/>
            </a:endParaRPr>
          </a:p>
          <a:p>
            <a:pPr eaLnBrk="1" hangingPunct="1">
              <a:defRPr/>
            </a:pPr>
            <a:r>
              <a:rPr lang="en-US" altLang="en-US" sz="1200" b="1" u="sng" dirty="0">
                <a:solidFill>
                  <a:schemeClr val="accent2"/>
                </a:solidFill>
                <a:ea typeface="ＭＳ Ｐゴシック" panose="020B0600070205080204" pitchFamily="34" charset="-128"/>
              </a:rPr>
              <a:t>New Technique</a:t>
            </a:r>
            <a:r>
              <a:rPr lang="en-US" altLang="en-US" sz="1200" b="1" dirty="0">
                <a:solidFill>
                  <a:schemeClr val="accent2"/>
                </a:solidFill>
                <a:ea typeface="ＭＳ Ｐゴシック" panose="020B0600070205080204" pitchFamily="34" charset="-128"/>
              </a:rPr>
              <a:t>:</a:t>
            </a:r>
          </a:p>
          <a:p>
            <a:pPr eaLnBrk="1" hangingPunct="1">
              <a:defRPr/>
            </a:pPr>
            <a:r>
              <a:rPr lang="en-US" altLang="en-US" sz="1200" b="1" dirty="0">
                <a:solidFill>
                  <a:schemeClr val="accent2"/>
                </a:solidFill>
                <a:ea typeface="ＭＳ Ｐゴシック" panose="020B0600070205080204" pitchFamily="34" charset="-128"/>
              </a:rPr>
              <a:t> Use of calm voice and praise</a:t>
            </a:r>
          </a:p>
          <a:p>
            <a:pPr eaLnBrk="1" hangingPunct="1">
              <a:defRPr/>
            </a:pPr>
            <a:endParaRPr lang="en-US" sz="1200" b="1" dirty="0">
              <a:latin typeface="+mn-lt"/>
              <a:ea typeface="ＭＳ Ｐゴシック" panose="020B0600070205080204" pitchFamily="34" charset="-128"/>
            </a:endParaRPr>
          </a:p>
        </p:txBody>
      </p:sp>
      <p:grpSp>
        <p:nvGrpSpPr>
          <p:cNvPr id="55322" name="Group 33">
            <a:extLst>
              <a:ext uri="{FF2B5EF4-FFF2-40B4-BE49-F238E27FC236}">
                <a16:creationId xmlns:a16="http://schemas.microsoft.com/office/drawing/2014/main" id="{AB6B0092-6B30-7A4C-A6E6-E5B49D008355}"/>
              </a:ext>
            </a:extLst>
          </p:cNvPr>
          <p:cNvGrpSpPr>
            <a:grpSpLocks/>
          </p:cNvGrpSpPr>
          <p:nvPr/>
        </p:nvGrpSpPr>
        <p:grpSpPr bwMode="auto">
          <a:xfrm>
            <a:off x="1349375" y="4487863"/>
            <a:ext cx="3451225" cy="609600"/>
            <a:chOff x="1066800" y="4343400"/>
            <a:chExt cx="3451225" cy="610393"/>
          </a:xfrm>
        </p:grpSpPr>
        <p:cxnSp>
          <p:nvCxnSpPr>
            <p:cNvPr id="40" name="Straight Arrow Connector 39">
              <a:extLst>
                <a:ext uri="{FF2B5EF4-FFF2-40B4-BE49-F238E27FC236}">
                  <a16:creationId xmlns:a16="http://schemas.microsoft.com/office/drawing/2014/main" id="{98A5C1B4-298B-7B4C-AFC9-FC6244A897E9}"/>
                </a:ext>
              </a:extLst>
            </p:cNvPr>
            <p:cNvCxnSpPr/>
            <p:nvPr/>
          </p:nvCxnSpPr>
          <p:spPr>
            <a:xfrm>
              <a:off x="1144588" y="4435595"/>
              <a:ext cx="3373437" cy="51819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597E3D46-1350-CE4B-A307-2F945C8EBFD0}"/>
                </a:ext>
              </a:extLst>
            </p:cNvPr>
            <p:cNvSpPr/>
            <p:nvPr/>
          </p:nvSpPr>
          <p:spPr>
            <a:xfrm flipH="1" flipV="1">
              <a:off x="1066800" y="4343400"/>
              <a:ext cx="152400" cy="152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4">
            <a:extLst>
              <a:ext uri="{FF2B5EF4-FFF2-40B4-BE49-F238E27FC236}">
                <a16:creationId xmlns:a16="http://schemas.microsoft.com/office/drawing/2014/main" id="{AC12F2B4-0D56-864E-812F-2F8F001A8669}"/>
              </a:ext>
            </a:extLst>
          </p:cNvPr>
          <p:cNvSpPr txBox="1">
            <a:spLocks noChangeArrowheads="1"/>
          </p:cNvSpPr>
          <p:nvPr/>
        </p:nvSpPr>
        <p:spPr bwMode="auto">
          <a:xfrm>
            <a:off x="5867400" y="32004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chemeClr val="accent2"/>
                </a:solidFill>
                <a:latin typeface="Comic Sans MS" panose="030F0902030302020204" pitchFamily="66" charset="0"/>
                <a:cs typeface="Aharoni" panose="020F0502020204030204" pitchFamily="34" charset="0"/>
              </a:rPr>
              <a:t>Dad/Mom</a:t>
            </a:r>
          </a:p>
        </p:txBody>
      </p:sp>
      <p:sp>
        <p:nvSpPr>
          <p:cNvPr id="8" name="Curved Down Arrow 7">
            <a:extLst>
              <a:ext uri="{FF2B5EF4-FFF2-40B4-BE49-F238E27FC236}">
                <a16:creationId xmlns:a16="http://schemas.microsoft.com/office/drawing/2014/main" id="{A2003FB2-4D9D-FF4C-A802-FB968C291112}"/>
              </a:ext>
            </a:extLst>
          </p:cNvPr>
          <p:cNvSpPr/>
          <p:nvPr/>
        </p:nvSpPr>
        <p:spPr>
          <a:xfrm rot="10800000">
            <a:off x="3429000" y="3581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7348" name="TextBox 13">
            <a:extLst>
              <a:ext uri="{FF2B5EF4-FFF2-40B4-BE49-F238E27FC236}">
                <a16:creationId xmlns:a16="http://schemas.microsoft.com/office/drawing/2014/main" id="{CF41FD75-6A48-6F4A-9523-5161C370885C}"/>
              </a:ext>
            </a:extLst>
          </p:cNvPr>
          <p:cNvSpPr txBox="1">
            <a:spLocks noChangeArrowheads="1"/>
          </p:cNvSpPr>
          <p:nvPr/>
        </p:nvSpPr>
        <p:spPr bwMode="auto">
          <a:xfrm>
            <a:off x="2514600" y="2590800"/>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rPr>
              <a:t>#2 Bruce refuses, cursing and yelling</a:t>
            </a:r>
          </a:p>
        </p:txBody>
      </p:sp>
      <p:sp>
        <p:nvSpPr>
          <p:cNvPr id="57349" name="TextBox 14">
            <a:extLst>
              <a:ext uri="{FF2B5EF4-FFF2-40B4-BE49-F238E27FC236}">
                <a16:creationId xmlns:a16="http://schemas.microsoft.com/office/drawing/2014/main" id="{0D30C4DB-CF62-164E-9B3B-9CC72BAC4228}"/>
              </a:ext>
            </a:extLst>
          </p:cNvPr>
          <p:cNvSpPr txBox="1">
            <a:spLocks noChangeArrowheads="1"/>
          </p:cNvSpPr>
          <p:nvPr/>
        </p:nvSpPr>
        <p:spPr bwMode="auto">
          <a:xfrm>
            <a:off x="3505200" y="40386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#1  Mom or Dad ask Bruce to do something in calm voice</a:t>
            </a:r>
          </a:p>
        </p:txBody>
      </p:sp>
      <p:sp>
        <p:nvSpPr>
          <p:cNvPr id="57350" name="TextBox 18">
            <a:extLst>
              <a:ext uri="{FF2B5EF4-FFF2-40B4-BE49-F238E27FC236}">
                <a16:creationId xmlns:a16="http://schemas.microsoft.com/office/drawing/2014/main" id="{CE9399FC-FE70-2243-B76B-6F17F5127468}"/>
              </a:ext>
            </a:extLst>
          </p:cNvPr>
          <p:cNvSpPr txBox="1">
            <a:spLocks noChangeArrowheads="1"/>
          </p:cNvSpPr>
          <p:nvPr/>
        </p:nvSpPr>
        <p:spPr bwMode="auto">
          <a:xfrm>
            <a:off x="2819400" y="44958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#3  Mom and Dad stay short and to the point and say “per contract, you are being disrespectful and becoming aggressive”</a:t>
            </a:r>
          </a:p>
        </p:txBody>
      </p:sp>
      <p:sp>
        <p:nvSpPr>
          <p:cNvPr id="20" name="Curved Down Arrow 19">
            <a:extLst>
              <a:ext uri="{FF2B5EF4-FFF2-40B4-BE49-F238E27FC236}">
                <a16:creationId xmlns:a16="http://schemas.microsoft.com/office/drawing/2014/main" id="{3BB686A4-58E5-A54A-B5A4-5EE22A262E2E}"/>
              </a:ext>
            </a:extLst>
          </p:cNvPr>
          <p:cNvSpPr/>
          <p:nvPr/>
        </p:nvSpPr>
        <p:spPr>
          <a:xfrm>
            <a:off x="3048000" y="2438400"/>
            <a:ext cx="4114800" cy="427038"/>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6" name="Title 1">
            <a:extLst>
              <a:ext uri="{FF2B5EF4-FFF2-40B4-BE49-F238E27FC236}">
                <a16:creationId xmlns:a16="http://schemas.microsoft.com/office/drawing/2014/main" id="{22607D46-7B7A-AE47-AF36-B13CB4E7F7F6}"/>
              </a:ext>
            </a:extLst>
          </p:cNvPr>
          <p:cNvSpPr>
            <a:spLocks noGrp="1"/>
          </p:cNvSpPr>
          <p:nvPr>
            <p:ph type="title"/>
          </p:nvPr>
        </p:nvSpPr>
        <p:spPr>
          <a:xfrm>
            <a:off x="0" y="0"/>
            <a:ext cx="4800600" cy="990600"/>
          </a:xfrm>
        </p:spPr>
        <p:txBody>
          <a:bodyPr rtlCol="0">
            <a:normAutofit/>
          </a:bodyPr>
          <a:lstStyle/>
          <a:p>
            <a:pPr eaLnBrk="1" fontAlgn="auto" hangingPunct="1">
              <a:spcAft>
                <a:spcPts val="0"/>
              </a:spcAft>
              <a:defRPr/>
            </a:pPr>
            <a:r>
              <a:rPr lang="en-US" sz="1800" b="1" dirty="0">
                <a:solidFill>
                  <a:schemeClr val="accent2"/>
                </a:solidFill>
              </a:rPr>
              <a:t>After:  “What will Happen in the Future with Consequences”</a:t>
            </a:r>
            <a:br>
              <a:rPr lang="en-US" sz="1800" b="1" i="1" dirty="0">
                <a:solidFill>
                  <a:schemeClr val="accent2"/>
                </a:solidFill>
              </a:rPr>
            </a:br>
            <a:r>
              <a:rPr lang="en-US" sz="1800" b="1" dirty="0">
                <a:solidFill>
                  <a:schemeClr val="accent2"/>
                </a:solidFill>
              </a:rPr>
              <a:t>Symptom: Disrespect &amp; Aggression</a:t>
            </a:r>
            <a:endParaRPr lang="en-US" sz="1800" b="1" dirty="0">
              <a:solidFill>
                <a:schemeClr val="accent2"/>
              </a:solidFill>
              <a:latin typeface="+mn-lt"/>
            </a:endParaRPr>
          </a:p>
        </p:txBody>
      </p:sp>
      <p:pic>
        <p:nvPicPr>
          <p:cNvPr id="57353" name="Picture 20">
            <a:extLst>
              <a:ext uri="{FF2B5EF4-FFF2-40B4-BE49-F238E27FC236}">
                <a16:creationId xmlns:a16="http://schemas.microsoft.com/office/drawing/2014/main" id="{102CB261-6F1A-A948-9F43-34C17D2A199A}"/>
              </a:ext>
            </a:extLst>
          </p:cNvPr>
          <p:cNvPicPr>
            <a:picLocks noChangeAspect="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24400" y="2971800"/>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Box 30">
            <a:extLst>
              <a:ext uri="{FF2B5EF4-FFF2-40B4-BE49-F238E27FC236}">
                <a16:creationId xmlns:a16="http://schemas.microsoft.com/office/drawing/2014/main" id="{0DCA5930-D36F-6D4F-9AF9-EF89839D0185}"/>
              </a:ext>
            </a:extLst>
          </p:cNvPr>
          <p:cNvSpPr txBox="1">
            <a:spLocks noChangeArrowheads="1"/>
          </p:cNvSpPr>
          <p:nvPr/>
        </p:nvSpPr>
        <p:spPr bwMode="auto">
          <a:xfrm>
            <a:off x="3810000" y="3657600"/>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latin typeface="Comic Sans MS" panose="030F0902030302020204" pitchFamily="66" charset="0"/>
              </a:rPr>
              <a:t>MISUSE OF POWER</a:t>
            </a:r>
          </a:p>
        </p:txBody>
      </p:sp>
      <p:sp>
        <p:nvSpPr>
          <p:cNvPr id="23" name="Curved Down Arrow 22">
            <a:extLst>
              <a:ext uri="{FF2B5EF4-FFF2-40B4-BE49-F238E27FC236}">
                <a16:creationId xmlns:a16="http://schemas.microsoft.com/office/drawing/2014/main" id="{149A3692-F133-0F4C-9EE8-9621217B23D8}"/>
              </a:ext>
            </a:extLst>
          </p:cNvPr>
          <p:cNvSpPr/>
          <p:nvPr/>
        </p:nvSpPr>
        <p:spPr>
          <a:xfrm rot="10800000">
            <a:off x="2667000" y="5257800"/>
            <a:ext cx="47244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 name="Curved Down Arrow 10">
            <a:extLst>
              <a:ext uri="{FF2B5EF4-FFF2-40B4-BE49-F238E27FC236}">
                <a16:creationId xmlns:a16="http://schemas.microsoft.com/office/drawing/2014/main" id="{7187F1EB-98DF-814A-ADF3-C24A1C7C0988}"/>
              </a:ext>
            </a:extLst>
          </p:cNvPr>
          <p:cNvSpPr/>
          <p:nvPr/>
        </p:nvSpPr>
        <p:spPr>
          <a:xfrm rot="10800000">
            <a:off x="3276600" y="4038600"/>
            <a:ext cx="3657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Curved Down Arrow 9">
            <a:extLst>
              <a:ext uri="{FF2B5EF4-FFF2-40B4-BE49-F238E27FC236}">
                <a16:creationId xmlns:a16="http://schemas.microsoft.com/office/drawing/2014/main" id="{ADAEED7F-7F53-E246-B98D-C16121BEDA4C}"/>
              </a:ext>
            </a:extLst>
          </p:cNvPr>
          <p:cNvSpPr/>
          <p:nvPr/>
        </p:nvSpPr>
        <p:spPr>
          <a:xfrm>
            <a:off x="3581400" y="2819400"/>
            <a:ext cx="3200400" cy="427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7358" name="TextBox 4">
            <a:extLst>
              <a:ext uri="{FF2B5EF4-FFF2-40B4-BE49-F238E27FC236}">
                <a16:creationId xmlns:a16="http://schemas.microsoft.com/office/drawing/2014/main" id="{ACD49DF7-5B6A-BA49-9074-BB702035A354}"/>
              </a:ext>
            </a:extLst>
          </p:cNvPr>
          <p:cNvSpPr txBox="1">
            <a:spLocks noChangeArrowheads="1"/>
          </p:cNvSpPr>
          <p:nvPr/>
        </p:nvSpPr>
        <p:spPr bwMode="auto">
          <a:xfrm>
            <a:off x="3048000" y="32004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solidFill>
                  <a:srgbClr val="FF0000"/>
                </a:solidFill>
                <a:latin typeface="Berlin Sans FB" panose="020F0502020204030204" pitchFamily="34" charset="0"/>
              </a:rPr>
              <a:t>Bruce</a:t>
            </a:r>
          </a:p>
        </p:txBody>
      </p:sp>
      <p:grpSp>
        <p:nvGrpSpPr>
          <p:cNvPr id="57359" name="Group 14">
            <a:extLst>
              <a:ext uri="{FF2B5EF4-FFF2-40B4-BE49-F238E27FC236}">
                <a16:creationId xmlns:a16="http://schemas.microsoft.com/office/drawing/2014/main" id="{ED8E54D4-528C-7841-A726-AC4F07B28A49}"/>
              </a:ext>
            </a:extLst>
          </p:cNvPr>
          <p:cNvGrpSpPr>
            <a:grpSpLocks/>
          </p:cNvGrpSpPr>
          <p:nvPr/>
        </p:nvGrpSpPr>
        <p:grpSpPr bwMode="auto">
          <a:xfrm>
            <a:off x="6827838" y="4386263"/>
            <a:ext cx="933450" cy="1517650"/>
            <a:chOff x="6827726" y="4386262"/>
            <a:chExt cx="933336" cy="1517651"/>
          </a:xfrm>
        </p:grpSpPr>
        <p:cxnSp>
          <p:nvCxnSpPr>
            <p:cNvPr id="46" name="Straight Arrow Connector 45">
              <a:extLst>
                <a:ext uri="{FF2B5EF4-FFF2-40B4-BE49-F238E27FC236}">
                  <a16:creationId xmlns:a16="http://schemas.microsoft.com/office/drawing/2014/main" id="{B5A49FB3-016A-8B45-9DAA-1858FCB331E1}"/>
                </a:ext>
              </a:extLst>
            </p:cNvPr>
            <p:cNvCxnSpPr/>
            <p:nvPr/>
          </p:nvCxnSpPr>
          <p:spPr>
            <a:xfrm flipH="1">
              <a:off x="7197568" y="4446587"/>
              <a:ext cx="485716" cy="145732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0B1B404-7624-6843-8C8E-4E5E51FA0B61}"/>
                </a:ext>
              </a:extLst>
            </p:cNvPr>
            <p:cNvCxnSpPr/>
            <p:nvPr/>
          </p:nvCxnSpPr>
          <p:spPr>
            <a:xfrm flipH="1">
              <a:off x="6827726" y="4451349"/>
              <a:ext cx="866669" cy="78422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7383" name="Group 6">
              <a:extLst>
                <a:ext uri="{FF2B5EF4-FFF2-40B4-BE49-F238E27FC236}">
                  <a16:creationId xmlns:a16="http://schemas.microsoft.com/office/drawing/2014/main" id="{0EB03FFC-1ACB-444A-81E7-0A4DADFCFCF8}"/>
                </a:ext>
              </a:extLst>
            </p:cNvPr>
            <p:cNvGrpSpPr>
              <a:grpSpLocks/>
            </p:cNvGrpSpPr>
            <p:nvPr/>
          </p:nvGrpSpPr>
          <p:grpSpPr bwMode="auto">
            <a:xfrm>
              <a:off x="6915037" y="4386262"/>
              <a:ext cx="846025" cy="225426"/>
              <a:chOff x="7791563" y="4930775"/>
              <a:chExt cx="846025" cy="225426"/>
            </a:xfrm>
          </p:grpSpPr>
          <p:cxnSp>
            <p:nvCxnSpPr>
              <p:cNvPr id="40" name="Straight Arrow Connector 39">
                <a:extLst>
                  <a:ext uri="{FF2B5EF4-FFF2-40B4-BE49-F238E27FC236}">
                    <a16:creationId xmlns:a16="http://schemas.microsoft.com/office/drawing/2014/main" id="{09F7C270-1873-0049-83F0-D9BCAB4FC0AE}"/>
                  </a:ext>
                </a:extLst>
              </p:cNvPr>
              <p:cNvCxnSpPr/>
              <p:nvPr/>
            </p:nvCxnSpPr>
            <p:spPr>
              <a:xfrm flipH="1">
                <a:off x="7791553" y="5006975"/>
                <a:ext cx="769844" cy="1492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A075CA24-FCB3-DC49-AFA5-418D60BAC501}"/>
                  </a:ext>
                </a:extLst>
              </p:cNvPr>
              <p:cNvSpPr/>
              <p:nvPr/>
            </p:nvSpPr>
            <p:spPr>
              <a:xfrm flipV="1">
                <a:off x="8485207" y="4930775"/>
                <a:ext cx="152381"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57360" name="TextBox 56">
            <a:extLst>
              <a:ext uri="{FF2B5EF4-FFF2-40B4-BE49-F238E27FC236}">
                <a16:creationId xmlns:a16="http://schemas.microsoft.com/office/drawing/2014/main" id="{7809D17F-F754-0A41-B74C-CBEEBAC4B07F}"/>
              </a:ext>
            </a:extLst>
          </p:cNvPr>
          <p:cNvSpPr txBox="1">
            <a:spLocks noChangeArrowheads="1"/>
          </p:cNvSpPr>
          <p:nvPr/>
        </p:nvSpPr>
        <p:spPr bwMode="auto">
          <a:xfrm>
            <a:off x="2895600" y="525780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#5  Mom and Dad Exit the situation to avoid escalating the situation</a:t>
            </a:r>
          </a:p>
        </p:txBody>
      </p:sp>
      <p:sp>
        <p:nvSpPr>
          <p:cNvPr id="57361" name="TextBox 56">
            <a:extLst>
              <a:ext uri="{FF2B5EF4-FFF2-40B4-BE49-F238E27FC236}">
                <a16:creationId xmlns:a16="http://schemas.microsoft.com/office/drawing/2014/main" id="{71AF6FC5-80C6-6547-85F2-9B8B84189AFB}"/>
              </a:ext>
            </a:extLst>
          </p:cNvPr>
          <p:cNvSpPr txBox="1">
            <a:spLocks noChangeArrowheads="1"/>
          </p:cNvSpPr>
          <p:nvPr/>
        </p:nvSpPr>
        <p:spPr bwMode="auto">
          <a:xfrm>
            <a:off x="2209800" y="5867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chemeClr val="accent2"/>
                </a:solidFill>
                <a:latin typeface="Comic Sans MS" panose="030F0902030302020204" pitchFamily="66" charset="0"/>
                <a:cs typeface="Aharoni" panose="020F0502020204030204" pitchFamily="34" charset="0"/>
              </a:rPr>
              <a:t>#7 Mom and Dad wait 15 minutes &amp; calmly give Bruce the pre-written consequence &amp; encourage Bruce to make good choices going forward and  they both feel supported by each other in working the plan consistently. </a:t>
            </a:r>
          </a:p>
        </p:txBody>
      </p:sp>
      <p:sp>
        <p:nvSpPr>
          <p:cNvPr id="48" name="Curved Down Arrow 47">
            <a:extLst>
              <a:ext uri="{FF2B5EF4-FFF2-40B4-BE49-F238E27FC236}">
                <a16:creationId xmlns:a16="http://schemas.microsoft.com/office/drawing/2014/main" id="{F1FE62F3-E1FA-3E47-8CA5-F7BBF44D8DD2}"/>
              </a:ext>
            </a:extLst>
          </p:cNvPr>
          <p:cNvSpPr/>
          <p:nvPr/>
        </p:nvSpPr>
        <p:spPr>
          <a:xfrm rot="10800000">
            <a:off x="2209800" y="4648200"/>
            <a:ext cx="51816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37" name="Oval 36">
            <a:extLst>
              <a:ext uri="{FF2B5EF4-FFF2-40B4-BE49-F238E27FC236}">
                <a16:creationId xmlns:a16="http://schemas.microsoft.com/office/drawing/2014/main" id="{64A6D38B-6817-BF4C-A65F-DC87485F65A2}"/>
              </a:ext>
            </a:extLst>
          </p:cNvPr>
          <p:cNvSpPr>
            <a:spLocks noChangeArrowheads="1"/>
          </p:cNvSpPr>
          <p:nvPr/>
        </p:nvSpPr>
        <p:spPr bwMode="auto">
          <a:xfrm>
            <a:off x="4876800" y="3048000"/>
            <a:ext cx="457200" cy="333375"/>
          </a:xfrm>
          <a:prstGeom prst="ellipse">
            <a:avLst/>
          </a:prstGeom>
          <a:blipFill dpi="0" rotWithShape="1">
            <a:blip r:embed="rId4"/>
            <a:srcRect/>
            <a:stretch>
              <a:fillRect/>
            </a:stretch>
          </a:blip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eaLnBrk="1" hangingPunct="1">
              <a:defRPr/>
            </a:pPr>
            <a:endParaRPr lang="en-US">
              <a:solidFill>
                <a:schemeClr val="lt1"/>
              </a:solidFill>
              <a:latin typeface="+mn-lt"/>
              <a:ea typeface="+mn-ea"/>
            </a:endParaRPr>
          </a:p>
        </p:txBody>
      </p:sp>
      <p:sp>
        <p:nvSpPr>
          <p:cNvPr id="57364" name="TextBox 16">
            <a:extLst>
              <a:ext uri="{FF2B5EF4-FFF2-40B4-BE49-F238E27FC236}">
                <a16:creationId xmlns:a16="http://schemas.microsoft.com/office/drawing/2014/main" id="{38089620-4FE2-1B4F-A8F3-08CB1E83A546}"/>
              </a:ext>
            </a:extLst>
          </p:cNvPr>
          <p:cNvSpPr txBox="1">
            <a:spLocks noChangeArrowheads="1"/>
          </p:cNvSpPr>
          <p:nvPr/>
        </p:nvSpPr>
        <p:spPr bwMode="auto">
          <a:xfrm>
            <a:off x="2514600" y="132715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#6  Bruce is surprised by his parent’s reaction and he calms down and walks away</a:t>
            </a:r>
          </a:p>
        </p:txBody>
      </p:sp>
      <p:sp>
        <p:nvSpPr>
          <p:cNvPr id="62" name="Curved Down Arrow 61">
            <a:extLst>
              <a:ext uri="{FF2B5EF4-FFF2-40B4-BE49-F238E27FC236}">
                <a16:creationId xmlns:a16="http://schemas.microsoft.com/office/drawing/2014/main" id="{85F2CC52-637C-C440-8CB7-0BAAFA6556A0}"/>
              </a:ext>
            </a:extLst>
          </p:cNvPr>
          <p:cNvSpPr/>
          <p:nvPr/>
        </p:nvSpPr>
        <p:spPr>
          <a:xfrm>
            <a:off x="3048000" y="1789113"/>
            <a:ext cx="4114800" cy="427037"/>
          </a:xfrm>
          <a:prstGeom prst="curvedDownArrow">
            <a:avLst>
              <a:gd name="adj1" fmla="val 25000"/>
              <a:gd name="adj2" fmla="val 50000"/>
              <a:gd name="adj3" fmla="val 15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57366" name="Group 5">
            <a:extLst>
              <a:ext uri="{FF2B5EF4-FFF2-40B4-BE49-F238E27FC236}">
                <a16:creationId xmlns:a16="http://schemas.microsoft.com/office/drawing/2014/main" id="{D5FC3160-E039-4141-AC5F-9F0D534B8ADE}"/>
              </a:ext>
            </a:extLst>
          </p:cNvPr>
          <p:cNvGrpSpPr>
            <a:grpSpLocks/>
          </p:cNvGrpSpPr>
          <p:nvPr/>
        </p:nvGrpSpPr>
        <p:grpSpPr bwMode="auto">
          <a:xfrm>
            <a:off x="1157288" y="4818063"/>
            <a:ext cx="1738312" cy="1304925"/>
            <a:chOff x="1158079" y="4818856"/>
            <a:chExt cx="1737521" cy="1304278"/>
          </a:xfrm>
        </p:grpSpPr>
        <p:cxnSp>
          <p:nvCxnSpPr>
            <p:cNvPr id="41" name="Straight Arrow Connector 40">
              <a:extLst>
                <a:ext uri="{FF2B5EF4-FFF2-40B4-BE49-F238E27FC236}">
                  <a16:creationId xmlns:a16="http://schemas.microsoft.com/office/drawing/2014/main" id="{E40288AA-A430-6D49-B7A1-731CE8CB5941}"/>
                </a:ext>
              </a:extLst>
            </p:cNvPr>
            <p:cNvCxnSpPr/>
            <p:nvPr/>
          </p:nvCxnSpPr>
          <p:spPr>
            <a:xfrm>
              <a:off x="1234244" y="4947379"/>
              <a:ext cx="1147240" cy="11757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7378" name="Group 2">
              <a:extLst>
                <a:ext uri="{FF2B5EF4-FFF2-40B4-BE49-F238E27FC236}">
                  <a16:creationId xmlns:a16="http://schemas.microsoft.com/office/drawing/2014/main" id="{3ED223BC-45D8-F747-8400-FB1B759D3726}"/>
                </a:ext>
              </a:extLst>
            </p:cNvPr>
            <p:cNvGrpSpPr>
              <a:grpSpLocks/>
            </p:cNvGrpSpPr>
            <p:nvPr/>
          </p:nvGrpSpPr>
          <p:grpSpPr bwMode="auto">
            <a:xfrm>
              <a:off x="1158079" y="4818856"/>
              <a:ext cx="1737521" cy="185737"/>
              <a:chOff x="1254125" y="5681663"/>
              <a:chExt cx="1737521" cy="185737"/>
            </a:xfrm>
          </p:grpSpPr>
          <p:cxnSp>
            <p:nvCxnSpPr>
              <p:cNvPr id="30" name="Straight Arrow Connector 29">
                <a:extLst>
                  <a:ext uri="{FF2B5EF4-FFF2-40B4-BE49-F238E27FC236}">
                    <a16:creationId xmlns:a16="http://schemas.microsoft.com/office/drawing/2014/main" id="{2EAF6A30-BC22-5A45-A2AB-3A1E02EA769D}"/>
                  </a:ext>
                </a:extLst>
              </p:cNvPr>
              <p:cNvCxnSpPr/>
              <p:nvPr/>
            </p:nvCxnSpPr>
            <p:spPr>
              <a:xfrm flipV="1">
                <a:off x="1366786" y="5681663"/>
                <a:ext cx="1624860" cy="11424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C337175F-3894-7145-B6A3-0FCB6041BCCD}"/>
                  </a:ext>
                </a:extLst>
              </p:cNvPr>
              <p:cNvSpPr/>
              <p:nvPr/>
            </p:nvSpPr>
            <p:spPr>
              <a:xfrm flipV="1">
                <a:off x="1254125" y="5714983"/>
                <a:ext cx="152331" cy="152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57367" name="TextBox 16">
            <a:extLst>
              <a:ext uri="{FF2B5EF4-FFF2-40B4-BE49-F238E27FC236}">
                <a16:creationId xmlns:a16="http://schemas.microsoft.com/office/drawing/2014/main" id="{00275BF7-1ECE-5B46-9C3C-70F335F0FB76}"/>
              </a:ext>
            </a:extLst>
          </p:cNvPr>
          <p:cNvSpPr txBox="1">
            <a:spLocks noChangeArrowheads="1"/>
          </p:cNvSpPr>
          <p:nvPr/>
        </p:nvSpPr>
        <p:spPr bwMode="auto">
          <a:xfrm>
            <a:off x="3400425" y="2003425"/>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200" b="1">
                <a:solidFill>
                  <a:srgbClr val="FF0000"/>
                </a:solidFill>
                <a:latin typeface="Comic Sans MS" panose="030F0902030302020204" pitchFamily="66" charset="0"/>
                <a:cs typeface="Aharoni" panose="020F0502020204030204" pitchFamily="34" charset="0"/>
              </a:rPr>
              <a:t>#4  Bruce argues back and become verbally aggressive</a:t>
            </a:r>
          </a:p>
        </p:txBody>
      </p:sp>
      <p:grpSp>
        <p:nvGrpSpPr>
          <p:cNvPr id="57368" name="Group 4">
            <a:extLst>
              <a:ext uri="{FF2B5EF4-FFF2-40B4-BE49-F238E27FC236}">
                <a16:creationId xmlns:a16="http://schemas.microsoft.com/office/drawing/2014/main" id="{8FA473C3-E1AB-D94B-B863-F2A771AA9C83}"/>
              </a:ext>
            </a:extLst>
          </p:cNvPr>
          <p:cNvGrpSpPr>
            <a:grpSpLocks/>
          </p:cNvGrpSpPr>
          <p:nvPr/>
        </p:nvGrpSpPr>
        <p:grpSpPr bwMode="auto">
          <a:xfrm>
            <a:off x="1751013" y="2344738"/>
            <a:ext cx="3041650" cy="2994025"/>
            <a:chOff x="1776413" y="2317750"/>
            <a:chExt cx="3042397" cy="2994026"/>
          </a:xfrm>
        </p:grpSpPr>
        <p:cxnSp>
          <p:nvCxnSpPr>
            <p:cNvPr id="43" name="Straight Arrow Connector 42">
              <a:extLst>
                <a:ext uri="{FF2B5EF4-FFF2-40B4-BE49-F238E27FC236}">
                  <a16:creationId xmlns:a16="http://schemas.microsoft.com/office/drawing/2014/main" id="{637D8799-8218-FB4F-BDC8-1AA221DFD2B6}"/>
                </a:ext>
              </a:extLst>
            </p:cNvPr>
            <p:cNvCxnSpPr/>
            <p:nvPr/>
          </p:nvCxnSpPr>
          <p:spPr bwMode="auto">
            <a:xfrm>
              <a:off x="1847868" y="2395537"/>
              <a:ext cx="2970942" cy="2916239"/>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7373" name="Group 1">
              <a:extLst>
                <a:ext uri="{FF2B5EF4-FFF2-40B4-BE49-F238E27FC236}">
                  <a16:creationId xmlns:a16="http://schemas.microsoft.com/office/drawing/2014/main" id="{D32F0369-1498-814C-A6B9-D0E1DEDA8348}"/>
                </a:ext>
              </a:extLst>
            </p:cNvPr>
            <p:cNvGrpSpPr>
              <a:grpSpLocks/>
            </p:cNvGrpSpPr>
            <p:nvPr/>
          </p:nvGrpSpPr>
          <p:grpSpPr bwMode="auto">
            <a:xfrm>
              <a:off x="1776413" y="2317750"/>
              <a:ext cx="2109787" cy="2178050"/>
              <a:chOff x="1828800" y="4043363"/>
              <a:chExt cx="2109787" cy="2178050"/>
            </a:xfrm>
          </p:grpSpPr>
          <p:sp>
            <p:nvSpPr>
              <p:cNvPr id="67" name="Oval 66">
                <a:extLst>
                  <a:ext uri="{FF2B5EF4-FFF2-40B4-BE49-F238E27FC236}">
                    <a16:creationId xmlns:a16="http://schemas.microsoft.com/office/drawing/2014/main" id="{998734DA-31A6-A840-8C72-FE6272BEF677}"/>
                  </a:ext>
                </a:extLst>
              </p:cNvPr>
              <p:cNvSpPr/>
              <p:nvPr/>
            </p:nvSpPr>
            <p:spPr>
              <a:xfrm flipH="1" flipV="1">
                <a:off x="1828800" y="4043363"/>
                <a:ext cx="152437"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5" name="Straight Arrow Connector 34">
                <a:extLst>
                  <a:ext uri="{FF2B5EF4-FFF2-40B4-BE49-F238E27FC236}">
                    <a16:creationId xmlns:a16="http://schemas.microsoft.com/office/drawing/2014/main" id="{E6EEF092-9EC1-AC4E-92C2-24F72FA87A59}"/>
                  </a:ext>
                </a:extLst>
              </p:cNvPr>
              <p:cNvCxnSpPr>
                <a:stCxn id="67" idx="2"/>
              </p:cNvCxnSpPr>
              <p:nvPr/>
            </p:nvCxnSpPr>
            <p:spPr>
              <a:xfrm>
                <a:off x="1981237" y="4119563"/>
                <a:ext cx="1957868" cy="172085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39DC87-B5CF-554C-9617-F23EE5E913D2}"/>
                  </a:ext>
                </a:extLst>
              </p:cNvPr>
              <p:cNvCxnSpPr>
                <a:stCxn id="67" idx="1"/>
              </p:cNvCxnSpPr>
              <p:nvPr/>
            </p:nvCxnSpPr>
            <p:spPr>
              <a:xfrm>
                <a:off x="1959007" y="4173538"/>
                <a:ext cx="1599005" cy="204787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1B8EE113-1B48-9A45-9002-8028E437A4B6}"/>
              </a:ext>
            </a:extLst>
          </p:cNvPr>
          <p:cNvSpPr txBox="1">
            <a:spLocks noChangeArrowheads="1"/>
          </p:cNvSpPr>
          <p:nvPr/>
        </p:nvSpPr>
        <p:spPr bwMode="auto">
          <a:xfrm>
            <a:off x="20638" y="1776413"/>
            <a:ext cx="1884362" cy="1646237"/>
          </a:xfrm>
          <a:prstGeom prst="rect">
            <a:avLst/>
          </a:prstGeom>
          <a:noFill/>
          <a:ln w="9525">
            <a:noFill/>
            <a:miter lim="800000"/>
            <a:headEnd/>
            <a:tailEnd/>
          </a:ln>
        </p:spPr>
        <p:txBody>
          <a:bodyPr>
            <a:spAutoFit/>
          </a:bodyPr>
          <a:lstStyle/>
          <a:p>
            <a:pPr eaLnBrk="1" hangingPunct="1">
              <a:defRPr/>
            </a:pPr>
            <a:r>
              <a:rPr lang="en-US" sz="1200" b="1" u="sng" dirty="0">
                <a:latin typeface="+mn-lt"/>
                <a:ea typeface="ＭＳ Ｐゴシック" panose="020B0600070205080204" pitchFamily="34" charset="-128"/>
              </a:rPr>
              <a:t>Healthy Undercurrent:</a:t>
            </a:r>
            <a:endParaRPr lang="en-US" sz="1200" b="1" dirty="0">
              <a:latin typeface="+mn-lt"/>
              <a:ea typeface="ＭＳ Ｐゴシック" panose="020B0600070205080204" pitchFamily="34" charset="-128"/>
            </a:endParaRPr>
          </a:p>
          <a:p>
            <a:pPr eaLnBrk="1" hangingPunct="1">
              <a:defRPr/>
            </a:pPr>
            <a:r>
              <a:rPr lang="en-US" sz="1200" b="1" dirty="0">
                <a:solidFill>
                  <a:srgbClr val="FF0000"/>
                </a:solidFill>
                <a:latin typeface="+mn-lt"/>
                <a:ea typeface="ＭＳ Ｐゴシック" panose="020B0600070205080204" pitchFamily="34" charset="-128"/>
              </a:rPr>
              <a:t>De-Escalation Tactics</a:t>
            </a:r>
          </a:p>
          <a:p>
            <a:pPr eaLnBrk="1" hangingPunct="1">
              <a:defRPr/>
            </a:pPr>
            <a:endParaRPr lang="en-US" sz="500" b="1" dirty="0">
              <a:solidFill>
                <a:srgbClr val="FF0000"/>
              </a:solidFill>
              <a:latin typeface="+mn-lt"/>
              <a:ea typeface="ＭＳ Ｐゴシック" panose="020B0600070205080204" pitchFamily="34" charset="-128"/>
            </a:endParaRPr>
          </a:p>
          <a:p>
            <a:pPr eaLnBrk="1" hangingPunct="1">
              <a:defRPr/>
            </a:pPr>
            <a:r>
              <a:rPr lang="en-US" altLang="en-US" sz="1200" b="1" u="sng" dirty="0">
                <a:solidFill>
                  <a:schemeClr val="accent2"/>
                </a:solidFill>
                <a:ea typeface="ＭＳ Ｐゴシック" panose="020B0600070205080204" pitchFamily="34" charset="-128"/>
              </a:rPr>
              <a:t>New Technique</a:t>
            </a:r>
            <a:r>
              <a:rPr lang="en-US" altLang="en-US" sz="1200" b="1" dirty="0">
                <a:solidFill>
                  <a:schemeClr val="accent2"/>
                </a:solidFill>
                <a:ea typeface="ＭＳ Ｐゴシック" panose="020B0600070205080204" pitchFamily="34" charset="-128"/>
              </a:rPr>
              <a:t>:</a:t>
            </a:r>
          </a:p>
          <a:p>
            <a:pPr eaLnBrk="1" hangingPunct="1">
              <a:defRPr/>
            </a:pPr>
            <a:r>
              <a:rPr lang="en-US" altLang="en-US" sz="1200" b="1" dirty="0">
                <a:solidFill>
                  <a:schemeClr val="accent2"/>
                </a:solidFill>
                <a:ea typeface="ＭＳ Ｐゴシック" panose="020B0600070205080204" pitchFamily="34" charset="-128"/>
              </a:rPr>
              <a:t> Use of short and to the point and Exit and Wait along with calm voice</a:t>
            </a:r>
          </a:p>
          <a:p>
            <a:pPr eaLnBrk="1" hangingPunct="1">
              <a:defRPr/>
            </a:pPr>
            <a:endParaRPr lang="en-US" sz="1200" b="1" dirty="0">
              <a:latin typeface="+mn-lt"/>
              <a:ea typeface="ＭＳ Ｐゴシック" panose="020B0600070205080204" pitchFamily="34" charset="-128"/>
            </a:endParaRPr>
          </a:p>
        </p:txBody>
      </p:sp>
      <p:sp>
        <p:nvSpPr>
          <p:cNvPr id="57370" name="TextBox 60">
            <a:extLst>
              <a:ext uri="{FF2B5EF4-FFF2-40B4-BE49-F238E27FC236}">
                <a16:creationId xmlns:a16="http://schemas.microsoft.com/office/drawing/2014/main" id="{9A69A564-AC24-4348-8728-F460D53E87AF}"/>
              </a:ext>
            </a:extLst>
          </p:cNvPr>
          <p:cNvSpPr txBox="1">
            <a:spLocks noChangeArrowheads="1"/>
          </p:cNvSpPr>
          <p:nvPr/>
        </p:nvSpPr>
        <p:spPr bwMode="auto">
          <a:xfrm>
            <a:off x="9525" y="3876675"/>
            <a:ext cx="15240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1200" b="1" u="sng"/>
              <a:t>Healthy Undercurrent:</a:t>
            </a:r>
          </a:p>
          <a:p>
            <a:pPr eaLnBrk="1" hangingPunct="1">
              <a:buFontTx/>
              <a:buNone/>
            </a:pPr>
            <a:r>
              <a:rPr lang="en-US" altLang="en-US" sz="1200" b="1">
                <a:solidFill>
                  <a:srgbClr val="FF0000"/>
                </a:solidFill>
              </a:rPr>
              <a:t>Consistent Discipline with clear rule and rewards</a:t>
            </a:r>
          </a:p>
          <a:p>
            <a:pPr eaLnBrk="1" hangingPunct="1"/>
            <a:endParaRPr lang="en-US" altLang="en-US" sz="500" b="1"/>
          </a:p>
          <a:p>
            <a:pPr eaLnBrk="1" hangingPunct="1">
              <a:spcBef>
                <a:spcPct val="0"/>
              </a:spcBef>
              <a:buFontTx/>
              <a:buNone/>
            </a:pPr>
            <a:r>
              <a:rPr lang="en-US" altLang="en-US" sz="1200" b="1" u="sng">
                <a:solidFill>
                  <a:schemeClr val="accent2"/>
                </a:solidFill>
              </a:rPr>
              <a:t>New Technique</a:t>
            </a:r>
            <a:r>
              <a:rPr lang="en-US" altLang="en-US" sz="1200" b="1">
                <a:solidFill>
                  <a:schemeClr val="accent2"/>
                </a:solidFill>
              </a:rPr>
              <a:t>:</a:t>
            </a:r>
          </a:p>
          <a:p>
            <a:pPr eaLnBrk="1" hangingPunct="1">
              <a:spcBef>
                <a:spcPct val="0"/>
              </a:spcBef>
              <a:buFontTx/>
              <a:buNone/>
            </a:pPr>
            <a:r>
              <a:rPr lang="en-US" altLang="en-US" sz="1200" b="1">
                <a:solidFill>
                  <a:schemeClr val="accent2"/>
                </a:solidFill>
              </a:rPr>
              <a:t> Use of contract</a:t>
            </a:r>
          </a:p>
        </p:txBody>
      </p:sp>
      <p:sp>
        <p:nvSpPr>
          <p:cNvPr id="42" name="TextBox 41">
            <a:extLst>
              <a:ext uri="{FF2B5EF4-FFF2-40B4-BE49-F238E27FC236}">
                <a16:creationId xmlns:a16="http://schemas.microsoft.com/office/drawing/2014/main" id="{56947B17-8117-4C43-B79F-E0C5E991FA48}"/>
              </a:ext>
            </a:extLst>
          </p:cNvPr>
          <p:cNvSpPr txBox="1">
            <a:spLocks noChangeArrowheads="1"/>
          </p:cNvSpPr>
          <p:nvPr/>
        </p:nvSpPr>
        <p:spPr bwMode="auto">
          <a:xfrm>
            <a:off x="7705725" y="3663950"/>
            <a:ext cx="1447800" cy="1676400"/>
          </a:xfrm>
          <a:prstGeom prst="rect">
            <a:avLst/>
          </a:prstGeom>
          <a:noFill/>
          <a:ln w="9525">
            <a:noFill/>
            <a:miter lim="800000"/>
            <a:headEnd/>
            <a:tailEnd/>
          </a:ln>
        </p:spPr>
        <p:txBody>
          <a:bodyPr>
            <a:spAutoFit/>
          </a:bodyPr>
          <a:lstStyle/>
          <a:p>
            <a:pPr eaLnBrk="1" hangingPunct="1">
              <a:defRPr/>
            </a:pPr>
            <a:r>
              <a:rPr lang="en-US" sz="1200" b="1" u="sng" dirty="0">
                <a:solidFill>
                  <a:schemeClr val="accent2"/>
                </a:solidFill>
              </a:rPr>
              <a:t>Healthy Undercurrent:</a:t>
            </a:r>
          </a:p>
          <a:p>
            <a:pPr eaLnBrk="1" hangingPunct="1">
              <a:defRPr/>
            </a:pPr>
            <a:r>
              <a:rPr lang="en-US" sz="1200" b="1" dirty="0">
                <a:solidFill>
                  <a:srgbClr val="FF0000"/>
                </a:solidFill>
              </a:rPr>
              <a:t>Parents working together</a:t>
            </a:r>
          </a:p>
          <a:p>
            <a:pPr eaLnBrk="1" hangingPunct="1">
              <a:defRPr/>
            </a:pPr>
            <a:endParaRPr lang="en-US" sz="500" b="1" u="sng" dirty="0">
              <a:solidFill>
                <a:schemeClr val="accent2"/>
              </a:solidFill>
            </a:endParaRPr>
          </a:p>
          <a:p>
            <a:pPr eaLnBrk="1" hangingPunct="1">
              <a:defRPr/>
            </a:pPr>
            <a:r>
              <a:rPr lang="en-US" sz="1200" b="1" u="sng" dirty="0">
                <a:solidFill>
                  <a:schemeClr val="accent2"/>
                </a:solidFill>
              </a:rPr>
              <a:t>New Technique:</a:t>
            </a:r>
          </a:p>
          <a:p>
            <a:pPr eaLnBrk="1" hangingPunct="1">
              <a:defRPr/>
            </a:pPr>
            <a:r>
              <a:rPr lang="en-US" sz="1200" b="1" dirty="0">
                <a:solidFill>
                  <a:schemeClr val="accent2"/>
                </a:solidFill>
              </a:rPr>
              <a:t> Use of Contract</a:t>
            </a:r>
          </a:p>
          <a:p>
            <a:pPr eaLnBrk="1" hangingPunct="1">
              <a:defRPr/>
            </a:pPr>
            <a:endParaRPr lang="en-US" sz="1200" b="1" dirty="0">
              <a:solidFill>
                <a:srgbClr val="FF0000"/>
              </a:solidFill>
              <a:latin typeface="+mn-lt"/>
              <a:ea typeface="ＭＳ Ｐゴシック" panose="020B0600070205080204" pitchFamily="34" charset="-128"/>
            </a:endParaRPr>
          </a:p>
          <a:p>
            <a:pPr eaLnBrk="1" hangingPunct="1">
              <a:defRPr/>
            </a:pPr>
            <a:endParaRPr lang="en-US" sz="1200" b="1" dirty="0">
              <a:latin typeface="+mn-lt"/>
              <a:ea typeface="ＭＳ Ｐゴシック" panose="020B0600070205080204" pitchFamily="34" charset="-128"/>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0BC2207-C9F4-3940-9B3D-D9E154CAC8D7}"/>
              </a:ext>
            </a:extLst>
          </p:cNvPr>
          <p:cNvSpPr>
            <a:spLocks noGrp="1"/>
          </p:cNvSpPr>
          <p:nvPr>
            <p:ph type="title"/>
          </p:nvPr>
        </p:nvSpPr>
        <p:spPr>
          <a:xfrm>
            <a:off x="425450" y="152400"/>
            <a:ext cx="8397875" cy="45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8100">
            <a:solidFill>
              <a:schemeClr val="accent1">
                <a:lumMod val="90000"/>
              </a:schemeClr>
            </a:solidFill>
            <a:miter lim="800000"/>
            <a:headEnd/>
            <a:tailEnd/>
          </a:ln>
        </p:spPr>
        <p:txBody>
          <a:bodyPr/>
          <a:lstStyle/>
          <a:p>
            <a:pPr>
              <a:defRPr/>
            </a:pPr>
            <a:r>
              <a:rPr lang="en-US" altLang="en-US" sz="3200" b="1" dirty="0"/>
              <a:t>Our “De-Stressing” Family Plan</a:t>
            </a:r>
          </a:p>
        </p:txBody>
      </p:sp>
      <p:sp>
        <p:nvSpPr>
          <p:cNvPr id="52227" name="Content Placeholder 2">
            <a:extLst>
              <a:ext uri="{FF2B5EF4-FFF2-40B4-BE49-F238E27FC236}">
                <a16:creationId xmlns:a16="http://schemas.microsoft.com/office/drawing/2014/main" id="{D92F00A3-256C-CD42-9173-B5AB4B8417D9}"/>
              </a:ext>
            </a:extLst>
          </p:cNvPr>
          <p:cNvSpPr>
            <a:spLocks noGrp="1"/>
          </p:cNvSpPr>
          <p:nvPr>
            <p:ph idx="1"/>
          </p:nvPr>
        </p:nvSpPr>
        <p:spPr>
          <a:xfrm>
            <a:off x="0" y="609600"/>
            <a:ext cx="9144000" cy="304800"/>
          </a:xfrm>
        </p:spPr>
        <p:txBody>
          <a:bodyPr/>
          <a:lstStyle/>
          <a:p>
            <a:pPr algn="ctr">
              <a:buFontTx/>
              <a:buNone/>
              <a:defRPr/>
            </a:pPr>
            <a:r>
              <a:rPr lang="en-US" altLang="en-US" sz="1000" b="1" dirty="0"/>
              <a:t>In order to “begin to decrease our family stress”, we will all follow this family plan.  The rule for disrespect is a part of this plan: </a:t>
            </a:r>
          </a:p>
          <a:p>
            <a:pPr algn="ctr">
              <a:buFontTx/>
              <a:buNone/>
              <a:defRPr/>
            </a:pPr>
            <a:endParaRPr lang="en-US" altLang="en-US" sz="1200" b="1" dirty="0"/>
          </a:p>
          <a:p>
            <a:pPr algn="ctr">
              <a:buFontTx/>
              <a:buNone/>
              <a:defRPr/>
            </a:pPr>
            <a:endParaRPr lang="en-US" altLang="en-US" sz="1200" b="1" dirty="0"/>
          </a:p>
          <a:p>
            <a:pPr algn="ctr">
              <a:buFontTx/>
              <a:buNone/>
              <a:defRPr/>
            </a:pPr>
            <a:endParaRPr lang="en-US" altLang="en-US" sz="1200" b="1" dirty="0"/>
          </a:p>
          <a:p>
            <a:pPr algn="ctr">
              <a:buFontTx/>
              <a:buNone/>
              <a:defRPr/>
            </a:pPr>
            <a:endParaRPr lang="en-US" altLang="en-US" sz="1200" b="1" dirty="0"/>
          </a:p>
          <a:p>
            <a:pPr>
              <a:buFontTx/>
              <a:buNone/>
              <a:defRPr/>
            </a:pPr>
            <a:endParaRPr lang="en-US" altLang="en-US" sz="1000" b="1" dirty="0"/>
          </a:p>
          <a:p>
            <a:pPr>
              <a:buFontTx/>
              <a:buNone/>
              <a:defRPr/>
            </a:pPr>
            <a:r>
              <a:rPr lang="en-US" altLang="en-US" sz="1200" b="1" dirty="0"/>
              <a:t>	</a:t>
            </a:r>
          </a:p>
          <a:p>
            <a:pPr>
              <a:buFontTx/>
              <a:buNone/>
              <a:defRPr/>
            </a:pPr>
            <a:r>
              <a:rPr lang="en-US" altLang="en-US" sz="1000" b="1" dirty="0">
                <a:solidFill>
                  <a:srgbClr val="FF0000"/>
                </a:solidFill>
              </a:rPr>
              <a:t>    	 </a:t>
            </a:r>
            <a:r>
              <a:rPr lang="en-US" altLang="en-US" sz="1000" b="1" u="sng" dirty="0">
                <a:solidFill>
                  <a:srgbClr val="FF0000"/>
                </a:solidFill>
              </a:rPr>
              <a:t>REWARDS</a:t>
            </a:r>
            <a:r>
              <a:rPr lang="en-US" altLang="en-US" sz="1000" b="1" dirty="0">
                <a:solidFill>
                  <a:srgbClr val="FF0000"/>
                </a:solidFill>
              </a:rPr>
              <a:t>:  </a:t>
            </a:r>
            <a:r>
              <a:rPr lang="en-US" altLang="en-US" sz="1000" b="1" dirty="0">
                <a:solidFill>
                  <a:srgbClr val="0070C0"/>
                </a:solidFill>
              </a:rPr>
              <a:t>(Healthy Undercurrent:  Consistency, Parents working together)</a:t>
            </a:r>
          </a:p>
          <a:p>
            <a:pPr>
              <a:buFontTx/>
              <a:buNone/>
              <a:defRPr/>
            </a:pPr>
            <a:r>
              <a:rPr lang="en-US" altLang="en-US" sz="1000" b="1" dirty="0"/>
              <a:t>	</a:t>
            </a:r>
            <a:r>
              <a:rPr lang="en-US" altLang="en-US" sz="1000" i="1" dirty="0"/>
              <a:t>(Reward is given at 4pm, 7 days a week (Monday – Sunday)  Reward will given with Praise – “We are proud of you”</a:t>
            </a:r>
          </a:p>
          <a:p>
            <a:pPr>
              <a:buFontTx/>
              <a:buNone/>
              <a:defRPr/>
            </a:pPr>
            <a:r>
              <a:rPr lang="en-US" altLang="en-US" sz="1000" b="1" dirty="0"/>
              <a:t>	Daily Reward:  Bruce gets the privilege of using his computer for one hour for “fun” (outside of school work) – computer use is under adult supervision (Hours may not be saved for another day. If you do not use it, you lose that hour and have to earn the new hour based on following the rule for the 24-hour time period of 4pm to 4pm the next day).</a:t>
            </a:r>
          </a:p>
          <a:p>
            <a:pPr>
              <a:buFontTx/>
              <a:buNone/>
              <a:defRPr/>
            </a:pPr>
            <a:r>
              <a:rPr lang="en-US" altLang="en-US" sz="1000" b="1" dirty="0"/>
              <a:t>	Bonus Rewards: (Tracked on the Bonus Calendar)</a:t>
            </a:r>
          </a:p>
          <a:p>
            <a:pPr>
              <a:buFontTx/>
              <a:buNone/>
              <a:defRPr/>
            </a:pPr>
            <a:r>
              <a:rPr lang="en-US" altLang="en-US" sz="1000" b="1" dirty="0"/>
              <a:t>		7 straight days = $15 (this bonus reward can be earned after every 7 straight days of following this rule)</a:t>
            </a:r>
          </a:p>
          <a:p>
            <a:pPr>
              <a:buFontTx/>
              <a:buNone/>
              <a:defRPr/>
            </a:pPr>
            <a:r>
              <a:rPr lang="en-US" altLang="en-US" sz="1000" b="1" dirty="0"/>
              <a:t>		14 straight days = Dad will buy you a computer game (price limit is $40)</a:t>
            </a:r>
          </a:p>
          <a:p>
            <a:pPr>
              <a:buFontTx/>
              <a:buNone/>
              <a:defRPr/>
            </a:pPr>
            <a:r>
              <a:rPr lang="en-US" altLang="en-US" sz="1000" b="1" dirty="0"/>
              <a:t>		30 straight days = Samsung Galaxy</a:t>
            </a:r>
          </a:p>
          <a:p>
            <a:pPr>
              <a:buFontTx/>
              <a:buNone/>
              <a:defRPr/>
            </a:pPr>
            <a:endParaRPr lang="en-US" altLang="en-US" sz="200" b="1" dirty="0"/>
          </a:p>
          <a:p>
            <a:pPr>
              <a:buFontTx/>
              <a:buNone/>
              <a:defRPr/>
            </a:pPr>
            <a:r>
              <a:rPr lang="en-US" altLang="en-US" sz="1000" b="1" dirty="0"/>
              <a:t>	</a:t>
            </a:r>
            <a:r>
              <a:rPr lang="en-US" altLang="en-US" sz="1000" b="1" u="sng" dirty="0">
                <a:solidFill>
                  <a:srgbClr val="FF0000"/>
                </a:solidFill>
              </a:rPr>
              <a:t>CONSEQUENCES:</a:t>
            </a:r>
            <a:r>
              <a:rPr lang="en-US" altLang="en-US" sz="1000" b="1" dirty="0"/>
              <a:t>  </a:t>
            </a:r>
            <a:r>
              <a:rPr lang="en-US" altLang="en-US" sz="1000" b="1" dirty="0">
                <a:solidFill>
                  <a:srgbClr val="0070C0"/>
                </a:solidFill>
              </a:rPr>
              <a:t>(Healthy Undercurrent: Consistency, Parents working together)</a:t>
            </a:r>
          </a:p>
          <a:p>
            <a:pPr>
              <a:buFontTx/>
              <a:buNone/>
              <a:defRPr/>
            </a:pPr>
            <a:r>
              <a:rPr lang="en-US" altLang="en-US" sz="1000" b="1" dirty="0">
                <a:solidFill>
                  <a:srgbClr val="0070C0"/>
                </a:solidFill>
              </a:rPr>
              <a:t>	</a:t>
            </a:r>
            <a:r>
              <a:rPr lang="en-US" altLang="en-US" sz="1000" b="1" dirty="0"/>
              <a:t>1</a:t>
            </a:r>
            <a:r>
              <a:rPr lang="en-US" altLang="en-US" sz="1000" b="1" baseline="30000" dirty="0"/>
              <a:t>st</a:t>
            </a:r>
            <a:r>
              <a:rPr lang="en-US" altLang="en-US" sz="1000" b="1" dirty="0"/>
              <a:t> Offense = No Daily Reward</a:t>
            </a:r>
          </a:p>
          <a:p>
            <a:pPr>
              <a:buFontTx/>
              <a:buNone/>
              <a:defRPr/>
            </a:pPr>
            <a:r>
              <a:rPr lang="en-US" altLang="en-US" sz="1000" b="1" dirty="0">
                <a:solidFill>
                  <a:srgbClr val="0070C0"/>
                </a:solidFill>
              </a:rPr>
              <a:t>	</a:t>
            </a:r>
            <a:r>
              <a:rPr lang="en-US" altLang="en-US" sz="1000" b="1" dirty="0"/>
              <a:t>2</a:t>
            </a:r>
            <a:r>
              <a:rPr lang="en-US" altLang="en-US" sz="1000" b="1" baseline="30000" dirty="0"/>
              <a:t>nd</a:t>
            </a:r>
            <a:r>
              <a:rPr lang="en-US" altLang="en-US" sz="1000" b="1" dirty="0"/>
              <a:t> Offense = No Daily Reward + bedtime is 30 minutes earlier for today and tomorrow</a:t>
            </a:r>
            <a:endParaRPr lang="en-US" altLang="en-US" sz="1000" b="1" dirty="0">
              <a:solidFill>
                <a:srgbClr val="FF0000"/>
              </a:solidFill>
            </a:endParaRPr>
          </a:p>
          <a:p>
            <a:pPr>
              <a:buFontTx/>
              <a:buNone/>
              <a:defRPr/>
            </a:pPr>
            <a:r>
              <a:rPr lang="en-US" altLang="en-US" sz="1000" b="1" dirty="0"/>
              <a:t>	3</a:t>
            </a:r>
            <a:r>
              <a:rPr lang="en-US" altLang="en-US" sz="1000" b="1" baseline="30000" dirty="0"/>
              <a:t>rd</a:t>
            </a:r>
            <a:r>
              <a:rPr lang="en-US" altLang="en-US" sz="1000" b="1" dirty="0"/>
              <a:t> Offense = No Daily Reward + bedtime is 30 minutes earlier for today and tomorrow + loss of cell phone for today and tomorrow</a:t>
            </a:r>
          </a:p>
          <a:p>
            <a:pPr lvl="1">
              <a:buFontTx/>
              <a:buNone/>
              <a:defRPr/>
            </a:pPr>
            <a:r>
              <a:rPr lang="en-US" altLang="en-US" sz="1050" b="1" dirty="0"/>
              <a:t>***Bonus Rewards will only be given on days when Bruce is in good standing with no offenses</a:t>
            </a:r>
          </a:p>
          <a:p>
            <a:pPr lvl="1">
              <a:buFontTx/>
              <a:buNone/>
              <a:defRPr/>
            </a:pPr>
            <a:r>
              <a:rPr lang="en-US" altLang="en-US" sz="1050" b="1" dirty="0"/>
              <a:t>***Hierarchy of Offenses start over each Monday</a:t>
            </a:r>
          </a:p>
          <a:p>
            <a:pPr lvl="1">
              <a:buFontTx/>
              <a:buNone/>
              <a:defRPr/>
            </a:pPr>
            <a:r>
              <a:rPr lang="en-US" altLang="en-US" sz="1050" b="1" dirty="0">
                <a:solidFill>
                  <a:srgbClr val="00B050"/>
                </a:solidFill>
              </a:rPr>
              <a:t>***If Bruce is caught on the computer after his 1 hour is up, all his computer games will be confiscated and held in storage for 7 days</a:t>
            </a:r>
            <a:endParaRPr lang="en-US" altLang="en-US" sz="1000" dirty="0"/>
          </a:p>
          <a:p>
            <a:pPr>
              <a:buFontTx/>
              <a:buNone/>
              <a:defRPr/>
            </a:pPr>
            <a:r>
              <a:rPr lang="en-US" altLang="en-US" sz="1000" dirty="0"/>
              <a:t>To be the Family we want to be, we, as your parents will commit to doing the following: </a:t>
            </a:r>
          </a:p>
          <a:p>
            <a:pPr>
              <a:buFontTx/>
              <a:buNone/>
              <a:defRPr/>
            </a:pPr>
            <a:r>
              <a:rPr lang="en-US" altLang="en-US" sz="1000" b="1" dirty="0">
                <a:solidFill>
                  <a:srgbClr val="0070C0"/>
                </a:solidFill>
              </a:rPr>
              <a:t>(Healthy Undercurrents: Consistency, Parents working together)</a:t>
            </a:r>
            <a:endParaRPr lang="en-US" altLang="en-US" sz="1000" b="1" dirty="0"/>
          </a:p>
          <a:p>
            <a:pPr>
              <a:buFontTx/>
              <a:buNone/>
              <a:defRPr/>
            </a:pPr>
            <a:endParaRPr lang="en-US" altLang="en-US" sz="1200" b="1" dirty="0"/>
          </a:p>
          <a:p>
            <a:pPr>
              <a:buFontTx/>
              <a:buNone/>
              <a:defRPr/>
            </a:pPr>
            <a:r>
              <a:rPr lang="en-US" altLang="en-US" sz="1200" b="1" dirty="0"/>
              <a:t>	</a:t>
            </a:r>
          </a:p>
          <a:p>
            <a:pPr>
              <a:buFontTx/>
              <a:buNone/>
              <a:defRPr/>
            </a:pPr>
            <a:endParaRPr lang="en-US" altLang="en-US" sz="1200" b="1" dirty="0"/>
          </a:p>
          <a:p>
            <a:pPr>
              <a:buFontTx/>
              <a:buNone/>
              <a:defRPr/>
            </a:pPr>
            <a:endParaRPr lang="en-US" altLang="en-US" sz="1200" b="1" dirty="0"/>
          </a:p>
          <a:p>
            <a:pPr>
              <a:buFontTx/>
              <a:buNone/>
              <a:defRPr/>
            </a:pPr>
            <a:endParaRPr lang="en-US" altLang="en-US" sz="1200" b="1" dirty="0"/>
          </a:p>
          <a:p>
            <a:pPr>
              <a:buFontTx/>
              <a:buNone/>
              <a:defRPr/>
            </a:pPr>
            <a:r>
              <a:rPr lang="en-US" altLang="en-US" sz="1200" b="1" dirty="0"/>
              <a:t>		</a:t>
            </a:r>
          </a:p>
          <a:p>
            <a:pPr>
              <a:buFontTx/>
              <a:buNone/>
              <a:defRPr/>
            </a:pPr>
            <a:r>
              <a:rPr lang="en-US" altLang="en-US" sz="1200" b="1" dirty="0"/>
              <a:t>	</a:t>
            </a:r>
          </a:p>
        </p:txBody>
      </p:sp>
      <p:sp>
        <p:nvSpPr>
          <p:cNvPr id="6" name="TextBox 5">
            <a:extLst>
              <a:ext uri="{FF2B5EF4-FFF2-40B4-BE49-F238E27FC236}">
                <a16:creationId xmlns:a16="http://schemas.microsoft.com/office/drawing/2014/main" id="{F899C100-5259-6940-BD23-4C27CBE7DB53}"/>
              </a:ext>
            </a:extLst>
          </p:cNvPr>
          <p:cNvSpPr txBox="1"/>
          <p:nvPr/>
        </p:nvSpPr>
        <p:spPr>
          <a:xfrm>
            <a:off x="212725" y="914400"/>
            <a:ext cx="8610600" cy="1016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1">
                <a:lumMod val="90000"/>
              </a:schemeClr>
            </a:solidFill>
          </a:ln>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1000" b="1" u="sng" dirty="0">
                <a:solidFill>
                  <a:srgbClr val="FF0000"/>
                </a:solidFill>
              </a:rPr>
              <a:t>Rule:</a:t>
            </a:r>
            <a:r>
              <a:rPr lang="en-US" sz="1000" b="1" dirty="0"/>
              <a:t>  Bruce will be breaking the rule for Disrespect if he does one or more of the following:  </a:t>
            </a:r>
            <a:r>
              <a:rPr lang="en-US" sz="1000" b="1" dirty="0">
                <a:solidFill>
                  <a:srgbClr val="0070C0"/>
                </a:solidFill>
              </a:rPr>
              <a:t>(Healthy Undercurrent:  Consistency and Parents working together)</a:t>
            </a:r>
          </a:p>
          <a:p>
            <a:pPr eaLnBrk="1" hangingPunct="1">
              <a:buFont typeface="Wingdings" pitchFamily="2" charset="2"/>
              <a:buChar char="§"/>
              <a:defRPr/>
            </a:pPr>
            <a:r>
              <a:rPr lang="en-US" sz="1000" dirty="0"/>
              <a:t>  Swears (says “f’-you” or other curse words)</a:t>
            </a:r>
          </a:p>
          <a:p>
            <a:pPr eaLnBrk="1" hangingPunct="1">
              <a:buFont typeface="Wingdings" pitchFamily="2" charset="2"/>
              <a:buChar char="§"/>
              <a:defRPr/>
            </a:pPr>
            <a:r>
              <a:rPr lang="en-US" sz="1000" dirty="0"/>
              <a:t>  Yells or Screams</a:t>
            </a:r>
          </a:p>
          <a:p>
            <a:pPr eaLnBrk="1" hangingPunct="1">
              <a:buFont typeface="Wingdings" pitchFamily="2" charset="2"/>
              <a:buChar char="§"/>
              <a:defRPr/>
            </a:pPr>
            <a:r>
              <a:rPr lang="en-US" sz="1000" dirty="0"/>
              <a:t>  Refuses to accept “No”</a:t>
            </a:r>
          </a:p>
          <a:p>
            <a:pPr eaLnBrk="1" hangingPunct="1">
              <a:buFont typeface="Wingdings" pitchFamily="2" charset="2"/>
              <a:buChar char="§"/>
              <a:defRPr/>
            </a:pPr>
            <a:r>
              <a:rPr lang="en-US" sz="1000" dirty="0"/>
              <a:t>  Does not comply with adult requests the first time asked to do something</a:t>
            </a:r>
          </a:p>
        </p:txBody>
      </p:sp>
      <p:sp>
        <p:nvSpPr>
          <p:cNvPr id="27653" name="TextBox 7">
            <a:extLst>
              <a:ext uri="{FF2B5EF4-FFF2-40B4-BE49-F238E27FC236}">
                <a16:creationId xmlns:a16="http://schemas.microsoft.com/office/drawing/2014/main" id="{1E1A410D-E436-EF49-BBB3-7ECAC0BF1976}"/>
              </a:ext>
            </a:extLst>
          </p:cNvPr>
          <p:cNvSpPr txBox="1">
            <a:spLocks noChangeArrowheads="1"/>
          </p:cNvSpPr>
          <p:nvPr/>
        </p:nvSpPr>
        <p:spPr bwMode="auto">
          <a:xfrm>
            <a:off x="76200" y="5410200"/>
            <a:ext cx="8915400" cy="135421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w="38100">
            <a:solidFill>
              <a:schemeClr val="accent1">
                <a:lumMod val="90000"/>
              </a:schemeClr>
            </a:solidFill>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000" b="1" u="sng" dirty="0">
                <a:solidFill>
                  <a:srgbClr val="FF0000"/>
                </a:solidFill>
              </a:rPr>
              <a:t>Parent Roles:</a:t>
            </a:r>
          </a:p>
          <a:p>
            <a:pPr eaLnBrk="1" hangingPunct="1">
              <a:spcBef>
                <a:spcPct val="0"/>
              </a:spcBef>
              <a:defRPr/>
            </a:pPr>
            <a:r>
              <a:rPr lang="en-US" altLang="en-US" sz="1000" dirty="0"/>
              <a:t>   Use the Button Busters of Exit and Wait, Calm Voice,  &amp; Short and To the Point Language to avoid all arguments </a:t>
            </a:r>
          </a:p>
          <a:p>
            <a:pPr eaLnBrk="1" hangingPunct="1">
              <a:spcBef>
                <a:spcPct val="0"/>
              </a:spcBef>
              <a:defRPr/>
            </a:pPr>
            <a:r>
              <a:rPr lang="en-US" altLang="en-US" sz="1000" dirty="0"/>
              <a:t>   We will give you a PTR for the next 30 days without exception as our way of showing our love for you</a:t>
            </a:r>
          </a:p>
          <a:p>
            <a:pPr eaLnBrk="1" hangingPunct="1">
              <a:spcBef>
                <a:spcPct val="0"/>
              </a:spcBef>
              <a:buFontTx/>
              <a:buNone/>
              <a:defRPr/>
            </a:pPr>
            <a:r>
              <a:rPr lang="en-US" altLang="en-US" sz="1000" b="1" u="sng" dirty="0">
                <a:solidFill>
                  <a:srgbClr val="FF0000"/>
                </a:solidFill>
              </a:rPr>
              <a:t>Villager Roles</a:t>
            </a:r>
            <a:r>
              <a:rPr lang="en-US" altLang="en-US" sz="1000" u="sng" dirty="0"/>
              <a:t>:</a:t>
            </a:r>
          </a:p>
          <a:p>
            <a:pPr eaLnBrk="1" hangingPunct="1">
              <a:spcBef>
                <a:spcPct val="0"/>
              </a:spcBef>
              <a:defRPr/>
            </a:pPr>
            <a:r>
              <a:rPr lang="en-US" altLang="en-US" sz="1000" dirty="0"/>
              <a:t>April will talk to Bruce each day to encourage him to follow this rule</a:t>
            </a:r>
          </a:p>
          <a:p>
            <a:pPr eaLnBrk="1" hangingPunct="1">
              <a:spcBef>
                <a:spcPct val="0"/>
              </a:spcBef>
              <a:defRPr/>
            </a:pPr>
            <a:r>
              <a:rPr lang="en-US" altLang="en-US" sz="1000" dirty="0"/>
              <a:t>Tyson will be Bruce’s coach and cheer him on with verbal praise or hold him accountable depending on the reports he receives from dad.</a:t>
            </a:r>
          </a:p>
          <a:p>
            <a:pPr eaLnBrk="1" hangingPunct="1">
              <a:spcBef>
                <a:spcPct val="0"/>
              </a:spcBef>
              <a:defRPr/>
            </a:pPr>
            <a:r>
              <a:rPr lang="en-US" altLang="en-US" sz="1000" dirty="0"/>
              <a:t>William, April, and Tyson will be ready to come and reinforce the contract with Bruce if they are called.</a:t>
            </a:r>
          </a:p>
          <a:p>
            <a:pPr eaLnBrk="1" hangingPunct="1">
              <a:spcBef>
                <a:spcPct val="0"/>
              </a:spcBef>
              <a:buFontTx/>
              <a:buNone/>
              <a:defRPr/>
            </a:pPr>
            <a:endParaRPr lang="en-US" alt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2705589-A45D-B840-B08E-E176925CA943}"/>
              </a:ext>
            </a:extLst>
          </p:cNvPr>
          <p:cNvSpPr>
            <a:spLocks noGrp="1"/>
          </p:cNvSpPr>
          <p:nvPr>
            <p:ph type="title"/>
          </p:nvPr>
        </p:nvSpPr>
        <p:spPr>
          <a:xfrm>
            <a:off x="457200" y="152400"/>
            <a:ext cx="8229600" cy="63658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57150">
            <a:solidFill>
              <a:schemeClr val="accent1"/>
            </a:solidFill>
          </a:ln>
        </p:spPr>
        <p:txBody>
          <a:bodyPr/>
          <a:lstStyle/>
          <a:p>
            <a:pPr>
              <a:defRPr/>
            </a:pPr>
            <a:r>
              <a:rPr lang="en-US" altLang="en-US" dirty="0"/>
              <a:t>Bruce’s Nonviolence Plan</a:t>
            </a:r>
          </a:p>
        </p:txBody>
      </p:sp>
      <p:sp>
        <p:nvSpPr>
          <p:cNvPr id="52227" name="Content Placeholder 2">
            <a:extLst>
              <a:ext uri="{FF2B5EF4-FFF2-40B4-BE49-F238E27FC236}">
                <a16:creationId xmlns:a16="http://schemas.microsoft.com/office/drawing/2014/main" id="{5EAA23F1-FDD6-5B4E-96B4-6435608AFD4D}"/>
              </a:ext>
            </a:extLst>
          </p:cNvPr>
          <p:cNvSpPr>
            <a:spLocks noGrp="1"/>
          </p:cNvSpPr>
          <p:nvPr>
            <p:ph idx="1"/>
          </p:nvPr>
        </p:nvSpPr>
        <p:spPr>
          <a:xfrm>
            <a:off x="457200" y="914400"/>
            <a:ext cx="8229600" cy="5791200"/>
          </a:xfrm>
          <a:ln w="28575">
            <a:solidFill>
              <a:schemeClr val="accent1"/>
            </a:solidFill>
          </a:ln>
        </p:spPr>
        <p:txBody>
          <a:bodyPr/>
          <a:lstStyle/>
          <a:p>
            <a:pPr>
              <a:buFont typeface="Wingdings" pitchFamily="2" charset="2"/>
              <a:buNone/>
              <a:defRPr/>
            </a:pPr>
            <a:r>
              <a:rPr lang="en-US" altLang="en-US" sz="800" b="1" u="sng" dirty="0">
                <a:solidFill>
                  <a:srgbClr val="FF0000"/>
                </a:solidFill>
              </a:rPr>
              <a:t>Physical Aggression</a:t>
            </a:r>
            <a:r>
              <a:rPr lang="en-US" altLang="en-US" sz="800" b="1" u="sng" dirty="0"/>
              <a:t> </a:t>
            </a:r>
            <a:r>
              <a:rPr lang="en-US" altLang="en-US" sz="800" dirty="0"/>
              <a:t> </a:t>
            </a:r>
            <a:r>
              <a:rPr lang="en-US" altLang="en-US" sz="800" dirty="0">
                <a:solidFill>
                  <a:srgbClr val="0070C0"/>
                </a:solidFill>
              </a:rPr>
              <a:t>(Consistency, Safety, Parents working together)</a:t>
            </a:r>
          </a:p>
          <a:p>
            <a:pPr marL="0" indent="0">
              <a:buFontTx/>
              <a:buNone/>
              <a:defRPr/>
            </a:pPr>
            <a:r>
              <a:rPr lang="en-US" altLang="en-US" sz="800" dirty="0"/>
              <a:t>Bruce’s behavior will be seen as a Threat or Act of Aggression if he does or says one or more of the following: </a:t>
            </a:r>
          </a:p>
          <a:p>
            <a:pPr marL="0" indent="0">
              <a:buFontTx/>
              <a:buNone/>
              <a:defRPr/>
            </a:pPr>
            <a:r>
              <a:rPr lang="en-US" altLang="en-US" sz="800" b="1" u="sng" dirty="0"/>
              <a:t>Threats</a:t>
            </a:r>
            <a:endParaRPr lang="en-US" altLang="en-US" sz="800" b="1" dirty="0"/>
          </a:p>
          <a:p>
            <a:pPr>
              <a:defRPr/>
            </a:pPr>
            <a:r>
              <a:rPr lang="en-US" altLang="en-US" sz="800" dirty="0"/>
              <a:t>Threatens to do property damage of any kind</a:t>
            </a:r>
          </a:p>
          <a:p>
            <a:pPr>
              <a:defRPr/>
            </a:pPr>
            <a:r>
              <a:rPr lang="en-US" altLang="en-US" sz="800" dirty="0"/>
              <a:t>Threatens to hit his sister or any other person</a:t>
            </a:r>
          </a:p>
          <a:p>
            <a:pPr marL="0" indent="0">
              <a:buFontTx/>
              <a:buNone/>
              <a:defRPr/>
            </a:pPr>
            <a:r>
              <a:rPr lang="en-US" altLang="en-US" sz="800" b="1" u="sng" dirty="0"/>
              <a:t>Acts of Violence </a:t>
            </a:r>
            <a:endParaRPr lang="en-US" altLang="en-US" sz="800" b="1" dirty="0"/>
          </a:p>
          <a:p>
            <a:pPr>
              <a:defRPr/>
            </a:pPr>
            <a:r>
              <a:rPr lang="en-US" altLang="en-US" sz="800" dirty="0"/>
              <a:t>Property damage of any kind</a:t>
            </a:r>
          </a:p>
          <a:p>
            <a:pPr>
              <a:defRPr/>
            </a:pPr>
            <a:r>
              <a:rPr lang="en-US" altLang="en-US" sz="800" dirty="0"/>
              <a:t>Hitting, Pushing, Shoving, Kicking your sister or any other person</a:t>
            </a:r>
          </a:p>
          <a:p>
            <a:pPr marL="0" indent="0">
              <a:buFontTx/>
              <a:buNone/>
              <a:defRPr/>
            </a:pPr>
            <a:endParaRPr lang="en-US" sz="800" b="1" u="sng" dirty="0"/>
          </a:p>
          <a:p>
            <a:pPr marL="0" indent="0">
              <a:buFontTx/>
              <a:buNone/>
              <a:defRPr/>
            </a:pPr>
            <a:r>
              <a:rPr lang="en-US" sz="800" b="1" u="sng" dirty="0">
                <a:solidFill>
                  <a:srgbClr val="FF0000"/>
                </a:solidFill>
              </a:rPr>
              <a:t>CELEBRATION DAYS</a:t>
            </a:r>
            <a:r>
              <a:rPr lang="en-US" sz="800" dirty="0">
                <a:solidFill>
                  <a:srgbClr val="FF0000"/>
                </a:solidFill>
              </a:rPr>
              <a:t> </a:t>
            </a:r>
            <a:r>
              <a:rPr lang="en-US" altLang="en-US" sz="800" dirty="0">
                <a:solidFill>
                  <a:srgbClr val="0070C0"/>
                </a:solidFill>
              </a:rPr>
              <a:t>(Consistency, Safety, Parents working together)</a:t>
            </a:r>
            <a:endParaRPr lang="en-US" sz="800" dirty="0"/>
          </a:p>
          <a:p>
            <a:pPr marL="0" indent="0">
              <a:buFontTx/>
              <a:buNone/>
              <a:defRPr/>
            </a:pPr>
            <a:r>
              <a:rPr lang="en-US" sz="800" b="1" dirty="0"/>
              <a:t>It’s not about the reward; it’s about mom and dad actively praising Bruce for managing his emotions. </a:t>
            </a:r>
          </a:p>
          <a:p>
            <a:pPr marL="0" indent="0">
              <a:buFontTx/>
              <a:buNone/>
              <a:defRPr/>
            </a:pPr>
            <a:r>
              <a:rPr lang="en-US" sz="800" b="1" u="sng" dirty="0"/>
              <a:t>Daily Celebration: </a:t>
            </a:r>
            <a:endParaRPr lang="en-US" sz="800" dirty="0"/>
          </a:p>
          <a:p>
            <a:pPr>
              <a:defRPr/>
            </a:pPr>
            <a:r>
              <a:rPr lang="en-US" sz="800" dirty="0"/>
              <a:t>Each day of no Threats or Acts of Aggression, mom  and dad will praise Bruce and together they will all mark the day off on his “no violence calendar”</a:t>
            </a:r>
          </a:p>
          <a:p>
            <a:pPr marL="0" indent="0">
              <a:buFontTx/>
              <a:buNone/>
              <a:defRPr/>
            </a:pPr>
            <a:r>
              <a:rPr lang="en-US" sz="800" b="1" u="sng" dirty="0"/>
              <a:t>Celebration Days:</a:t>
            </a:r>
            <a:endParaRPr lang="en-US" sz="800" dirty="0"/>
          </a:p>
          <a:p>
            <a:pPr>
              <a:defRPr/>
            </a:pPr>
            <a:r>
              <a:rPr lang="en-US" sz="800" b="1" u="sng" dirty="0"/>
              <a:t>7 Straight Days of No Threats or Acts of Aggression </a:t>
            </a:r>
            <a:r>
              <a:rPr lang="en-US" sz="800" dirty="0"/>
              <a:t>= Two movie tickets</a:t>
            </a:r>
          </a:p>
          <a:p>
            <a:pPr>
              <a:defRPr/>
            </a:pPr>
            <a:r>
              <a:rPr lang="en-US" sz="800" b="1" u="sng" dirty="0"/>
              <a:t>15 Straight Days of No Threats or Acts of Aggression </a:t>
            </a:r>
            <a:r>
              <a:rPr lang="en-US" sz="800" dirty="0"/>
              <a:t>= $30 gift card to Bruce’s favorite store  </a:t>
            </a:r>
          </a:p>
          <a:p>
            <a:pPr>
              <a:defRPr/>
            </a:pPr>
            <a:r>
              <a:rPr lang="en-US" sz="800" b="1" u="sng" dirty="0"/>
              <a:t>30 Straight Days of No Threats or Acts of Aggression </a:t>
            </a:r>
            <a:r>
              <a:rPr lang="en-US" sz="800" dirty="0"/>
              <a:t>= Bonus Surprise</a:t>
            </a:r>
          </a:p>
          <a:p>
            <a:pPr>
              <a:buFont typeface="Wingdings" pitchFamily="2" charset="2"/>
              <a:buNone/>
              <a:defRPr/>
            </a:pPr>
            <a:r>
              <a:rPr lang="en-US" sz="800" b="1" dirty="0">
                <a:solidFill>
                  <a:srgbClr val="FF0000"/>
                </a:solidFill>
              </a:rPr>
              <a:t>Negative Consequences for </a:t>
            </a:r>
            <a:r>
              <a:rPr lang="en-US" sz="800" b="1" u="sng" dirty="0">
                <a:solidFill>
                  <a:srgbClr val="FF0000"/>
                </a:solidFill>
              </a:rPr>
              <a:t>THREATS OF AGGRESSION </a:t>
            </a:r>
            <a:r>
              <a:rPr lang="en-US" altLang="en-US" sz="800" dirty="0">
                <a:solidFill>
                  <a:srgbClr val="0070C0"/>
                </a:solidFill>
              </a:rPr>
              <a:t>(Consistency, Safety, Parents working together)</a:t>
            </a:r>
          </a:p>
          <a:p>
            <a:pPr marL="0" indent="0">
              <a:buFontTx/>
              <a:buNone/>
              <a:defRPr/>
            </a:pPr>
            <a:r>
              <a:rPr lang="en-US" sz="800" b="1" dirty="0"/>
              <a:t>These consequences will be enforced in order to assist Bruce in managing his emotions so that he does not escalate into an act of aggression</a:t>
            </a:r>
            <a:r>
              <a:rPr lang="en-US" sz="800" dirty="0"/>
              <a:t>. </a:t>
            </a:r>
          </a:p>
          <a:p>
            <a:pPr marL="0" indent="0">
              <a:buFontTx/>
              <a:buNone/>
              <a:defRPr/>
            </a:pPr>
            <a:r>
              <a:rPr lang="en-US" sz="800" b="1" dirty="0"/>
              <a:t>If Bruce verbalizes a threat to commit an act of aggression toward property or toward a person, Mom  will talk softly and ask Bruce to go to his room to chill out.  If he immediately complies, no consequence will be enforced.  If he does not comply, mom will immediately exit the room and call  Dad who will come to the house to talk to Bruce to reinforce that making threats of aggression is not acceptable.  Dad will also assist mom in enforcing the consequences below.  </a:t>
            </a:r>
          </a:p>
          <a:p>
            <a:pPr>
              <a:defRPr/>
            </a:pPr>
            <a:r>
              <a:rPr lang="en-US" sz="800" b="1" u="sng" dirty="0"/>
              <a:t>1</a:t>
            </a:r>
            <a:r>
              <a:rPr lang="en-US" sz="800" b="1" u="sng" baseline="30000" dirty="0"/>
              <a:t>st</a:t>
            </a:r>
            <a:r>
              <a:rPr lang="en-US" sz="800" b="1" u="sng" dirty="0"/>
              <a:t> Offense </a:t>
            </a:r>
            <a:r>
              <a:rPr lang="en-US" sz="800" dirty="0"/>
              <a:t>= No Daily Celebration + mom with the help of Dad,  will remove one of Bruce’s special possessions to hold in storage until Bruce  goes 7 straight days with no more threats or acts of aggression.  </a:t>
            </a:r>
          </a:p>
          <a:p>
            <a:pPr>
              <a:defRPr/>
            </a:pPr>
            <a:r>
              <a:rPr lang="en-US" sz="800" b="1" u="sng" dirty="0"/>
              <a:t>2</a:t>
            </a:r>
            <a:r>
              <a:rPr lang="en-US" sz="800" b="1" u="sng" baseline="30000" dirty="0"/>
              <a:t>nd</a:t>
            </a:r>
            <a:r>
              <a:rPr lang="en-US" sz="800" b="1" u="sng" dirty="0"/>
              <a:t> Offense </a:t>
            </a:r>
            <a:r>
              <a:rPr lang="en-US" sz="800" dirty="0"/>
              <a:t>= No Daily Celebration + Bruce’s special possessions will be held until Bruce goes 14 straight days with no more threats or acts of aggression</a:t>
            </a:r>
          </a:p>
          <a:p>
            <a:pPr>
              <a:defRPr/>
            </a:pPr>
            <a:r>
              <a:rPr lang="en-US" sz="800" b="1" u="sng" dirty="0"/>
              <a:t>3</a:t>
            </a:r>
            <a:r>
              <a:rPr lang="en-US" sz="800" b="1" u="sng" baseline="30000" dirty="0"/>
              <a:t>rd</a:t>
            </a:r>
            <a:r>
              <a:rPr lang="en-US" sz="800" b="1" u="sng" dirty="0"/>
              <a:t> Offense </a:t>
            </a:r>
            <a:r>
              <a:rPr lang="en-US" sz="800" dirty="0"/>
              <a:t>= No Daily Celebration + Bruce’s special possessions will be sold on E-Bay and mom will keep the money for her “pain and suffering”</a:t>
            </a:r>
          </a:p>
          <a:p>
            <a:pPr marL="0" indent="0">
              <a:buFontTx/>
              <a:buNone/>
              <a:defRPr/>
            </a:pPr>
            <a:r>
              <a:rPr lang="en-US" sz="800" b="1" dirty="0">
                <a:solidFill>
                  <a:srgbClr val="FF0000"/>
                </a:solidFill>
              </a:rPr>
              <a:t>Negative Consequences for </a:t>
            </a:r>
            <a:r>
              <a:rPr lang="en-US" sz="800" b="1" u="sng" dirty="0">
                <a:solidFill>
                  <a:srgbClr val="FF0000"/>
                </a:solidFill>
              </a:rPr>
              <a:t>ACTS OF AGGRESSION</a:t>
            </a:r>
            <a:r>
              <a:rPr lang="en-US" sz="800" b="1" dirty="0">
                <a:solidFill>
                  <a:srgbClr val="FF0000"/>
                </a:solidFill>
              </a:rPr>
              <a:t>  </a:t>
            </a:r>
            <a:r>
              <a:rPr lang="en-US" altLang="en-US" sz="800" dirty="0">
                <a:solidFill>
                  <a:srgbClr val="0070C0"/>
                </a:solidFill>
              </a:rPr>
              <a:t>(Consistency, Safety, Parents working together)</a:t>
            </a:r>
            <a:endParaRPr lang="en-US" sz="800" dirty="0"/>
          </a:p>
          <a:p>
            <a:pPr marL="0" indent="0">
              <a:buFontTx/>
              <a:buNone/>
              <a:defRPr/>
            </a:pPr>
            <a:r>
              <a:rPr lang="en-US" sz="800" b="1" dirty="0"/>
              <a:t>These consequences are serious in order to let Bruce know that acts of aggression will no longer be tolerated!!</a:t>
            </a:r>
          </a:p>
          <a:p>
            <a:pPr>
              <a:defRPr/>
            </a:pPr>
            <a:r>
              <a:rPr lang="en-US" sz="800" b="1" u="sng" dirty="0"/>
              <a:t>1</a:t>
            </a:r>
            <a:r>
              <a:rPr lang="en-US" sz="800" b="1" u="sng" baseline="30000" dirty="0"/>
              <a:t>st</a:t>
            </a:r>
            <a:r>
              <a:rPr lang="en-US" sz="800" b="1" u="sng" dirty="0"/>
              <a:t> Offense </a:t>
            </a:r>
            <a:r>
              <a:rPr lang="en-US" sz="800" dirty="0"/>
              <a:t>= No Daily Celebration + mom and dad will call their entire village (Tyson, William, April) who will all come to the house to reinforce to Bruce that his behavior will not be tolerated.  Additionally, Bruce will be required to work 15 hours the upcoming Saturday and Sunday cleaning the bathrooms at the local homeless shelter.   Dad will escort Bruce to the shelter and monitor his work. </a:t>
            </a:r>
          </a:p>
          <a:p>
            <a:pPr>
              <a:defRPr/>
            </a:pPr>
            <a:r>
              <a:rPr lang="en-US" sz="800" b="1" u="sng" dirty="0"/>
              <a:t>2</a:t>
            </a:r>
            <a:r>
              <a:rPr lang="en-US" sz="800" b="1" u="sng" baseline="30000" dirty="0"/>
              <a:t>nd</a:t>
            </a:r>
            <a:r>
              <a:rPr lang="en-US" sz="800" b="1" u="sng" dirty="0"/>
              <a:t> Offense </a:t>
            </a:r>
            <a:r>
              <a:rPr lang="en-US" sz="800" dirty="0"/>
              <a:t>= No Daily Celebration + mom and dad will call their entire village who will all come to the house to reinforce to Bruce that his behavior will not be tolerated.  Additionally, the village will assist mom  and dad in calling the police and will serve as her witnesses as they press charges of assault.</a:t>
            </a:r>
          </a:p>
          <a:p>
            <a:pPr marL="0" indent="0">
              <a:buFontTx/>
              <a:buNone/>
              <a:defRPr/>
            </a:pPr>
            <a:r>
              <a:rPr lang="en-US" sz="800" b="1" dirty="0">
                <a:solidFill>
                  <a:srgbClr val="FF0000"/>
                </a:solidFill>
              </a:rPr>
              <a:t>Additional Requirements if Bruce does any </a:t>
            </a:r>
            <a:r>
              <a:rPr lang="en-US" sz="800" b="1" u="sng" dirty="0">
                <a:solidFill>
                  <a:srgbClr val="FF0000"/>
                </a:solidFill>
              </a:rPr>
              <a:t>PROPERTY DAMAGE </a:t>
            </a:r>
            <a:r>
              <a:rPr lang="en-US" sz="800" b="1" dirty="0">
                <a:solidFill>
                  <a:srgbClr val="FF0000"/>
                </a:solidFill>
              </a:rPr>
              <a:t> </a:t>
            </a:r>
            <a:r>
              <a:rPr lang="en-US" sz="800" dirty="0">
                <a:solidFill>
                  <a:srgbClr val="FF0000"/>
                </a:solidFill>
              </a:rPr>
              <a:t> </a:t>
            </a:r>
            <a:r>
              <a:rPr lang="en-US" sz="800" dirty="0">
                <a:solidFill>
                  <a:srgbClr val="0070C0"/>
                </a:solidFill>
              </a:rPr>
              <a:t>( Consistency, Safety, Parent’s working together)</a:t>
            </a:r>
          </a:p>
          <a:p>
            <a:pPr>
              <a:buFont typeface="Arial" panose="020B0604020202020204" pitchFamily="34" charset="0"/>
              <a:buChar char="•"/>
              <a:defRPr/>
            </a:pPr>
            <a:r>
              <a:rPr lang="en-US" sz="800" dirty="0"/>
              <a:t>Mom and dad will assess the cost to repair the damage</a:t>
            </a:r>
          </a:p>
          <a:p>
            <a:pPr>
              <a:buFont typeface="Arial" panose="020B0604020202020204" pitchFamily="34" charset="0"/>
              <a:buChar char="•"/>
              <a:defRPr/>
            </a:pPr>
            <a:r>
              <a:rPr lang="en-US" sz="800" dirty="0"/>
              <a:t>Mom and dad post cost on refrigerator and Bruce has 5 days to pay the cost by doing manual labor for Dad’s friend, Tyson (earning $9 an hour for his manual labor). </a:t>
            </a:r>
          </a:p>
          <a:p>
            <a:pPr>
              <a:buFont typeface="Arial" panose="020B0604020202020204" pitchFamily="34" charset="0"/>
              <a:buChar char="•"/>
              <a:defRPr/>
            </a:pPr>
            <a:r>
              <a:rPr lang="en-US" sz="800" dirty="0"/>
              <a:t>If possible, Bruce must work to repair the damage himself under the guidance of dad’s friend  Tyson the next weekend after any needed supplies are purchased with the money Bruce has earned for his manual labor.  (If the damage is beyond the capabilities of Bruce, the cost assessed will include the price of hiring a repairman to repair the property damage) </a:t>
            </a:r>
          </a:p>
          <a:p>
            <a:pPr marL="0" indent="0">
              <a:buFontTx/>
              <a:buNone/>
              <a:defRPr/>
            </a:pPr>
            <a:endParaRPr lang="en-US" sz="800" dirty="0"/>
          </a:p>
          <a:p>
            <a:pPr marL="0" indent="0">
              <a:buFontTx/>
              <a:buNone/>
              <a:defRPr/>
            </a:pPr>
            <a:endParaRPr lang="en-US" sz="800" dirty="0"/>
          </a:p>
        </p:txBody>
      </p:sp>
    </p:spTree>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_rels/theme1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heme2">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PowerPresenter">
  <a:themeElements>
    <a:clrScheme name="3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3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3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3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PowerPresenter">
  <a:themeElements>
    <a:clrScheme name="4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4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4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4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resenter">
  <a:themeElements>
    <a:clrScheme name="1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PowerPresent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1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resenter">
  <a:themeElements>
    <a:clrScheme name="2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2_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2_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resenter">
  <a:themeElements>
    <a:clrScheme name="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PowerPresent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PowerPresen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resen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resen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resen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resen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resen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resen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Presenter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PowerPresenter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ixe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Theme2</Template>
  <TotalTime>9997</TotalTime>
  <Words>6146</Words>
  <Application>Microsoft Macintosh PowerPoint</Application>
  <PresentationFormat>On-screen Show (4:3)</PresentationFormat>
  <Paragraphs>611</Paragraphs>
  <Slides>21</Slides>
  <Notes>12</Notes>
  <HiddenSlides>0</HiddenSlides>
  <MMClips>0</MMClips>
  <ScaleCrop>false</ScaleCrop>
  <HeadingPairs>
    <vt:vector size="6" baseType="variant">
      <vt:variant>
        <vt:lpstr>Fonts Used</vt:lpstr>
      </vt:variant>
      <vt:variant>
        <vt:i4>23</vt:i4>
      </vt:variant>
      <vt:variant>
        <vt:lpstr>Theme</vt:lpstr>
      </vt:variant>
      <vt:variant>
        <vt:i4>13</vt:i4>
      </vt:variant>
      <vt:variant>
        <vt:lpstr>Slide Titles</vt:lpstr>
      </vt:variant>
      <vt:variant>
        <vt:i4>21</vt:i4>
      </vt:variant>
    </vt:vector>
  </HeadingPairs>
  <TitlesOfParts>
    <vt:vector size="57" baseType="lpstr">
      <vt:lpstr>Arial</vt:lpstr>
      <vt:lpstr>MS PGothic</vt:lpstr>
      <vt:lpstr>Futura</vt:lpstr>
      <vt:lpstr>Helvetica</vt:lpstr>
      <vt:lpstr>Wingdings</vt:lpstr>
      <vt:lpstr>Calibri</vt:lpstr>
      <vt:lpstr>Tahoma</vt:lpstr>
      <vt:lpstr>Times New Roman</vt:lpstr>
      <vt:lpstr>Monotype Sorts</vt:lpstr>
      <vt:lpstr>Franklin Gothic Book</vt:lpstr>
      <vt:lpstr>Perpetua</vt:lpstr>
      <vt:lpstr>Wingdings 2</vt:lpstr>
      <vt:lpstr>Franklin Gothic Medium</vt:lpstr>
      <vt:lpstr>Arial Black</vt:lpstr>
      <vt:lpstr>Comic Sans MS</vt:lpstr>
      <vt:lpstr>Aharoni</vt:lpstr>
      <vt:lpstr>Berlin Sans FB</vt:lpstr>
      <vt:lpstr>Verdana</vt:lpstr>
      <vt:lpstr>Berlin Sans FB Demi</vt:lpstr>
      <vt:lpstr>+mj-lt</vt:lpstr>
      <vt:lpstr>Arial Regular</vt:lpstr>
      <vt:lpstr>CastleT</vt:lpstr>
      <vt:lpstr>Courier New</vt:lpstr>
      <vt:lpstr>Theme2</vt:lpstr>
      <vt:lpstr>1_PowerPresenter</vt:lpstr>
      <vt:lpstr>1_Default Design</vt:lpstr>
      <vt:lpstr>2_PowerPresenter</vt:lpstr>
      <vt:lpstr>Notebook</vt:lpstr>
      <vt:lpstr>PowerPresenter</vt:lpstr>
      <vt:lpstr>Default Design</vt:lpstr>
      <vt:lpstr>2_Default Design</vt:lpstr>
      <vt:lpstr>Pixel</vt:lpstr>
      <vt:lpstr>3_PowerPresenter</vt:lpstr>
      <vt:lpstr>4_PowerPresenter</vt:lpstr>
      <vt:lpstr>Equity</vt:lpstr>
      <vt:lpstr>Grid</vt:lpstr>
      <vt:lpstr>Bruce’S Family Plan</vt:lpstr>
      <vt:lpstr>Stress Chart</vt:lpstr>
      <vt:lpstr>PowerPoint Presentation</vt:lpstr>
      <vt:lpstr>Current Dance around Seed of Misuse of Power</vt:lpstr>
      <vt:lpstr>BEFORE:  “What is Happening Now?” Symptom: Disrespect &amp; Aggression</vt:lpstr>
      <vt:lpstr>After:  “What will Happen in the Future with Celebration Rewards” Symptom: Disrespect &amp; Aggression</vt:lpstr>
      <vt:lpstr>After:  “What will Happen in the Future with Consequences” Symptom: Disrespect &amp; Aggression</vt:lpstr>
      <vt:lpstr>Our “De-Stressing” Family Plan</vt:lpstr>
      <vt:lpstr>Bruce’s Nonviolence Plan</vt:lpstr>
      <vt:lpstr>PowerPoint Presentation</vt:lpstr>
      <vt:lpstr>Bruce’s Aftercare Plan As a family, we will establish the following aftercare plan based on the top stressors we listed on our stress chart at home and any safety or community issues that led to residential commitment.  We are doing this to get our family “battle ready” to prevent any future risk of relapse when Bruce returns home.</vt:lpstr>
      <vt:lpstr>Countermoves for the Rule, Rewards, and Consequences</vt:lpstr>
      <vt:lpstr>Countermoves for the Teen Button Filters</vt:lpstr>
      <vt:lpstr>Countermoves for Parent &amp; Village Roles</vt:lpstr>
      <vt:lpstr>Parents’ Roadmap to De-escalation of Aggression using the 5 Levels of Violence</vt:lpstr>
      <vt:lpstr>Bruce’s Family Dance</vt:lpstr>
      <vt:lpstr>The Current “Dance” – What is Happening Now</vt:lpstr>
      <vt:lpstr>The NEW “Dance” – What will happen in the future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Plan to Shrink the Seed of Misuse of Power</dc:title>
  <dc:creator>E Souder</dc:creator>
  <cp:lastModifiedBy>Jon Pierce</cp:lastModifiedBy>
  <cp:revision>436</cp:revision>
  <dcterms:created xsi:type="dcterms:W3CDTF">2010-10-07T23:29:44Z</dcterms:created>
  <dcterms:modified xsi:type="dcterms:W3CDTF">2020-11-13T15:43:44Z</dcterms:modified>
</cp:coreProperties>
</file>